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Cookie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iVryL3MswzVDae072+St42Vivs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font" Target="fonts/Cooki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0" name="Shape 2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" name="Google Shape;25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2" name="Google Shape;25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1" name="Shape 3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2" name="Google Shape;329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3" name="Google Shape;329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7" name="Shape 3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8" name="Google Shape;331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9" name="Google Shape;331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9" name="Shape 2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0" name="Google Shape;26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1" name="Google Shape;261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4" name="Shape 2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Google Shape;26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6" name="Google Shape;263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8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9" name="Google Shape;264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0" name="Google Shape;265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1" name="Shape 2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2" name="Google Shape;27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3" name="Google Shape;27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4" name="Shape 2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5" name="Google Shape;29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6" name="Google Shape;299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9" name="Shape 3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0" name="Google Shape;327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1" name="Google Shape;327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5" name="Shape 3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" name="Google Shape;327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7" name="Google Shape;327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7" name="Shape 3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8" name="Google Shape;328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9" name="Google Shape;328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bg>
      <p:bgPr>
        <a:solidFill>
          <a:srgbClr val="4F6128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" name="Google Shape;11;p15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3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15;p15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" name="Google Shape;17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" name="Google Shape;20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" name="Google Shape;23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" name="Google Shape;26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Google Shape;28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" name="Google Shape;29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" name="Google Shape;31;p15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5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1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4" name="Google Shape;34;p15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5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1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7" name="Google Shape;37;p15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5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5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5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5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5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5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5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5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5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p1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8" name="Google Shape;48;p15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5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15"/>
          <p:cNvSpPr/>
          <p:nvPr/>
        </p:nvSpPr>
        <p:spPr>
          <a:xfrm>
            <a:off x="2054612" y="6264683"/>
            <a:ext cx="164953" cy="109117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5"/>
          <p:cNvSpPr/>
          <p:nvPr/>
        </p:nvSpPr>
        <p:spPr>
          <a:xfrm>
            <a:off x="10995521" y="6181468"/>
            <a:ext cx="120469" cy="8321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1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3" name="Google Shape;53;p15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15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5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5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5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5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5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5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5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5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5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5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5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3307961" y="6418000"/>
            <a:ext cx="265628" cy="164649"/>
          </a:xfrm>
          <a:custGeom>
            <a:rect b="b" l="l" r="r" t="t"/>
            <a:pathLst>
              <a:path extrusionOk="0" h="2979" w="4806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15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2" name="Google Shape;102;p15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" name="Google Shape;103;p15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4" name="Google Shape;104;p15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rect b="b" l="l" r="r" t="t"/>
                <a:pathLst>
                  <a:path extrusionOk="0" h="15544" w="19015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7" name="Google Shape;107;p1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08" name="Google Shape;108;p15"/>
            <p:cNvSpPr/>
            <p:nvPr/>
          </p:nvSpPr>
          <p:spPr>
            <a:xfrm>
              <a:off x="5512937" y="4441437"/>
              <a:ext cx="134693" cy="122202"/>
            </a:xfrm>
            <a:custGeom>
              <a:rect b="b" l="l" r="r" t="t"/>
              <a:pathLst>
                <a:path extrusionOk="0" h="2211" w="2437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5671673" y="4450943"/>
              <a:ext cx="91527" cy="79091"/>
            </a:xfrm>
            <a:custGeom>
              <a:rect b="b" l="l" r="r" t="t"/>
              <a:pathLst>
                <a:path extrusionOk="0" h="1431" w="1656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5670236" y="4448014"/>
              <a:ext cx="92246" cy="80528"/>
            </a:xfrm>
            <a:custGeom>
              <a:rect b="b" l="l" r="r" t="t"/>
              <a:pathLst>
                <a:path extrusionOk="0" h="1457" w="1669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5668799" y="4448014"/>
              <a:ext cx="100260" cy="84895"/>
            </a:xfrm>
            <a:custGeom>
              <a:rect b="b" l="l" r="r" t="t"/>
              <a:pathLst>
                <a:path extrusionOk="0" h="1536" w="1814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4799733" y="3864528"/>
              <a:ext cx="1237772" cy="1187034"/>
            </a:xfrm>
            <a:custGeom>
              <a:rect b="b" l="l" r="r" t="t"/>
              <a:pathLst>
                <a:path extrusionOk="0" h="21477" w="22395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4845828" y="3874532"/>
              <a:ext cx="1027082" cy="1046648"/>
            </a:xfrm>
            <a:custGeom>
              <a:rect b="b" l="l" r="r" t="t"/>
              <a:pathLst>
                <a:path extrusionOk="0" h="18937" w="18583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5818028" y="3941796"/>
              <a:ext cx="76107" cy="67374"/>
            </a:xfrm>
            <a:custGeom>
              <a:rect b="b" l="l" r="r" t="t"/>
              <a:pathLst>
                <a:path extrusionOk="0" h="1219" w="1377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5647575" y="4112967"/>
              <a:ext cx="76107" cy="69585"/>
            </a:xfrm>
            <a:custGeom>
              <a:rect b="b" l="l" r="r" t="t"/>
              <a:pathLst>
                <a:path extrusionOk="0" h="1259" w="1377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5775580" y="3984243"/>
              <a:ext cx="54883" cy="49080"/>
            </a:xfrm>
            <a:custGeom>
              <a:rect b="b" l="l" r="r" t="t"/>
              <a:pathLst>
                <a:path extrusionOk="0" h="888" w="993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5736062" y="4024646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5695826" y="4066927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5604409" y="4158344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5564891" y="4198580"/>
              <a:ext cx="54938" cy="50517"/>
            </a:xfrm>
            <a:custGeom>
              <a:rect b="b" l="l" r="r" t="t"/>
              <a:pathLst>
                <a:path extrusionOk="0" h="914" w="994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5525373" y="4240254"/>
              <a:ext cx="54938" cy="49080"/>
            </a:xfrm>
            <a:custGeom>
              <a:rect b="b" l="l" r="r" t="t"/>
              <a:pathLst>
                <a:path extrusionOk="0" h="888" w="994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5433956" y="4331726"/>
              <a:ext cx="57868" cy="49080"/>
            </a:xfrm>
            <a:custGeom>
              <a:rect b="b" l="l" r="r" t="t"/>
              <a:pathLst>
                <a:path extrusionOk="0" h="888" w="1047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5394438" y="4372128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5354975" y="4414354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5266433" y="4505826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5223986" y="4546063"/>
              <a:ext cx="57868" cy="50517"/>
            </a:xfrm>
            <a:custGeom>
              <a:rect b="b" l="l" r="r" t="t"/>
              <a:pathLst>
                <a:path extrusionOk="0" h="914" w="1047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5183804" y="4587736"/>
              <a:ext cx="54883" cy="49080"/>
            </a:xfrm>
            <a:custGeom>
              <a:rect b="b" l="l" r="r" t="t"/>
              <a:pathLst>
                <a:path extrusionOk="0" h="888" w="993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5095980" y="4679208"/>
              <a:ext cx="54938" cy="49024"/>
            </a:xfrm>
            <a:custGeom>
              <a:rect b="b" l="l" r="r" t="t"/>
              <a:pathLst>
                <a:path extrusionOk="0" h="887" w="994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5055744" y="4719611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5013352" y="4761837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4924809" y="4853309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4885346" y="4893490"/>
              <a:ext cx="54883" cy="51291"/>
            </a:xfrm>
            <a:custGeom>
              <a:rect b="b" l="l" r="r" t="t"/>
              <a:pathLst>
                <a:path extrusionOk="0" h="928" w="993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5480051" y="4287068"/>
              <a:ext cx="76107" cy="68645"/>
            </a:xfrm>
            <a:custGeom>
              <a:rect b="b" l="l" r="r" t="t"/>
              <a:pathLst>
                <a:path extrusionOk="0" h="1242" w="1377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5308880" y="4459731"/>
              <a:ext cx="76107" cy="69530"/>
            </a:xfrm>
            <a:custGeom>
              <a:rect b="b" l="l" r="r" t="t"/>
              <a:pathLst>
                <a:path extrusionOk="0" h="1258" w="1377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5138428" y="4631621"/>
              <a:ext cx="79036" cy="68811"/>
            </a:xfrm>
            <a:custGeom>
              <a:rect b="b" l="l" r="r" t="t"/>
              <a:pathLst>
                <a:path extrusionOk="0" h="1245" w="143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4970904" y="4805003"/>
              <a:ext cx="76107" cy="68811"/>
            </a:xfrm>
            <a:custGeom>
              <a:rect b="b" l="l" r="r" t="t"/>
              <a:pathLst>
                <a:path extrusionOk="0" h="1245" w="1377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5818028" y="4746472"/>
              <a:ext cx="1121428" cy="305090"/>
            </a:xfrm>
            <a:custGeom>
              <a:rect b="b" l="l" r="r" t="t"/>
              <a:pathLst>
                <a:path extrusionOk="0" h="5520" w="2029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5979692" y="4746472"/>
              <a:ext cx="1121428" cy="305090"/>
            </a:xfrm>
            <a:custGeom>
              <a:rect b="b" l="l" r="r" t="t"/>
              <a:pathLst>
                <a:path extrusionOk="0" h="5520" w="2029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6052814" y="4807214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6052814" y="4898630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5818028" y="4137120"/>
              <a:ext cx="1121428" cy="304372"/>
            </a:xfrm>
            <a:custGeom>
              <a:rect b="b" l="l" r="r" t="t"/>
              <a:pathLst>
                <a:path extrusionOk="0" h="5507" w="2029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5979692" y="4137120"/>
              <a:ext cx="1121428" cy="304372"/>
            </a:xfrm>
            <a:custGeom>
              <a:rect b="b" l="l" r="r" t="t"/>
              <a:pathLst>
                <a:path extrusionOk="0" h="5507" w="2029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6052814" y="4197862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6052814" y="4289278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5878714" y="4441437"/>
              <a:ext cx="1122202" cy="305090"/>
            </a:xfrm>
            <a:custGeom>
              <a:rect b="b" l="l" r="r" t="t"/>
              <a:pathLst>
                <a:path extrusionOk="0" h="5520" w="20304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5723626" y="4441437"/>
              <a:ext cx="1121484" cy="305090"/>
            </a:xfrm>
            <a:custGeom>
              <a:rect b="b" l="l" r="r" t="t"/>
              <a:pathLst>
                <a:path extrusionOk="0" h="5520" w="20291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5760215" y="4502897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5760215" y="4594314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5485910" y="4847726"/>
              <a:ext cx="200077" cy="203836"/>
            </a:xfrm>
            <a:custGeom>
              <a:rect b="b" l="l" r="r" t="t"/>
              <a:pathLst>
                <a:path extrusionOk="0" h="3688" w="362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5528302" y="4988168"/>
              <a:ext cx="64445" cy="63395"/>
            </a:xfrm>
            <a:custGeom>
              <a:rect b="b" l="l" r="r" t="t"/>
              <a:pathLst>
                <a:path extrusionOk="0" h="1147" w="1166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5644646" y="4085222"/>
              <a:ext cx="228265" cy="152158"/>
            </a:xfrm>
            <a:custGeom>
              <a:rect b="b" l="l" r="r" t="t"/>
              <a:pathLst>
                <a:path extrusionOk="0" h="2753" w="413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5645836" y="4137120"/>
              <a:ext cx="215829" cy="100260"/>
            </a:xfrm>
            <a:custGeom>
              <a:rect b="b" l="l" r="r" t="t"/>
              <a:pathLst>
                <a:path extrusionOk="0" h="1814" w="3905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5629280" y="4231521"/>
              <a:ext cx="209971" cy="688388"/>
            </a:xfrm>
            <a:custGeom>
              <a:rect b="b" l="l" r="r" t="t"/>
              <a:pathLst>
                <a:path extrusionOk="0" h="12455" w="3799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5559032" y="4216156"/>
              <a:ext cx="222462" cy="685459"/>
            </a:xfrm>
            <a:custGeom>
              <a:rect b="b" l="l" r="r" t="t"/>
              <a:pathLst>
                <a:path extrusionOk="0" h="12402" w="4025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5485910" y="4200791"/>
              <a:ext cx="225336" cy="673741"/>
            </a:xfrm>
            <a:custGeom>
              <a:rect b="b" l="l" r="r" t="t"/>
              <a:pathLst>
                <a:path extrusionOk="0" h="12190" w="4077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5616845" y="4167132"/>
              <a:ext cx="240701" cy="161720"/>
            </a:xfrm>
            <a:custGeom>
              <a:rect b="b" l="l" r="r" t="t"/>
              <a:pathLst>
                <a:path extrusionOk="0" h="2926" w="4355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5629280" y="4167132"/>
              <a:ext cx="228265" cy="106837"/>
            </a:xfrm>
            <a:custGeom>
              <a:rect b="b" l="l" r="r" t="t"/>
              <a:pathLst>
                <a:path extrusionOk="0" h="1933" w="413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5626351" y="4160499"/>
              <a:ext cx="243630" cy="80584"/>
            </a:xfrm>
            <a:custGeom>
              <a:rect b="b" l="l" r="r" t="t"/>
              <a:pathLst>
                <a:path extrusionOk="0" h="1458" w="4408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5604409" y="4254476"/>
              <a:ext cx="244349" cy="79865"/>
            </a:xfrm>
            <a:custGeom>
              <a:rect b="b" l="l" r="r" t="t"/>
              <a:pathLst>
                <a:path extrusionOk="0" h="1445" w="4421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6376144" y="3457797"/>
              <a:ext cx="158072" cy="233903"/>
            </a:xfrm>
            <a:custGeom>
              <a:rect b="b" l="l" r="r" t="t"/>
              <a:pathLst>
                <a:path extrusionOk="0" h="4232" w="286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6180820" y="3609734"/>
              <a:ext cx="527497" cy="527442"/>
            </a:xfrm>
            <a:custGeom>
              <a:rect b="b" l="l" r="r" t="t"/>
              <a:pathLst>
                <a:path extrusionOk="0" h="9543" w="9544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6241562" y="3659421"/>
              <a:ext cx="207815" cy="145692"/>
            </a:xfrm>
            <a:custGeom>
              <a:rect b="b" l="l" r="r" t="t"/>
              <a:pathLst>
                <a:path extrusionOk="0" h="2636" w="376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6189608" y="3719445"/>
              <a:ext cx="518709" cy="417731"/>
            </a:xfrm>
            <a:custGeom>
              <a:rect b="b" l="l" r="r" t="t"/>
              <a:pathLst>
                <a:path extrusionOk="0" h="7558" w="9385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1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5" name="Google Shape;165;p1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6" name="Google Shape;166;p1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rect b="b" l="l" r="r" t="t"/>
                <a:pathLst>
                  <a:path extrusionOk="0" h="22726" w="15711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7" name="Google Shape;167;p1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68" name="Google Shape;168;p1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rect b="b" l="l" r="r" t="t"/>
                  <a:pathLst>
                    <a:path extrusionOk="0" h="7056" w="15658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1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rect b="b" l="l" r="r" t="t"/>
                  <a:pathLst>
                    <a:path extrusionOk="0" h="3309" w="13011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cap="flat" cmpd="sng" w="9525">
                  <a:solidFill>
                    <a:srgbClr val="233E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1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1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1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rect b="b" l="l" r="r" t="t"/>
                  <a:pathLst>
                    <a:path extrusionOk="0" h="2648" w="2648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rect b="b" l="l" r="r" t="t"/>
                  <a:pathLst>
                    <a:path extrusionOk="0" h="2648" w="2595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rect b="b" l="l" r="r" t="t"/>
                  <a:pathLst>
                    <a:path extrusionOk="0" h="2648" w="2595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1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1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rect b="b" l="l" r="r" t="t"/>
                  <a:pathLst>
                    <a:path extrusionOk="0" h="15671" w="4409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rect b="b" l="l" r="r" t="t"/>
                  <a:pathLst>
                    <a:path extrusionOk="0" h="7056" w="4409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rect b="b" l="l" r="r" t="t"/>
                  <a:pathLst>
                    <a:path extrusionOk="0" h="3309" w="3085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cap="flat" cmpd="sng" w="9525">
                  <a:solidFill>
                    <a:srgbClr val="233E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1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rect b="b" l="l" r="r" t="t"/>
                  <a:pathLst>
                    <a:path extrusionOk="0" h="1814" w="649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rect b="b" l="l" r="r" t="t"/>
                  <a:pathLst>
                    <a:path extrusionOk="0" h="1854" w="1152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1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rect b="b" l="l" r="r" t="t"/>
                  <a:pathLst>
                    <a:path extrusionOk="0" h="1034" w="1192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rect b="b" l="l" r="r" t="t"/>
                  <a:pathLst>
                    <a:path extrusionOk="0" h="1814" w="1086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1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rect b="b" l="l" r="r" t="t"/>
                  <a:pathLst>
                    <a:path extrusionOk="0" h="6129" w="2595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2" name="Google Shape;192;p15"/>
            <p:cNvSpPr/>
            <p:nvPr/>
          </p:nvSpPr>
          <p:spPr>
            <a:xfrm>
              <a:off x="2415510" y="3608289"/>
              <a:ext cx="278008" cy="1899077"/>
            </a:xfrm>
            <a:custGeom>
              <a:rect b="b" l="l" r="r" t="t"/>
              <a:pathLst>
                <a:path extrusionOk="0" h="34360" w="503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2653282" y="3608289"/>
              <a:ext cx="40237" cy="1899077"/>
            </a:xfrm>
            <a:custGeom>
              <a:rect b="b" l="l" r="r" t="t"/>
              <a:pathLst>
                <a:path extrusionOk="0" h="34360" w="728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2510630" y="3669749"/>
              <a:ext cx="182888" cy="8843"/>
            </a:xfrm>
            <a:custGeom>
              <a:rect b="b" l="l" r="r" t="t"/>
              <a:pathLst>
                <a:path extrusionOk="0" h="160" w="3309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2571316" y="3745856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2571316" y="3848990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2571316" y="3955771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2571316" y="4120365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2571316" y="4227147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2571316" y="4333984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2571316" y="4495649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2571316" y="4598782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2571316" y="4705564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2571316" y="4867229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2571316" y="4974010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2571316" y="5080847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2571316" y="5242512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2571316" y="5348575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2571316" y="5452427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2510630" y="4041384"/>
              <a:ext cx="182888" cy="12491"/>
            </a:xfrm>
            <a:custGeom>
              <a:rect b="b" l="l" r="r" t="t"/>
              <a:pathLst>
                <a:path extrusionOk="0" h="226" w="3309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2510630" y="4415894"/>
              <a:ext cx="182888" cy="9562"/>
            </a:xfrm>
            <a:custGeom>
              <a:rect b="b" l="l" r="r" t="t"/>
              <a:pathLst>
                <a:path extrusionOk="0" h="173" w="3309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2510630" y="4788248"/>
              <a:ext cx="182888" cy="8843"/>
            </a:xfrm>
            <a:custGeom>
              <a:rect b="b" l="l" r="r" t="t"/>
              <a:pathLst>
                <a:path extrusionOk="0" h="160" w="3309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2510630" y="5162757"/>
              <a:ext cx="182888" cy="9562"/>
            </a:xfrm>
            <a:custGeom>
              <a:rect b="b" l="l" r="r" t="t"/>
              <a:pathLst>
                <a:path extrusionOk="0" h="173" w="3309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2598398" y="4303254"/>
              <a:ext cx="317526" cy="1058089"/>
            </a:xfrm>
            <a:custGeom>
              <a:rect b="b" l="l" r="r" t="t"/>
              <a:pathLst>
                <a:path extrusionOk="0" h="19144" w="5745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2607905" y="4617077"/>
              <a:ext cx="286796" cy="744266"/>
            </a:xfrm>
            <a:custGeom>
              <a:rect b="b" l="l" r="r" t="t"/>
              <a:pathLst>
                <a:path extrusionOk="0" h="13466" w="5189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2723474" y="4415452"/>
              <a:ext cx="101034" cy="247886"/>
            </a:xfrm>
            <a:custGeom>
              <a:rect b="b" l="l" r="r" t="t"/>
              <a:pathLst>
                <a:path extrusionOk="0" h="4485" w="1828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2525221" y="3916253"/>
              <a:ext cx="396562" cy="371691"/>
            </a:xfrm>
            <a:custGeom>
              <a:rect b="b" l="l" r="r" t="t"/>
              <a:pathLst>
                <a:path extrusionOk="0" h="6725" w="7175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2568387" y="4063935"/>
              <a:ext cx="246559" cy="224009"/>
            </a:xfrm>
            <a:custGeom>
              <a:rect b="b" l="l" r="r" t="t"/>
              <a:pathLst>
                <a:path extrusionOk="0" h="4053" w="4461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2586681" y="4259646"/>
              <a:ext cx="216603" cy="130382"/>
            </a:xfrm>
            <a:custGeom>
              <a:rect b="b" l="l" r="r" t="t"/>
              <a:pathLst>
                <a:path extrusionOk="0" h="2359" w="3919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rect b="b" l="l" r="r" t="t"/>
              <a:pathLst>
                <a:path extrusionOk="0" h="1398" w="3866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2724193" y="5007670"/>
              <a:ext cx="239982" cy="242138"/>
            </a:xfrm>
            <a:custGeom>
              <a:rect b="b" l="l" r="r" t="t"/>
              <a:pathLst>
                <a:path extrusionOk="0" h="4381" w="4342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2730052" y="4358081"/>
              <a:ext cx="356326" cy="853756"/>
            </a:xfrm>
            <a:custGeom>
              <a:rect b="b" l="l" r="r" t="t"/>
              <a:pathLst>
                <a:path extrusionOk="0" h="15447" w="6447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2842692" y="4373447"/>
              <a:ext cx="243685" cy="838391"/>
            </a:xfrm>
            <a:custGeom>
              <a:rect b="b" l="l" r="r" t="t"/>
              <a:pathLst>
                <a:path extrusionOk="0" h="15169" w="4409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2846063" y="4187684"/>
              <a:ext cx="240314" cy="242083"/>
            </a:xfrm>
            <a:custGeom>
              <a:rect b="b" l="l" r="r" t="t"/>
              <a:pathLst>
                <a:path extrusionOk="0" h="4380" w="4348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2942952" y="4186493"/>
              <a:ext cx="79755" cy="77267"/>
            </a:xfrm>
            <a:custGeom>
              <a:rect b="b" l="l" r="r" t="t"/>
              <a:pathLst>
                <a:path extrusionOk="0" h="1398" w="1443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2339458" y="4663117"/>
              <a:ext cx="777649" cy="963467"/>
            </a:xfrm>
            <a:custGeom>
              <a:rect b="b" l="l" r="r" t="t"/>
              <a:pathLst>
                <a:path extrusionOk="0" h="17432" w="1407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2375983" y="4821897"/>
              <a:ext cx="741115" cy="804661"/>
            </a:xfrm>
            <a:custGeom>
              <a:rect b="b" l="l" r="r" t="t"/>
              <a:pathLst>
                <a:path extrusionOk="0" h="17432" w="13409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2433804" y="4873087"/>
              <a:ext cx="460897" cy="490908"/>
            </a:xfrm>
            <a:custGeom>
              <a:rect b="b" l="l" r="r" t="t"/>
              <a:pathLst>
                <a:path extrusionOk="0" h="8882" w="8339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3375992" y="4937477"/>
              <a:ext cx="426519" cy="429448"/>
            </a:xfrm>
            <a:custGeom>
              <a:rect b="b" l="l" r="r" t="t"/>
              <a:pathLst>
                <a:path extrusionOk="0" h="7770" w="7717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2894646" y="4821907"/>
              <a:ext cx="658432" cy="768142"/>
            </a:xfrm>
            <a:custGeom>
              <a:rect b="b" l="l" r="r" t="t"/>
              <a:pathLst>
                <a:path extrusionOk="0" h="13898" w="11913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2927587" y="4821907"/>
              <a:ext cx="625491" cy="768142"/>
            </a:xfrm>
            <a:custGeom>
              <a:rect b="b" l="l" r="r" t="t"/>
              <a:pathLst>
                <a:path extrusionOk="0" h="13898" w="11317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" name="Google Shape;232;p1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3" name="Google Shape;233;p1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rect b="b" l="l" r="r" t="t"/>
                <a:pathLst>
                  <a:path extrusionOk="0" h="1775" w="204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1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rect b="b" l="l" r="r" t="t"/>
                <a:pathLst>
                  <a:path extrusionOk="0" h="1205" w="1192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1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rect b="b" l="l" r="r" t="t"/>
                <a:pathLst>
                  <a:path extrusionOk="0" h="2304" w="2303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" name="Google Shape;236;p15"/>
            <p:cNvSpPr/>
            <p:nvPr/>
          </p:nvSpPr>
          <p:spPr>
            <a:xfrm>
              <a:off x="3028510" y="5577559"/>
              <a:ext cx="389985" cy="49024"/>
            </a:xfrm>
            <a:custGeom>
              <a:rect b="b" l="l" r="r" t="t"/>
              <a:pathLst>
                <a:path extrusionOk="0" h="887" w="7056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1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38" name="Google Shape;238;p15"/>
            <p:cNvSpPr/>
            <p:nvPr/>
          </p:nvSpPr>
          <p:spPr>
            <a:xfrm>
              <a:off x="3307961" y="6403010"/>
              <a:ext cx="265628" cy="451390"/>
            </a:xfrm>
            <a:custGeom>
              <a:rect b="b" l="l" r="r" t="t"/>
              <a:pathLst>
                <a:path extrusionOk="0" h="8167" w="4806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" name="Google Shape;239;p1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0" name="Google Shape;240;p1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rect b="b" l="l" r="r" t="t"/>
                <a:pathLst>
                  <a:path extrusionOk="0" h="7612" w="132354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1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rect b="b" l="l" r="r" t="t"/>
                <a:pathLst>
                  <a:path extrusionOk="0" h="2423" w="132354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1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rect b="b" l="l" r="r" t="t"/>
                <a:pathLst>
                  <a:path extrusionOk="0" h="8167" w="4792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1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rect b="b" l="l" r="r" t="t"/>
                <a:pathLst>
                  <a:path extrusionOk="0" h="2979" w="4792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1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rect b="b" l="l" r="r" t="t"/>
                <a:pathLst>
                  <a:path extrusionOk="0" h="6499" w="106109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rect b="b" l="l" r="r" t="t"/>
                <a:pathLst>
                  <a:path extrusionOk="0" h="3190" w="106109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bg>
      <p:bgPr>
        <a:solidFill>
          <a:srgbClr val="002060"/>
        </a:solidFill>
      </p:bgPr>
    </p:bg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" name="Google Shape;1382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83" name="Google Shape;1383;p24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84" name="Google Shape;1384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5" name="Google Shape;1385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87" name="Google Shape;1387;p24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88" name="Google Shape;1388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89" name="Google Shape;1389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1" name="Google Shape;1391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92" name="Google Shape;1392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4" name="Google Shape;1394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95" name="Google Shape;1395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7" name="Google Shape;1397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98" name="Google Shape;1398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0" name="Google Shape;1400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01" name="Google Shape;1401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03" name="Google Shape;1403;p24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5" name="Google Shape;1405;p24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4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24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24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24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24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24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24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24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24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24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p24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p24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8" name="Google Shape;1418;p24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24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0" name="Google Shape;1420;p24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24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Google Shape;1422;p24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3" name="Google Shape;1423;p24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4" name="Google Shape;1424;p24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p24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24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7" name="Google Shape;1427;p24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24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24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24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p24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p24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p24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24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p24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24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24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24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9" name="Google Shape;1439;p24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p24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24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4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3" name="Google Shape;1443;p24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4" name="Google Shape;1444;p24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Google Shape;1445;p24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6" name="Google Shape;1446;p24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24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4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9" name="Google Shape;1449;p24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" name="Google Shape;1450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p24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2" name="Google Shape;1452;p24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3" name="Google Shape;1453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54" name="Google Shape;1454;p24"/>
            <p:cNvSpPr/>
            <p:nvPr/>
          </p:nvSpPr>
          <p:spPr>
            <a:xfrm>
              <a:off x="3297025" y="2415950"/>
              <a:ext cx="962925" cy="143700"/>
            </a:xfrm>
            <a:custGeom>
              <a:rect b="b" l="l" r="r" t="t"/>
              <a:pathLst>
                <a:path extrusionOk="0" h="5748" w="38517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4"/>
            <p:cNvSpPr/>
            <p:nvPr/>
          </p:nvSpPr>
          <p:spPr>
            <a:xfrm>
              <a:off x="3853250" y="2190975"/>
              <a:ext cx="381500" cy="366800"/>
            </a:xfrm>
            <a:custGeom>
              <a:rect b="b" l="l" r="r" t="t"/>
              <a:pathLst>
                <a:path extrusionOk="0" h="14672" w="1526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4"/>
            <p:cNvSpPr/>
            <p:nvPr/>
          </p:nvSpPr>
          <p:spPr>
            <a:xfrm>
              <a:off x="3975925" y="2373950"/>
              <a:ext cx="195800" cy="181500"/>
            </a:xfrm>
            <a:custGeom>
              <a:rect b="b" l="l" r="r" t="t"/>
              <a:pathLst>
                <a:path extrusionOk="0" h="7260" w="7832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4"/>
            <p:cNvSpPr/>
            <p:nvPr/>
          </p:nvSpPr>
          <p:spPr>
            <a:xfrm>
              <a:off x="3366775" y="2190975"/>
              <a:ext cx="381475" cy="366800"/>
            </a:xfrm>
            <a:custGeom>
              <a:rect b="b" l="l" r="r" t="t"/>
              <a:pathLst>
                <a:path extrusionOk="0" h="14672" w="15259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4"/>
            <p:cNvSpPr/>
            <p:nvPr/>
          </p:nvSpPr>
          <p:spPr>
            <a:xfrm>
              <a:off x="3426425" y="2377300"/>
              <a:ext cx="199150" cy="178150"/>
            </a:xfrm>
            <a:custGeom>
              <a:rect b="b" l="l" r="r" t="t"/>
              <a:pathLst>
                <a:path extrusionOk="0" h="7126" w="7966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4"/>
            <p:cNvSpPr/>
            <p:nvPr/>
          </p:nvSpPr>
          <p:spPr>
            <a:xfrm>
              <a:off x="33667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4"/>
            <p:cNvSpPr/>
            <p:nvPr/>
          </p:nvSpPr>
          <p:spPr>
            <a:xfrm>
              <a:off x="41229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4"/>
            <p:cNvSpPr/>
            <p:nvPr/>
          </p:nvSpPr>
          <p:spPr>
            <a:xfrm>
              <a:off x="3559175" y="1745975"/>
              <a:ext cx="473075" cy="611225"/>
            </a:xfrm>
            <a:custGeom>
              <a:rect b="b" l="l" r="r" t="t"/>
              <a:pathLst>
                <a:path extrusionOk="0" h="24449" w="18923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4"/>
            <p:cNvSpPr/>
            <p:nvPr/>
          </p:nvSpPr>
          <p:spPr>
            <a:xfrm>
              <a:off x="3597825" y="2020200"/>
              <a:ext cx="14325" cy="111775"/>
            </a:xfrm>
            <a:custGeom>
              <a:rect b="b" l="l" r="r" t="t"/>
              <a:pathLst>
                <a:path extrusionOk="0" h="4471" w="573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4"/>
            <p:cNvSpPr/>
            <p:nvPr/>
          </p:nvSpPr>
          <p:spPr>
            <a:xfrm>
              <a:off x="3595030" y="1907045"/>
              <a:ext cx="59700" cy="252100"/>
            </a:xfrm>
            <a:custGeom>
              <a:rect b="b" l="l" r="r" t="t"/>
              <a:pathLst>
                <a:path extrusionOk="0" h="10084" w="2388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4"/>
            <p:cNvSpPr/>
            <p:nvPr/>
          </p:nvSpPr>
          <p:spPr>
            <a:xfrm>
              <a:off x="3965850" y="1984925"/>
              <a:ext cx="31100" cy="147050"/>
            </a:xfrm>
            <a:custGeom>
              <a:rect b="b" l="l" r="r" t="t"/>
              <a:pathLst>
                <a:path extrusionOk="0" h="5882" w="1244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4"/>
            <p:cNvSpPr/>
            <p:nvPr/>
          </p:nvSpPr>
          <p:spPr>
            <a:xfrm>
              <a:off x="3877625" y="1852175"/>
              <a:ext cx="115975" cy="308375"/>
            </a:xfrm>
            <a:custGeom>
              <a:rect b="b" l="l" r="r" t="t"/>
              <a:pathLst>
                <a:path extrusionOk="0" h="12335" w="4639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4"/>
            <p:cNvSpPr/>
            <p:nvPr/>
          </p:nvSpPr>
          <p:spPr>
            <a:xfrm>
              <a:off x="3486075" y="2128600"/>
              <a:ext cx="622625" cy="372375"/>
            </a:xfrm>
            <a:custGeom>
              <a:rect b="b" l="l" r="r" t="t"/>
              <a:pathLst>
                <a:path extrusionOk="0" h="14895" w="24905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4"/>
            <p:cNvSpPr/>
            <p:nvPr/>
          </p:nvSpPr>
          <p:spPr>
            <a:xfrm>
              <a:off x="348607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4"/>
            <p:cNvSpPr/>
            <p:nvPr/>
          </p:nvSpPr>
          <p:spPr>
            <a:xfrm>
              <a:off x="3597825" y="21319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24"/>
            <p:cNvSpPr/>
            <p:nvPr/>
          </p:nvSpPr>
          <p:spPr>
            <a:xfrm>
              <a:off x="3486075" y="2131950"/>
              <a:ext cx="160525" cy="231100"/>
            </a:xfrm>
            <a:custGeom>
              <a:rect b="b" l="l" r="r" t="t"/>
              <a:pathLst>
                <a:path extrusionOk="0" h="9244" w="6421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24"/>
            <p:cNvSpPr/>
            <p:nvPr/>
          </p:nvSpPr>
          <p:spPr>
            <a:xfrm>
              <a:off x="399692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4"/>
            <p:cNvSpPr/>
            <p:nvPr/>
          </p:nvSpPr>
          <p:spPr>
            <a:xfrm>
              <a:off x="3993575" y="212860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24"/>
            <p:cNvSpPr/>
            <p:nvPr/>
          </p:nvSpPr>
          <p:spPr>
            <a:xfrm>
              <a:off x="3933925" y="2128600"/>
              <a:ext cx="59675" cy="24400"/>
            </a:xfrm>
            <a:custGeom>
              <a:rect b="b" l="l" r="r" t="t"/>
              <a:pathLst>
                <a:path extrusionOk="0" h="976" w="2387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24"/>
            <p:cNvSpPr/>
            <p:nvPr/>
          </p:nvSpPr>
          <p:spPr>
            <a:xfrm>
              <a:off x="3933925" y="2128600"/>
              <a:ext cx="174775" cy="237800"/>
            </a:xfrm>
            <a:custGeom>
              <a:rect b="b" l="l" r="r" t="t"/>
              <a:pathLst>
                <a:path extrusionOk="0" h="9512" w="6991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4"/>
            <p:cNvSpPr/>
            <p:nvPr/>
          </p:nvSpPr>
          <p:spPr>
            <a:xfrm>
              <a:off x="3801175" y="2093300"/>
              <a:ext cx="108400" cy="238650"/>
            </a:xfrm>
            <a:custGeom>
              <a:rect b="b" l="l" r="r" t="t"/>
              <a:pathLst>
                <a:path extrusionOk="0" h="9546" w="4336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4"/>
            <p:cNvSpPr/>
            <p:nvPr/>
          </p:nvSpPr>
          <p:spPr>
            <a:xfrm>
              <a:off x="3814600" y="1806800"/>
              <a:ext cx="147075" cy="241175"/>
            </a:xfrm>
            <a:custGeom>
              <a:rect b="b" l="l" r="r" t="t"/>
              <a:pathLst>
                <a:path extrusionOk="0" h="9647" w="5883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4"/>
            <p:cNvSpPr/>
            <p:nvPr/>
          </p:nvSpPr>
          <p:spPr>
            <a:xfrm>
              <a:off x="3807875" y="2044575"/>
              <a:ext cx="140350" cy="52950"/>
            </a:xfrm>
            <a:custGeom>
              <a:rect b="b" l="l" r="r" t="t"/>
              <a:pathLst>
                <a:path extrusionOk="0" h="2118" w="5614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4"/>
            <p:cNvSpPr/>
            <p:nvPr/>
          </p:nvSpPr>
          <p:spPr>
            <a:xfrm>
              <a:off x="3618850" y="2044575"/>
              <a:ext cx="143700" cy="48750"/>
            </a:xfrm>
            <a:custGeom>
              <a:rect b="b" l="l" r="r" t="t"/>
              <a:pathLst>
                <a:path extrusionOk="0" h="1950" w="5748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4"/>
            <p:cNvSpPr/>
            <p:nvPr/>
          </p:nvSpPr>
          <p:spPr>
            <a:xfrm>
              <a:off x="3612125" y="1806800"/>
              <a:ext cx="143700" cy="237800"/>
            </a:xfrm>
            <a:custGeom>
              <a:rect b="b" l="l" r="r" t="t"/>
              <a:pathLst>
                <a:path extrusionOk="0" h="9512" w="5748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4"/>
            <p:cNvSpPr/>
            <p:nvPr/>
          </p:nvSpPr>
          <p:spPr>
            <a:xfrm>
              <a:off x="3654125" y="2093300"/>
              <a:ext cx="105050" cy="238650"/>
            </a:xfrm>
            <a:custGeom>
              <a:rect b="b" l="l" r="r" t="t"/>
              <a:pathLst>
                <a:path extrusionOk="0" h="9546" w="4202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4"/>
            <p:cNvSpPr/>
            <p:nvPr/>
          </p:nvSpPr>
          <p:spPr>
            <a:xfrm>
              <a:off x="3706225" y="1631200"/>
              <a:ext cx="119325" cy="203350"/>
            </a:xfrm>
            <a:custGeom>
              <a:rect b="b" l="l" r="r" t="t"/>
              <a:pathLst>
                <a:path extrusionOk="0" h="8134" w="4773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4"/>
            <p:cNvSpPr/>
            <p:nvPr/>
          </p:nvSpPr>
          <p:spPr>
            <a:xfrm>
              <a:off x="3717150" y="1729500"/>
              <a:ext cx="101675" cy="42025"/>
            </a:xfrm>
            <a:custGeom>
              <a:rect b="b" l="l" r="r" t="t"/>
              <a:pathLst>
                <a:path extrusionOk="0" h="1681" w="4067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4"/>
            <p:cNvSpPr/>
            <p:nvPr/>
          </p:nvSpPr>
          <p:spPr>
            <a:xfrm>
              <a:off x="3891900" y="493050"/>
              <a:ext cx="840250" cy="1409575"/>
            </a:xfrm>
            <a:custGeom>
              <a:rect b="b" l="l" r="r" t="t"/>
              <a:pathLst>
                <a:path extrusionOk="0" h="56383" w="3361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24"/>
            <p:cNvSpPr/>
            <p:nvPr/>
          </p:nvSpPr>
          <p:spPr>
            <a:xfrm>
              <a:off x="4056600" y="538900"/>
              <a:ext cx="304175" cy="1172975"/>
            </a:xfrm>
            <a:custGeom>
              <a:rect b="b" l="l" r="r" t="t"/>
              <a:pathLst>
                <a:path extrusionOk="0" h="46919" w="12167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24"/>
            <p:cNvSpPr/>
            <p:nvPr/>
          </p:nvSpPr>
          <p:spPr>
            <a:xfrm>
              <a:off x="2718975" y="714525"/>
              <a:ext cx="861250" cy="1396700"/>
            </a:xfrm>
            <a:custGeom>
              <a:rect b="b" l="l" r="r" t="t"/>
              <a:pathLst>
                <a:path extrusionOk="0" h="55868" w="3445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4"/>
            <p:cNvSpPr/>
            <p:nvPr/>
          </p:nvSpPr>
          <p:spPr>
            <a:xfrm>
              <a:off x="3135725" y="1369050"/>
              <a:ext cx="315100" cy="514225"/>
            </a:xfrm>
            <a:custGeom>
              <a:rect b="b" l="l" r="r" t="t"/>
              <a:pathLst>
                <a:path extrusionOk="0" h="20569" w="12604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24"/>
            <p:cNvSpPr/>
            <p:nvPr/>
          </p:nvSpPr>
          <p:spPr>
            <a:xfrm>
              <a:off x="3198725" y="661575"/>
              <a:ext cx="1124250" cy="1071300"/>
            </a:xfrm>
            <a:custGeom>
              <a:rect b="b" l="l" r="r" t="t"/>
              <a:pathLst>
                <a:path extrusionOk="0" h="42852" w="4497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24"/>
            <p:cNvSpPr/>
            <p:nvPr/>
          </p:nvSpPr>
          <p:spPr>
            <a:xfrm>
              <a:off x="3352500" y="1064050"/>
              <a:ext cx="830150" cy="259650"/>
            </a:xfrm>
            <a:custGeom>
              <a:rect b="b" l="l" r="r" t="t"/>
              <a:pathLst>
                <a:path extrusionOk="0" h="10386" w="33206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24"/>
            <p:cNvSpPr/>
            <p:nvPr/>
          </p:nvSpPr>
          <p:spPr>
            <a:xfrm>
              <a:off x="4266650" y="1267375"/>
              <a:ext cx="56325" cy="94975"/>
            </a:xfrm>
            <a:custGeom>
              <a:rect b="b" l="l" r="r" t="t"/>
              <a:pathLst>
                <a:path extrusionOk="0" h="3799" w="2253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24"/>
            <p:cNvSpPr/>
            <p:nvPr/>
          </p:nvSpPr>
          <p:spPr>
            <a:xfrm>
              <a:off x="4210350" y="1463150"/>
              <a:ext cx="52950" cy="10950"/>
            </a:xfrm>
            <a:custGeom>
              <a:rect b="b" l="l" r="r" t="t"/>
              <a:pathLst>
                <a:path extrusionOk="0" h="438" w="2118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4"/>
            <p:cNvSpPr/>
            <p:nvPr/>
          </p:nvSpPr>
          <p:spPr>
            <a:xfrm>
              <a:off x="4192700" y="1243000"/>
              <a:ext cx="130275" cy="231100"/>
            </a:xfrm>
            <a:custGeom>
              <a:rect b="b" l="l" r="r" t="t"/>
              <a:pathLst>
                <a:path extrusionOk="0" h="9244" w="5211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24"/>
            <p:cNvSpPr/>
            <p:nvPr/>
          </p:nvSpPr>
          <p:spPr>
            <a:xfrm>
              <a:off x="3209650" y="1446350"/>
              <a:ext cx="10100" cy="21025"/>
            </a:xfrm>
            <a:custGeom>
              <a:rect b="b" l="l" r="r" t="t"/>
              <a:pathLst>
                <a:path extrusionOk="0" h="841" w="404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24"/>
            <p:cNvSpPr/>
            <p:nvPr/>
          </p:nvSpPr>
          <p:spPr>
            <a:xfrm>
              <a:off x="3202100" y="1421125"/>
              <a:ext cx="38675" cy="83975"/>
            </a:xfrm>
            <a:custGeom>
              <a:rect b="b" l="l" r="r" t="t"/>
              <a:pathLst>
                <a:path extrusionOk="0" h="3359" w="1547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24"/>
            <p:cNvSpPr/>
            <p:nvPr/>
          </p:nvSpPr>
          <p:spPr>
            <a:xfrm>
              <a:off x="3202100" y="1320300"/>
              <a:ext cx="175625" cy="297475"/>
            </a:xfrm>
            <a:custGeom>
              <a:rect b="b" l="l" r="r" t="t"/>
              <a:pathLst>
                <a:path extrusionOk="0" h="11899" w="7025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24"/>
            <p:cNvSpPr/>
            <p:nvPr/>
          </p:nvSpPr>
          <p:spPr>
            <a:xfrm>
              <a:off x="3058425" y="530950"/>
              <a:ext cx="1320000" cy="898800"/>
            </a:xfrm>
            <a:custGeom>
              <a:rect b="b" l="l" r="r" t="t"/>
              <a:pathLst>
                <a:path extrusionOk="0" h="35952" w="5280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24"/>
            <p:cNvSpPr/>
            <p:nvPr/>
          </p:nvSpPr>
          <p:spPr>
            <a:xfrm>
              <a:off x="4266650" y="996350"/>
              <a:ext cx="80675" cy="246675"/>
            </a:xfrm>
            <a:custGeom>
              <a:rect b="b" l="l" r="r" t="t"/>
              <a:pathLst>
                <a:path extrusionOk="0" h="9867" w="3227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24"/>
            <p:cNvSpPr/>
            <p:nvPr/>
          </p:nvSpPr>
          <p:spPr>
            <a:xfrm>
              <a:off x="4287650" y="1162350"/>
              <a:ext cx="24400" cy="48750"/>
            </a:xfrm>
            <a:custGeom>
              <a:rect b="b" l="l" r="r" t="t"/>
              <a:pathLst>
                <a:path extrusionOk="0" h="1950" w="976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24"/>
            <p:cNvSpPr/>
            <p:nvPr/>
          </p:nvSpPr>
          <p:spPr>
            <a:xfrm>
              <a:off x="3759150" y="1134625"/>
              <a:ext cx="241150" cy="122700"/>
            </a:xfrm>
            <a:custGeom>
              <a:rect b="b" l="l" r="r" t="t"/>
              <a:pathLst>
                <a:path extrusionOk="0" h="4908" w="9646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24"/>
            <p:cNvSpPr/>
            <p:nvPr/>
          </p:nvSpPr>
          <p:spPr>
            <a:xfrm>
              <a:off x="3058425" y="1190075"/>
              <a:ext cx="56300" cy="21025"/>
            </a:xfrm>
            <a:custGeom>
              <a:rect b="b" l="l" r="r" t="t"/>
              <a:pathLst>
                <a:path extrusionOk="0" h="841" w="2252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24"/>
            <p:cNvSpPr/>
            <p:nvPr/>
          </p:nvSpPr>
          <p:spPr>
            <a:xfrm>
              <a:off x="3671800" y="1239650"/>
              <a:ext cx="87375" cy="27750"/>
            </a:xfrm>
            <a:custGeom>
              <a:rect b="b" l="l" r="r" t="t"/>
              <a:pathLst>
                <a:path extrusionOk="0" h="1110" w="3495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24"/>
            <p:cNvSpPr/>
            <p:nvPr/>
          </p:nvSpPr>
          <p:spPr>
            <a:xfrm>
              <a:off x="3097075" y="1260650"/>
              <a:ext cx="136975" cy="157150"/>
            </a:xfrm>
            <a:custGeom>
              <a:rect b="b" l="l" r="r" t="t"/>
              <a:pathLst>
                <a:path extrusionOk="0" h="6286" w="5479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24"/>
            <p:cNvSpPr/>
            <p:nvPr/>
          </p:nvSpPr>
          <p:spPr>
            <a:xfrm>
              <a:off x="3234025" y="1417775"/>
              <a:ext cx="6750" cy="3375"/>
            </a:xfrm>
            <a:custGeom>
              <a:rect b="b" l="l" r="r" t="t"/>
              <a:pathLst>
                <a:path extrusionOk="0" h="135" w="27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24"/>
            <p:cNvSpPr/>
            <p:nvPr/>
          </p:nvSpPr>
          <p:spPr>
            <a:xfrm>
              <a:off x="4175900" y="1351525"/>
              <a:ext cx="16775" cy="24275"/>
            </a:xfrm>
            <a:custGeom>
              <a:rect b="b" l="l" r="r" t="t"/>
              <a:pathLst>
                <a:path extrusionOk="0" h="971" w="671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24"/>
            <p:cNvSpPr/>
            <p:nvPr/>
          </p:nvSpPr>
          <p:spPr>
            <a:xfrm>
              <a:off x="4000300" y="1074975"/>
              <a:ext cx="161350" cy="147050"/>
            </a:xfrm>
            <a:custGeom>
              <a:rect b="b" l="l" r="r" t="t"/>
              <a:pathLst>
                <a:path extrusionOk="0" h="5882" w="6454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24"/>
            <p:cNvSpPr/>
            <p:nvPr/>
          </p:nvSpPr>
          <p:spPr>
            <a:xfrm>
              <a:off x="4266650" y="1239650"/>
              <a:ext cx="25" cy="3375"/>
            </a:xfrm>
            <a:custGeom>
              <a:rect b="b" l="l" r="r" t="t"/>
              <a:pathLst>
                <a:path extrusionOk="0" h="135" w="1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24"/>
            <p:cNvSpPr/>
            <p:nvPr/>
          </p:nvSpPr>
          <p:spPr>
            <a:xfrm>
              <a:off x="3265100" y="1239650"/>
              <a:ext cx="1001575" cy="126050"/>
            </a:xfrm>
            <a:custGeom>
              <a:rect b="b" l="l" r="r" t="t"/>
              <a:pathLst>
                <a:path extrusionOk="0" h="5042" w="40063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24"/>
            <p:cNvSpPr/>
            <p:nvPr/>
          </p:nvSpPr>
          <p:spPr>
            <a:xfrm>
              <a:off x="3240750" y="1421125"/>
              <a:ext cx="25" cy="4250"/>
            </a:xfrm>
            <a:custGeom>
              <a:rect b="b" l="l" r="r" t="t"/>
              <a:pathLst>
                <a:path extrusionOk="0" h="170" w="1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24"/>
            <p:cNvSpPr/>
            <p:nvPr/>
          </p:nvSpPr>
          <p:spPr>
            <a:xfrm>
              <a:off x="3240750" y="1421125"/>
              <a:ext cx="48750" cy="10950"/>
            </a:xfrm>
            <a:custGeom>
              <a:rect b="b" l="l" r="r" t="t"/>
              <a:pathLst>
                <a:path extrusionOk="0" h="438" w="195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24"/>
            <p:cNvSpPr/>
            <p:nvPr/>
          </p:nvSpPr>
          <p:spPr>
            <a:xfrm>
              <a:off x="3058425" y="819550"/>
              <a:ext cx="1316625" cy="612525"/>
            </a:xfrm>
            <a:custGeom>
              <a:rect b="b" l="l" r="r" t="t"/>
              <a:pathLst>
                <a:path extrusionOk="0" h="24501" w="52665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24"/>
            <p:cNvSpPr/>
            <p:nvPr/>
          </p:nvSpPr>
          <p:spPr>
            <a:xfrm>
              <a:off x="3664200" y="1449700"/>
              <a:ext cx="175650" cy="115150"/>
            </a:xfrm>
            <a:custGeom>
              <a:rect b="b" l="l" r="r" t="t"/>
              <a:pathLst>
                <a:path extrusionOk="0" h="4606" w="7026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24"/>
            <p:cNvSpPr/>
            <p:nvPr/>
          </p:nvSpPr>
          <p:spPr>
            <a:xfrm>
              <a:off x="3381050" y="1294800"/>
              <a:ext cx="231100" cy="168725"/>
            </a:xfrm>
            <a:custGeom>
              <a:rect b="b" l="l" r="r" t="t"/>
              <a:pathLst>
                <a:path extrusionOk="0" h="6749" w="9244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24"/>
            <p:cNvSpPr/>
            <p:nvPr/>
          </p:nvSpPr>
          <p:spPr>
            <a:xfrm>
              <a:off x="3507100" y="1306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24"/>
            <p:cNvSpPr/>
            <p:nvPr/>
          </p:nvSpPr>
          <p:spPr>
            <a:xfrm>
              <a:off x="3877625" y="1246025"/>
              <a:ext cx="227725" cy="168650"/>
            </a:xfrm>
            <a:custGeom>
              <a:rect b="b" l="l" r="r" t="t"/>
              <a:pathLst>
                <a:path extrusionOk="0" h="6746" w="9109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24"/>
            <p:cNvSpPr/>
            <p:nvPr/>
          </p:nvSpPr>
          <p:spPr>
            <a:xfrm>
              <a:off x="3916275" y="1264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24"/>
            <p:cNvSpPr/>
            <p:nvPr/>
          </p:nvSpPr>
          <p:spPr>
            <a:xfrm>
              <a:off x="3373500" y="1446350"/>
              <a:ext cx="206725" cy="105050"/>
            </a:xfrm>
            <a:custGeom>
              <a:rect b="b" l="l" r="r" t="t"/>
              <a:pathLst>
                <a:path extrusionOk="0" h="4202" w="8269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30550" y="1374500"/>
              <a:ext cx="213450" cy="111225"/>
            </a:xfrm>
            <a:custGeom>
              <a:rect b="b" l="l" r="r" t="t"/>
              <a:pathLst>
                <a:path extrusionOk="0" h="4449" w="8538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24"/>
            <p:cNvSpPr/>
            <p:nvPr/>
          </p:nvSpPr>
          <p:spPr>
            <a:xfrm>
              <a:off x="3597825" y="2131950"/>
              <a:ext cx="48775" cy="21050"/>
            </a:xfrm>
            <a:custGeom>
              <a:rect b="b" l="l" r="r" t="t"/>
              <a:pathLst>
                <a:path extrusionOk="0" h="842" w="1951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7" name="Google Shape;1517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518" name="Google Shape;1518;p24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24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0" name="Google Shape;1520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521" name="Google Shape;1521;p24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24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24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24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24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24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24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24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24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24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1" name="Google Shape;1531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532" name="Google Shape;1532;p24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24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4" name="Google Shape;1534;p24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6" name="Google Shape;1536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537" name="Google Shape;1537;p24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24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9" name="Google Shape;1539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and Content">
  <p:cSld name="9_Title and Content">
    <p:bg>
      <p:bgPr>
        <a:solidFill>
          <a:srgbClr val="002060"/>
        </a:solidFill>
      </p:bgPr>
    </p:bg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1" name="Google Shape;1541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2" name="Google Shape;1542;p25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3" name="Google Shape;1543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4" name="Google Shape;1544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6" name="Google Shape;1546;p25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7" name="Google Shape;1547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8" name="Google Shape;1548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0" name="Google Shape;1550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1" name="Google Shape;1551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3" name="Google Shape;1553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4" name="Google Shape;1554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6" name="Google Shape;1556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7" name="Google Shape;155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9" name="Google Shape;1559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60" name="Google Shape;156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2" name="Google Shape;1562;p25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25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4" name="Google Shape;1564;p25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25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25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25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25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25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25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25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25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25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25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25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25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25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25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25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25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25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25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25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25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25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25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25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25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25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25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25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25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25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25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25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25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25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25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25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25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25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25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25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25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25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25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25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25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2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25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1" name="Google Shape;1611;p25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2" name="Google Shape;1612;p2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613" name="Google Shape;1613;p25"/>
            <p:cNvSpPr/>
            <p:nvPr/>
          </p:nvSpPr>
          <p:spPr>
            <a:xfrm>
              <a:off x="3297025" y="2415950"/>
              <a:ext cx="962925" cy="143700"/>
            </a:xfrm>
            <a:custGeom>
              <a:rect b="b" l="l" r="r" t="t"/>
              <a:pathLst>
                <a:path extrusionOk="0" h="5748" w="38517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5"/>
            <p:cNvSpPr/>
            <p:nvPr/>
          </p:nvSpPr>
          <p:spPr>
            <a:xfrm>
              <a:off x="3853250" y="2190975"/>
              <a:ext cx="381500" cy="366800"/>
            </a:xfrm>
            <a:custGeom>
              <a:rect b="b" l="l" r="r" t="t"/>
              <a:pathLst>
                <a:path extrusionOk="0" h="14672" w="1526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5"/>
            <p:cNvSpPr/>
            <p:nvPr/>
          </p:nvSpPr>
          <p:spPr>
            <a:xfrm>
              <a:off x="3975925" y="2373950"/>
              <a:ext cx="195800" cy="181500"/>
            </a:xfrm>
            <a:custGeom>
              <a:rect b="b" l="l" r="r" t="t"/>
              <a:pathLst>
                <a:path extrusionOk="0" h="7260" w="7832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5"/>
            <p:cNvSpPr/>
            <p:nvPr/>
          </p:nvSpPr>
          <p:spPr>
            <a:xfrm>
              <a:off x="3366775" y="2190975"/>
              <a:ext cx="381475" cy="366800"/>
            </a:xfrm>
            <a:custGeom>
              <a:rect b="b" l="l" r="r" t="t"/>
              <a:pathLst>
                <a:path extrusionOk="0" h="14672" w="15259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5"/>
            <p:cNvSpPr/>
            <p:nvPr/>
          </p:nvSpPr>
          <p:spPr>
            <a:xfrm>
              <a:off x="3426425" y="2377300"/>
              <a:ext cx="199150" cy="178150"/>
            </a:xfrm>
            <a:custGeom>
              <a:rect b="b" l="l" r="r" t="t"/>
              <a:pathLst>
                <a:path extrusionOk="0" h="7126" w="7966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5"/>
            <p:cNvSpPr/>
            <p:nvPr/>
          </p:nvSpPr>
          <p:spPr>
            <a:xfrm>
              <a:off x="33667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5"/>
            <p:cNvSpPr/>
            <p:nvPr/>
          </p:nvSpPr>
          <p:spPr>
            <a:xfrm>
              <a:off x="41229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5"/>
            <p:cNvSpPr/>
            <p:nvPr/>
          </p:nvSpPr>
          <p:spPr>
            <a:xfrm>
              <a:off x="3559175" y="1745975"/>
              <a:ext cx="473075" cy="611225"/>
            </a:xfrm>
            <a:custGeom>
              <a:rect b="b" l="l" r="r" t="t"/>
              <a:pathLst>
                <a:path extrusionOk="0" h="24449" w="18923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5"/>
            <p:cNvSpPr/>
            <p:nvPr/>
          </p:nvSpPr>
          <p:spPr>
            <a:xfrm>
              <a:off x="3597825" y="2020200"/>
              <a:ext cx="14325" cy="111775"/>
            </a:xfrm>
            <a:custGeom>
              <a:rect b="b" l="l" r="r" t="t"/>
              <a:pathLst>
                <a:path extrusionOk="0" h="4471" w="573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5"/>
            <p:cNvSpPr/>
            <p:nvPr/>
          </p:nvSpPr>
          <p:spPr>
            <a:xfrm>
              <a:off x="3595030" y="1907045"/>
              <a:ext cx="59700" cy="252100"/>
            </a:xfrm>
            <a:custGeom>
              <a:rect b="b" l="l" r="r" t="t"/>
              <a:pathLst>
                <a:path extrusionOk="0" h="10084" w="2388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5"/>
            <p:cNvSpPr/>
            <p:nvPr/>
          </p:nvSpPr>
          <p:spPr>
            <a:xfrm>
              <a:off x="3965850" y="1984925"/>
              <a:ext cx="31100" cy="147050"/>
            </a:xfrm>
            <a:custGeom>
              <a:rect b="b" l="l" r="r" t="t"/>
              <a:pathLst>
                <a:path extrusionOk="0" h="5882" w="1244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5"/>
            <p:cNvSpPr/>
            <p:nvPr/>
          </p:nvSpPr>
          <p:spPr>
            <a:xfrm>
              <a:off x="3877625" y="1852175"/>
              <a:ext cx="115975" cy="308375"/>
            </a:xfrm>
            <a:custGeom>
              <a:rect b="b" l="l" r="r" t="t"/>
              <a:pathLst>
                <a:path extrusionOk="0" h="12335" w="4639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5"/>
            <p:cNvSpPr/>
            <p:nvPr/>
          </p:nvSpPr>
          <p:spPr>
            <a:xfrm>
              <a:off x="3486075" y="2128600"/>
              <a:ext cx="622625" cy="372375"/>
            </a:xfrm>
            <a:custGeom>
              <a:rect b="b" l="l" r="r" t="t"/>
              <a:pathLst>
                <a:path extrusionOk="0" h="14895" w="24905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5"/>
            <p:cNvSpPr/>
            <p:nvPr/>
          </p:nvSpPr>
          <p:spPr>
            <a:xfrm>
              <a:off x="348607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5"/>
            <p:cNvSpPr/>
            <p:nvPr/>
          </p:nvSpPr>
          <p:spPr>
            <a:xfrm>
              <a:off x="3597825" y="21319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25"/>
            <p:cNvSpPr/>
            <p:nvPr/>
          </p:nvSpPr>
          <p:spPr>
            <a:xfrm>
              <a:off x="3486075" y="2131950"/>
              <a:ext cx="160525" cy="231100"/>
            </a:xfrm>
            <a:custGeom>
              <a:rect b="b" l="l" r="r" t="t"/>
              <a:pathLst>
                <a:path extrusionOk="0" h="9244" w="6421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25"/>
            <p:cNvSpPr/>
            <p:nvPr/>
          </p:nvSpPr>
          <p:spPr>
            <a:xfrm>
              <a:off x="399692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5"/>
            <p:cNvSpPr/>
            <p:nvPr/>
          </p:nvSpPr>
          <p:spPr>
            <a:xfrm>
              <a:off x="3993575" y="212860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25"/>
            <p:cNvSpPr/>
            <p:nvPr/>
          </p:nvSpPr>
          <p:spPr>
            <a:xfrm>
              <a:off x="3933925" y="2128600"/>
              <a:ext cx="59675" cy="24400"/>
            </a:xfrm>
            <a:custGeom>
              <a:rect b="b" l="l" r="r" t="t"/>
              <a:pathLst>
                <a:path extrusionOk="0" h="976" w="2387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25"/>
            <p:cNvSpPr/>
            <p:nvPr/>
          </p:nvSpPr>
          <p:spPr>
            <a:xfrm>
              <a:off x="3933925" y="2128600"/>
              <a:ext cx="174775" cy="237800"/>
            </a:xfrm>
            <a:custGeom>
              <a:rect b="b" l="l" r="r" t="t"/>
              <a:pathLst>
                <a:path extrusionOk="0" h="9512" w="6991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5"/>
            <p:cNvSpPr/>
            <p:nvPr/>
          </p:nvSpPr>
          <p:spPr>
            <a:xfrm>
              <a:off x="3801175" y="2093300"/>
              <a:ext cx="108400" cy="238650"/>
            </a:xfrm>
            <a:custGeom>
              <a:rect b="b" l="l" r="r" t="t"/>
              <a:pathLst>
                <a:path extrusionOk="0" h="9546" w="4336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5"/>
            <p:cNvSpPr/>
            <p:nvPr/>
          </p:nvSpPr>
          <p:spPr>
            <a:xfrm>
              <a:off x="3814600" y="1806800"/>
              <a:ext cx="147075" cy="241175"/>
            </a:xfrm>
            <a:custGeom>
              <a:rect b="b" l="l" r="r" t="t"/>
              <a:pathLst>
                <a:path extrusionOk="0" h="9647" w="5883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5"/>
            <p:cNvSpPr/>
            <p:nvPr/>
          </p:nvSpPr>
          <p:spPr>
            <a:xfrm>
              <a:off x="3807875" y="2044575"/>
              <a:ext cx="140350" cy="52950"/>
            </a:xfrm>
            <a:custGeom>
              <a:rect b="b" l="l" r="r" t="t"/>
              <a:pathLst>
                <a:path extrusionOk="0" h="2118" w="5614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5"/>
            <p:cNvSpPr/>
            <p:nvPr/>
          </p:nvSpPr>
          <p:spPr>
            <a:xfrm>
              <a:off x="3618850" y="2044575"/>
              <a:ext cx="143700" cy="48750"/>
            </a:xfrm>
            <a:custGeom>
              <a:rect b="b" l="l" r="r" t="t"/>
              <a:pathLst>
                <a:path extrusionOk="0" h="1950" w="5748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5"/>
            <p:cNvSpPr/>
            <p:nvPr/>
          </p:nvSpPr>
          <p:spPr>
            <a:xfrm>
              <a:off x="3612125" y="1806800"/>
              <a:ext cx="143700" cy="237800"/>
            </a:xfrm>
            <a:custGeom>
              <a:rect b="b" l="l" r="r" t="t"/>
              <a:pathLst>
                <a:path extrusionOk="0" h="9512" w="5748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5"/>
            <p:cNvSpPr/>
            <p:nvPr/>
          </p:nvSpPr>
          <p:spPr>
            <a:xfrm>
              <a:off x="3654125" y="2093300"/>
              <a:ext cx="105050" cy="238650"/>
            </a:xfrm>
            <a:custGeom>
              <a:rect b="b" l="l" r="r" t="t"/>
              <a:pathLst>
                <a:path extrusionOk="0" h="9546" w="4202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5"/>
            <p:cNvSpPr/>
            <p:nvPr/>
          </p:nvSpPr>
          <p:spPr>
            <a:xfrm>
              <a:off x="3706225" y="1631200"/>
              <a:ext cx="119325" cy="203350"/>
            </a:xfrm>
            <a:custGeom>
              <a:rect b="b" l="l" r="r" t="t"/>
              <a:pathLst>
                <a:path extrusionOk="0" h="8134" w="4773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5"/>
            <p:cNvSpPr/>
            <p:nvPr/>
          </p:nvSpPr>
          <p:spPr>
            <a:xfrm>
              <a:off x="3717150" y="1729500"/>
              <a:ext cx="101675" cy="42025"/>
            </a:xfrm>
            <a:custGeom>
              <a:rect b="b" l="l" r="r" t="t"/>
              <a:pathLst>
                <a:path extrusionOk="0" h="1681" w="4067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5"/>
            <p:cNvSpPr/>
            <p:nvPr/>
          </p:nvSpPr>
          <p:spPr>
            <a:xfrm>
              <a:off x="3891900" y="493050"/>
              <a:ext cx="840250" cy="1409575"/>
            </a:xfrm>
            <a:custGeom>
              <a:rect b="b" l="l" r="r" t="t"/>
              <a:pathLst>
                <a:path extrusionOk="0" h="56383" w="3361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25"/>
            <p:cNvSpPr/>
            <p:nvPr/>
          </p:nvSpPr>
          <p:spPr>
            <a:xfrm>
              <a:off x="4056600" y="538900"/>
              <a:ext cx="304175" cy="1172975"/>
            </a:xfrm>
            <a:custGeom>
              <a:rect b="b" l="l" r="r" t="t"/>
              <a:pathLst>
                <a:path extrusionOk="0" h="46919" w="12167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25"/>
            <p:cNvSpPr/>
            <p:nvPr/>
          </p:nvSpPr>
          <p:spPr>
            <a:xfrm>
              <a:off x="2718975" y="714525"/>
              <a:ext cx="861250" cy="1396700"/>
            </a:xfrm>
            <a:custGeom>
              <a:rect b="b" l="l" r="r" t="t"/>
              <a:pathLst>
                <a:path extrusionOk="0" h="55868" w="3445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5"/>
            <p:cNvSpPr/>
            <p:nvPr/>
          </p:nvSpPr>
          <p:spPr>
            <a:xfrm>
              <a:off x="3135725" y="1369050"/>
              <a:ext cx="315100" cy="514225"/>
            </a:xfrm>
            <a:custGeom>
              <a:rect b="b" l="l" r="r" t="t"/>
              <a:pathLst>
                <a:path extrusionOk="0" h="20569" w="12604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25"/>
            <p:cNvSpPr/>
            <p:nvPr/>
          </p:nvSpPr>
          <p:spPr>
            <a:xfrm>
              <a:off x="3198725" y="661575"/>
              <a:ext cx="1124250" cy="1071300"/>
            </a:xfrm>
            <a:custGeom>
              <a:rect b="b" l="l" r="r" t="t"/>
              <a:pathLst>
                <a:path extrusionOk="0" h="42852" w="4497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25"/>
            <p:cNvSpPr/>
            <p:nvPr/>
          </p:nvSpPr>
          <p:spPr>
            <a:xfrm>
              <a:off x="3352500" y="1064050"/>
              <a:ext cx="830150" cy="259650"/>
            </a:xfrm>
            <a:custGeom>
              <a:rect b="b" l="l" r="r" t="t"/>
              <a:pathLst>
                <a:path extrusionOk="0" h="10386" w="33206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25"/>
            <p:cNvSpPr/>
            <p:nvPr/>
          </p:nvSpPr>
          <p:spPr>
            <a:xfrm>
              <a:off x="4266650" y="1267375"/>
              <a:ext cx="56325" cy="94975"/>
            </a:xfrm>
            <a:custGeom>
              <a:rect b="b" l="l" r="r" t="t"/>
              <a:pathLst>
                <a:path extrusionOk="0" h="3799" w="2253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25"/>
            <p:cNvSpPr/>
            <p:nvPr/>
          </p:nvSpPr>
          <p:spPr>
            <a:xfrm>
              <a:off x="4210350" y="1463150"/>
              <a:ext cx="52950" cy="10950"/>
            </a:xfrm>
            <a:custGeom>
              <a:rect b="b" l="l" r="r" t="t"/>
              <a:pathLst>
                <a:path extrusionOk="0" h="438" w="2118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5"/>
            <p:cNvSpPr/>
            <p:nvPr/>
          </p:nvSpPr>
          <p:spPr>
            <a:xfrm>
              <a:off x="4192700" y="1243000"/>
              <a:ext cx="130275" cy="231100"/>
            </a:xfrm>
            <a:custGeom>
              <a:rect b="b" l="l" r="r" t="t"/>
              <a:pathLst>
                <a:path extrusionOk="0" h="9244" w="5211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25"/>
            <p:cNvSpPr/>
            <p:nvPr/>
          </p:nvSpPr>
          <p:spPr>
            <a:xfrm>
              <a:off x="3209650" y="1446350"/>
              <a:ext cx="10100" cy="21025"/>
            </a:xfrm>
            <a:custGeom>
              <a:rect b="b" l="l" r="r" t="t"/>
              <a:pathLst>
                <a:path extrusionOk="0" h="841" w="404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25"/>
            <p:cNvSpPr/>
            <p:nvPr/>
          </p:nvSpPr>
          <p:spPr>
            <a:xfrm>
              <a:off x="3202100" y="1421125"/>
              <a:ext cx="38675" cy="83975"/>
            </a:xfrm>
            <a:custGeom>
              <a:rect b="b" l="l" r="r" t="t"/>
              <a:pathLst>
                <a:path extrusionOk="0" h="3359" w="1547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25"/>
            <p:cNvSpPr/>
            <p:nvPr/>
          </p:nvSpPr>
          <p:spPr>
            <a:xfrm>
              <a:off x="3202100" y="1320300"/>
              <a:ext cx="175625" cy="297475"/>
            </a:xfrm>
            <a:custGeom>
              <a:rect b="b" l="l" r="r" t="t"/>
              <a:pathLst>
                <a:path extrusionOk="0" h="11899" w="7025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5"/>
            <p:cNvSpPr/>
            <p:nvPr/>
          </p:nvSpPr>
          <p:spPr>
            <a:xfrm>
              <a:off x="3058425" y="530950"/>
              <a:ext cx="1320000" cy="898800"/>
            </a:xfrm>
            <a:custGeom>
              <a:rect b="b" l="l" r="r" t="t"/>
              <a:pathLst>
                <a:path extrusionOk="0" h="35952" w="5280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4266650" y="996350"/>
              <a:ext cx="80675" cy="246675"/>
            </a:xfrm>
            <a:custGeom>
              <a:rect b="b" l="l" r="r" t="t"/>
              <a:pathLst>
                <a:path extrusionOk="0" h="9867" w="3227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4287650" y="1162350"/>
              <a:ext cx="24400" cy="48750"/>
            </a:xfrm>
            <a:custGeom>
              <a:rect b="b" l="l" r="r" t="t"/>
              <a:pathLst>
                <a:path extrusionOk="0" h="1950" w="976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3759150" y="1134625"/>
              <a:ext cx="241150" cy="122700"/>
            </a:xfrm>
            <a:custGeom>
              <a:rect b="b" l="l" r="r" t="t"/>
              <a:pathLst>
                <a:path extrusionOk="0" h="4908" w="9646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3058425" y="1190075"/>
              <a:ext cx="56300" cy="21025"/>
            </a:xfrm>
            <a:custGeom>
              <a:rect b="b" l="l" r="r" t="t"/>
              <a:pathLst>
                <a:path extrusionOk="0" h="841" w="2252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3671800" y="1239650"/>
              <a:ext cx="87375" cy="27750"/>
            </a:xfrm>
            <a:custGeom>
              <a:rect b="b" l="l" r="r" t="t"/>
              <a:pathLst>
                <a:path extrusionOk="0" h="1110" w="3495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5"/>
            <p:cNvSpPr/>
            <p:nvPr/>
          </p:nvSpPr>
          <p:spPr>
            <a:xfrm>
              <a:off x="3097075" y="1260650"/>
              <a:ext cx="136975" cy="157150"/>
            </a:xfrm>
            <a:custGeom>
              <a:rect b="b" l="l" r="r" t="t"/>
              <a:pathLst>
                <a:path extrusionOk="0" h="6286" w="5479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5"/>
            <p:cNvSpPr/>
            <p:nvPr/>
          </p:nvSpPr>
          <p:spPr>
            <a:xfrm>
              <a:off x="3234025" y="1417775"/>
              <a:ext cx="6750" cy="3375"/>
            </a:xfrm>
            <a:custGeom>
              <a:rect b="b" l="l" r="r" t="t"/>
              <a:pathLst>
                <a:path extrusionOk="0" h="135" w="27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4175900" y="1351525"/>
              <a:ext cx="16775" cy="24275"/>
            </a:xfrm>
            <a:custGeom>
              <a:rect b="b" l="l" r="r" t="t"/>
              <a:pathLst>
                <a:path extrusionOk="0" h="971" w="671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4000300" y="1074975"/>
              <a:ext cx="161350" cy="147050"/>
            </a:xfrm>
            <a:custGeom>
              <a:rect b="b" l="l" r="r" t="t"/>
              <a:pathLst>
                <a:path extrusionOk="0" h="5882" w="6454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4266650" y="1239650"/>
              <a:ext cx="25" cy="3375"/>
            </a:xfrm>
            <a:custGeom>
              <a:rect b="b" l="l" r="r" t="t"/>
              <a:pathLst>
                <a:path extrusionOk="0" h="135" w="1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3265100" y="1239650"/>
              <a:ext cx="1001575" cy="126050"/>
            </a:xfrm>
            <a:custGeom>
              <a:rect b="b" l="l" r="r" t="t"/>
              <a:pathLst>
                <a:path extrusionOk="0" h="5042" w="40063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3240750" y="1421125"/>
              <a:ext cx="25" cy="4250"/>
            </a:xfrm>
            <a:custGeom>
              <a:rect b="b" l="l" r="r" t="t"/>
              <a:pathLst>
                <a:path extrusionOk="0" h="170" w="1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3240750" y="1421125"/>
              <a:ext cx="48750" cy="10950"/>
            </a:xfrm>
            <a:custGeom>
              <a:rect b="b" l="l" r="r" t="t"/>
              <a:pathLst>
                <a:path extrusionOk="0" h="438" w="195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3058425" y="819550"/>
              <a:ext cx="1316625" cy="612525"/>
            </a:xfrm>
            <a:custGeom>
              <a:rect b="b" l="l" r="r" t="t"/>
              <a:pathLst>
                <a:path extrusionOk="0" h="24501" w="52665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3664200" y="1449700"/>
              <a:ext cx="175650" cy="115150"/>
            </a:xfrm>
            <a:custGeom>
              <a:rect b="b" l="l" r="r" t="t"/>
              <a:pathLst>
                <a:path extrusionOk="0" h="4606" w="7026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3381050" y="1294800"/>
              <a:ext cx="231100" cy="168725"/>
            </a:xfrm>
            <a:custGeom>
              <a:rect b="b" l="l" r="r" t="t"/>
              <a:pathLst>
                <a:path extrusionOk="0" h="6749" w="9244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5"/>
            <p:cNvSpPr/>
            <p:nvPr/>
          </p:nvSpPr>
          <p:spPr>
            <a:xfrm>
              <a:off x="3507100" y="1306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5"/>
            <p:cNvSpPr/>
            <p:nvPr/>
          </p:nvSpPr>
          <p:spPr>
            <a:xfrm>
              <a:off x="3877625" y="1246025"/>
              <a:ext cx="227725" cy="168650"/>
            </a:xfrm>
            <a:custGeom>
              <a:rect b="b" l="l" r="r" t="t"/>
              <a:pathLst>
                <a:path extrusionOk="0" h="6746" w="9109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5"/>
            <p:cNvSpPr/>
            <p:nvPr/>
          </p:nvSpPr>
          <p:spPr>
            <a:xfrm>
              <a:off x="3916275" y="1264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3373500" y="1446350"/>
              <a:ext cx="206725" cy="105050"/>
            </a:xfrm>
            <a:custGeom>
              <a:rect b="b" l="l" r="r" t="t"/>
              <a:pathLst>
                <a:path extrusionOk="0" h="4202" w="8269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5"/>
            <p:cNvSpPr/>
            <p:nvPr/>
          </p:nvSpPr>
          <p:spPr>
            <a:xfrm>
              <a:off x="3930550" y="1374500"/>
              <a:ext cx="213450" cy="111225"/>
            </a:xfrm>
            <a:custGeom>
              <a:rect b="b" l="l" r="r" t="t"/>
              <a:pathLst>
                <a:path extrusionOk="0" h="4449" w="8538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5"/>
            <p:cNvSpPr/>
            <p:nvPr/>
          </p:nvSpPr>
          <p:spPr>
            <a:xfrm>
              <a:off x="3597825" y="2131950"/>
              <a:ext cx="48775" cy="21050"/>
            </a:xfrm>
            <a:custGeom>
              <a:rect b="b" l="l" r="r" t="t"/>
              <a:pathLst>
                <a:path extrusionOk="0" h="842" w="1951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6" name="Google Shape;1676;p2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77" name="Google Shape;1677;p25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9" name="Google Shape;1679;p2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80" name="Google Shape;1680;p25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5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5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0" name="Google Shape;1690;p2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91" name="Google Shape;1691;p25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3" name="Google Shape;1693;p25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4" name="Google Shape;1694;p25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5" name="Google Shape;1695;p2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96" name="Google Shape;1696;p25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8" name="Google Shape;1698;p25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</a:t>
            </a: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99" name="Google Shape;1699;p25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700" name="Google Shape;1700;p25"/>
            <p:cNvSpPr/>
            <p:nvPr/>
          </p:nvSpPr>
          <p:spPr>
            <a:xfrm>
              <a:off x="1529225" y="1558100"/>
              <a:ext cx="189075" cy="241150"/>
            </a:xfrm>
            <a:custGeom>
              <a:rect b="b" l="l" r="r" t="t"/>
              <a:pathLst>
                <a:path extrusionOk="0" h="9646" w="7563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1647700" y="1816875"/>
              <a:ext cx="206725" cy="252400"/>
            </a:xfrm>
            <a:custGeom>
              <a:rect b="b" l="l" r="r" t="t"/>
              <a:pathLst>
                <a:path extrusionOk="0" h="10096" w="8269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1598975" y="1737350"/>
              <a:ext cx="164700" cy="132500"/>
            </a:xfrm>
            <a:custGeom>
              <a:rect b="b" l="l" r="r" t="t"/>
              <a:pathLst>
                <a:path extrusionOk="0" h="5300" w="6588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1287250" y="1496000"/>
              <a:ext cx="392400" cy="420700"/>
            </a:xfrm>
            <a:custGeom>
              <a:rect b="b" l="l" r="r" t="t"/>
              <a:pathLst>
                <a:path extrusionOk="0" h="16828" w="15696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1567025" y="1904250"/>
              <a:ext cx="4225" cy="25"/>
            </a:xfrm>
            <a:custGeom>
              <a:rect b="b" l="l" r="r" t="t"/>
              <a:pathLst>
                <a:path extrusionOk="0" h="1" w="169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1567025" y="1575725"/>
              <a:ext cx="7600" cy="328550"/>
            </a:xfrm>
            <a:custGeom>
              <a:rect b="b" l="l" r="r" t="t"/>
              <a:pathLst>
                <a:path extrusionOk="0" h="13142" w="304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1462000" y="1915175"/>
              <a:ext cx="49600" cy="3400"/>
            </a:xfrm>
            <a:custGeom>
              <a:rect b="b" l="l" r="r" t="t"/>
              <a:pathLst>
                <a:path extrusionOk="0" h="136" w="1984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1462000" y="1533725"/>
              <a:ext cx="73975" cy="384850"/>
            </a:xfrm>
            <a:custGeom>
              <a:rect b="b" l="l" r="r" t="t"/>
              <a:pathLst>
                <a:path extrusionOk="0" h="15394" w="2959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1602325" y="1519450"/>
              <a:ext cx="3375" cy="14300"/>
            </a:xfrm>
            <a:custGeom>
              <a:rect b="b" l="l" r="r" t="t"/>
              <a:pathLst>
                <a:path extrusionOk="0" h="572" w="135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1571225" y="1533725"/>
              <a:ext cx="34475" cy="370550"/>
            </a:xfrm>
            <a:custGeom>
              <a:rect b="b" l="l" r="r" t="t"/>
              <a:pathLst>
                <a:path extrusionOk="0" h="14822" w="1379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1518300" y="1953825"/>
              <a:ext cx="252100" cy="447225"/>
            </a:xfrm>
            <a:custGeom>
              <a:rect b="b" l="l" r="r" t="t"/>
              <a:pathLst>
                <a:path extrusionOk="0" h="17889" w="10084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1518300" y="2272275"/>
              <a:ext cx="84050" cy="128775"/>
            </a:xfrm>
            <a:custGeom>
              <a:rect b="b" l="l" r="r" t="t"/>
              <a:pathLst>
                <a:path extrusionOk="0" h="5151" w="3362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1266250" y="1990050"/>
              <a:ext cx="357100" cy="513300"/>
            </a:xfrm>
            <a:custGeom>
              <a:rect b="b" l="l" r="r" t="t"/>
              <a:pathLst>
                <a:path extrusionOk="0" h="20532" w="14284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25"/>
            <p:cNvSpPr/>
            <p:nvPr/>
          </p:nvSpPr>
          <p:spPr>
            <a:xfrm>
              <a:off x="1272950" y="1873175"/>
              <a:ext cx="420150" cy="227725"/>
            </a:xfrm>
            <a:custGeom>
              <a:rect b="b" l="l" r="r" t="t"/>
              <a:pathLst>
                <a:path extrusionOk="0" h="9109" w="16806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25"/>
            <p:cNvSpPr/>
            <p:nvPr/>
          </p:nvSpPr>
          <p:spPr>
            <a:xfrm>
              <a:off x="1560325" y="2072300"/>
              <a:ext cx="119325" cy="200000"/>
            </a:xfrm>
            <a:custGeom>
              <a:rect b="b" l="l" r="r" t="t"/>
              <a:pathLst>
                <a:path extrusionOk="0" h="8000" w="4773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25"/>
            <p:cNvSpPr/>
            <p:nvPr/>
          </p:nvSpPr>
          <p:spPr>
            <a:xfrm>
              <a:off x="1493925" y="1994601"/>
              <a:ext cx="111775" cy="108425"/>
            </a:xfrm>
            <a:custGeom>
              <a:rect b="b" l="l" r="r" t="t"/>
              <a:pathLst>
                <a:path extrusionOk="0" h="4337" w="4471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1529225" y="2489050"/>
              <a:ext cx="153775" cy="66400"/>
            </a:xfrm>
            <a:custGeom>
              <a:rect b="b" l="l" r="r" t="t"/>
              <a:pathLst>
                <a:path extrusionOk="0" h="2656" w="6151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25"/>
            <p:cNvSpPr/>
            <p:nvPr/>
          </p:nvSpPr>
          <p:spPr>
            <a:xfrm>
              <a:off x="1500650" y="1379125"/>
              <a:ext cx="112625" cy="203350"/>
            </a:xfrm>
            <a:custGeom>
              <a:rect b="b" l="l" r="r" t="t"/>
              <a:pathLst>
                <a:path extrusionOk="0" h="8134" w="4505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25"/>
            <p:cNvSpPr/>
            <p:nvPr/>
          </p:nvSpPr>
          <p:spPr>
            <a:xfrm>
              <a:off x="1059550" y="406000"/>
              <a:ext cx="1015850" cy="1068100"/>
            </a:xfrm>
            <a:custGeom>
              <a:rect b="b" l="l" r="r" t="t"/>
              <a:pathLst>
                <a:path extrusionOk="0" h="42724" w="40634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25"/>
            <p:cNvSpPr/>
            <p:nvPr/>
          </p:nvSpPr>
          <p:spPr>
            <a:xfrm>
              <a:off x="1077200" y="1176625"/>
              <a:ext cx="651175" cy="297475"/>
            </a:xfrm>
            <a:custGeom>
              <a:rect b="b" l="l" r="r" t="t"/>
              <a:pathLst>
                <a:path extrusionOk="0" h="11899" w="26047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25"/>
            <p:cNvSpPr/>
            <p:nvPr/>
          </p:nvSpPr>
          <p:spPr>
            <a:xfrm>
              <a:off x="1560325" y="1467350"/>
              <a:ext cx="48750" cy="3375"/>
            </a:xfrm>
            <a:custGeom>
              <a:rect b="b" l="l" r="r" t="t"/>
              <a:pathLst>
                <a:path extrusionOk="0" h="135" w="195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25"/>
            <p:cNvSpPr/>
            <p:nvPr/>
          </p:nvSpPr>
          <p:spPr>
            <a:xfrm>
              <a:off x="1077200" y="1078325"/>
              <a:ext cx="651175" cy="395775"/>
            </a:xfrm>
            <a:custGeom>
              <a:rect b="b" l="l" r="r" t="t"/>
              <a:pathLst>
                <a:path extrusionOk="0" h="15831" w="26047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25"/>
            <p:cNvSpPr/>
            <p:nvPr/>
          </p:nvSpPr>
          <p:spPr>
            <a:xfrm>
              <a:off x="1230950" y="1480775"/>
              <a:ext cx="280650" cy="704150"/>
            </a:xfrm>
            <a:custGeom>
              <a:rect b="b" l="l" r="r" t="t"/>
              <a:pathLst>
                <a:path extrusionOk="0" h="28166" w="11226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25"/>
            <p:cNvSpPr/>
            <p:nvPr/>
          </p:nvSpPr>
          <p:spPr>
            <a:xfrm>
              <a:off x="1235312" y="1480800"/>
              <a:ext cx="273100" cy="689825"/>
            </a:xfrm>
            <a:custGeom>
              <a:rect b="b" l="l" r="r" t="t"/>
              <a:pathLst>
                <a:path extrusionOk="0" h="27593" w="10924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25"/>
            <p:cNvSpPr/>
            <p:nvPr/>
          </p:nvSpPr>
          <p:spPr>
            <a:xfrm>
              <a:off x="1605675" y="1516075"/>
              <a:ext cx="158000" cy="639125"/>
            </a:xfrm>
            <a:custGeom>
              <a:rect b="b" l="l" r="r" t="t"/>
              <a:pathLst>
                <a:path extrusionOk="0" h="25565" w="632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25"/>
            <p:cNvSpPr/>
            <p:nvPr/>
          </p:nvSpPr>
          <p:spPr>
            <a:xfrm>
              <a:off x="1742650" y="1988275"/>
              <a:ext cx="25" cy="56325"/>
            </a:xfrm>
            <a:custGeom>
              <a:rect b="b" l="l" r="r" t="t"/>
              <a:pathLst>
                <a:path extrusionOk="0" h="2253" w="1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25"/>
            <p:cNvSpPr/>
            <p:nvPr/>
          </p:nvSpPr>
          <p:spPr>
            <a:xfrm>
              <a:off x="1612719" y="1526520"/>
              <a:ext cx="129425" cy="584825"/>
            </a:xfrm>
            <a:custGeom>
              <a:rect b="b" l="l" r="r" t="t"/>
              <a:pathLst>
                <a:path extrusionOk="0" h="23393" w="5177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25"/>
            <p:cNvSpPr/>
            <p:nvPr/>
          </p:nvSpPr>
          <p:spPr>
            <a:xfrm>
              <a:off x="1672050" y="1203050"/>
              <a:ext cx="133625" cy="120650"/>
            </a:xfrm>
            <a:custGeom>
              <a:rect b="b" l="l" r="r" t="t"/>
              <a:pathLst>
                <a:path extrusionOk="0" h="4826" w="5345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25"/>
            <p:cNvSpPr/>
            <p:nvPr/>
          </p:nvSpPr>
          <p:spPr>
            <a:xfrm>
              <a:off x="1511575" y="981325"/>
              <a:ext cx="189075" cy="169625"/>
            </a:xfrm>
            <a:custGeom>
              <a:rect b="b" l="l" r="r" t="t"/>
              <a:pathLst>
                <a:path extrusionOk="0" h="6785" w="7563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25"/>
            <p:cNvSpPr/>
            <p:nvPr/>
          </p:nvSpPr>
          <p:spPr>
            <a:xfrm>
              <a:off x="1416625" y="1104875"/>
              <a:ext cx="217650" cy="119550"/>
            </a:xfrm>
            <a:custGeom>
              <a:rect b="b" l="l" r="r" t="t"/>
              <a:pathLst>
                <a:path extrusionOk="0" h="4782" w="8706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25"/>
            <p:cNvSpPr/>
            <p:nvPr/>
          </p:nvSpPr>
          <p:spPr>
            <a:xfrm>
              <a:off x="1851025" y="1079925"/>
              <a:ext cx="161350" cy="143875"/>
            </a:xfrm>
            <a:custGeom>
              <a:rect b="b" l="l" r="r" t="t"/>
              <a:pathLst>
                <a:path extrusionOk="0" h="5755" w="6454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25"/>
            <p:cNvSpPr/>
            <p:nvPr/>
          </p:nvSpPr>
          <p:spPr>
            <a:xfrm>
              <a:off x="1861100" y="1212125"/>
              <a:ext cx="130275" cy="93925"/>
            </a:xfrm>
            <a:custGeom>
              <a:rect b="b" l="l" r="r" t="t"/>
              <a:pathLst>
                <a:path extrusionOk="0" h="3757" w="5211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25"/>
            <p:cNvSpPr/>
            <p:nvPr/>
          </p:nvSpPr>
          <p:spPr>
            <a:xfrm>
              <a:off x="1609050" y="1010500"/>
              <a:ext cx="70600" cy="61000"/>
            </a:xfrm>
            <a:custGeom>
              <a:rect b="b" l="l" r="r" t="t"/>
              <a:pathLst>
                <a:path extrusionOk="0" h="2440" w="2824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25"/>
            <p:cNvSpPr/>
            <p:nvPr/>
          </p:nvSpPr>
          <p:spPr>
            <a:xfrm>
              <a:off x="1920775" y="1096000"/>
              <a:ext cx="70600" cy="61125"/>
            </a:xfrm>
            <a:custGeom>
              <a:rect b="b" l="l" r="r" t="t"/>
              <a:pathLst>
                <a:path extrusionOk="0" h="2445" w="2824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25"/>
            <p:cNvSpPr/>
            <p:nvPr/>
          </p:nvSpPr>
          <p:spPr>
            <a:xfrm>
              <a:off x="961250" y="236825"/>
              <a:ext cx="1222525" cy="946550"/>
            </a:xfrm>
            <a:custGeom>
              <a:rect b="b" l="l" r="r" t="t"/>
              <a:pathLst>
                <a:path extrusionOk="0" h="37862" w="48901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25"/>
            <p:cNvSpPr/>
            <p:nvPr/>
          </p:nvSpPr>
          <p:spPr>
            <a:xfrm>
              <a:off x="989800" y="234750"/>
              <a:ext cx="1193975" cy="706225"/>
            </a:xfrm>
            <a:custGeom>
              <a:rect b="b" l="l" r="r" t="t"/>
              <a:pathLst>
                <a:path extrusionOk="0" h="28249" w="47759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25"/>
            <p:cNvSpPr/>
            <p:nvPr/>
          </p:nvSpPr>
          <p:spPr>
            <a:xfrm>
              <a:off x="989800" y="238125"/>
              <a:ext cx="1193975" cy="935175"/>
            </a:xfrm>
            <a:custGeom>
              <a:rect b="b" l="l" r="r" t="t"/>
              <a:pathLst>
                <a:path extrusionOk="0" h="37407" w="47759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25"/>
            <p:cNvSpPr/>
            <p:nvPr/>
          </p:nvSpPr>
          <p:spPr>
            <a:xfrm>
              <a:off x="1070475" y="1736225"/>
              <a:ext cx="244525" cy="252075"/>
            </a:xfrm>
            <a:custGeom>
              <a:rect b="b" l="l" r="r" t="t"/>
              <a:pathLst>
                <a:path extrusionOk="0" h="10083" w="9781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25"/>
            <p:cNvSpPr/>
            <p:nvPr/>
          </p:nvSpPr>
          <p:spPr>
            <a:xfrm>
              <a:off x="1272950" y="1526175"/>
              <a:ext cx="203375" cy="224350"/>
            </a:xfrm>
            <a:custGeom>
              <a:rect b="b" l="l" r="r" t="t"/>
              <a:pathLst>
                <a:path extrusionOk="0" h="8974" w="8135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25"/>
            <p:cNvSpPr/>
            <p:nvPr/>
          </p:nvSpPr>
          <p:spPr>
            <a:xfrm>
              <a:off x="1272950" y="1526175"/>
              <a:ext cx="200000" cy="224350"/>
            </a:xfrm>
            <a:custGeom>
              <a:rect b="b" l="l" r="r" t="t"/>
              <a:pathLst>
                <a:path extrusionOk="0" h="8974" w="800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25"/>
            <p:cNvSpPr/>
            <p:nvPr/>
          </p:nvSpPr>
          <p:spPr>
            <a:xfrm>
              <a:off x="1220875" y="1659450"/>
              <a:ext cx="153775" cy="156625"/>
            </a:xfrm>
            <a:custGeom>
              <a:rect b="b" l="l" r="r" t="t"/>
              <a:pathLst>
                <a:path extrusionOk="0" h="6265" w="6151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le and Content">
  <p:cSld name="13_Title and Content">
    <p:bg>
      <p:bgPr>
        <a:solidFill>
          <a:srgbClr val="002060"/>
        </a:solidFill>
      </p:bgPr>
    </p:bg>
    <p:spTree>
      <p:nvGrpSpPr>
        <p:cNvPr id="174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2" name="Google Shape;1742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43" name="Google Shape;1743;p26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4" name="Google Shape;1744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45" name="Google Shape;17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6" name="Google Shape;17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47" name="Google Shape;1747;p26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8" name="Google Shape;1748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49" name="Google Shape;1749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1" name="Google Shape;1751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52" name="Google Shape;1752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3" name="Google Shape;1753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4" name="Google Shape;1754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55" name="Google Shape;1755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6" name="Google Shape;1756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7" name="Google Shape;1757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58" name="Google Shape;175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60" name="Google Shape;1760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61" name="Google Shape;1761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3" name="Google Shape;1763;p26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26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5" name="Google Shape;1765;p26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6" name="Google Shape;1766;p26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7" name="Google Shape;1767;p26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8" name="Google Shape;1768;p26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9" name="Google Shape;1769;p26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p26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1" name="Google Shape;1771;p26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2" name="Google Shape;1772;p26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p26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p26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5" name="Google Shape;1775;p26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6" name="Google Shape;1776;p26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7" name="Google Shape;1777;p26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p26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9" name="Google Shape;1779;p26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0" name="Google Shape;1780;p26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p26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2" name="Google Shape;1782;p26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3" name="Google Shape;1783;p26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4" name="Google Shape;1784;p26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p26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6" name="Google Shape;1786;p26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7" name="Google Shape;1787;p26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itle and Content">
  <p:cSld name="21_Title and Content">
    <p:bg>
      <p:bgPr>
        <a:solidFill>
          <a:srgbClr val="002060"/>
        </a:solidFill>
      </p:bgPr>
    </p:bg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" name="Google Shape;1812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13" name="Google Shape;1813;p27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14" name="Google Shape;1814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15" name="Google Shape;181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17" name="Google Shape;1817;p27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18" name="Google Shape;1818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19" name="Google Shape;1819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0" name="Google Shape;1820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21" name="Google Shape;1821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22" name="Google Shape;1822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24" name="Google Shape;1824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25" name="Google Shape;1825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6" name="Google Shape;1826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27" name="Google Shape;1827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28" name="Google Shape;1828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9" name="Google Shape;1829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30" name="Google Shape;1830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31" name="Google Shape;1831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2" name="Google Shape;1832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3" name="Google Shape;1833;p27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27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5" name="Google Shape;1835;p27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27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27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27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27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27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27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2" name="Google Shape;1842;p27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3" name="Google Shape;1843;p27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p27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5" name="Google Shape;1845;p27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6" name="Google Shape;1846;p27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7" name="Google Shape;1847;p27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8" name="Google Shape;1848;p27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9" name="Google Shape;1849;p27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0" name="Google Shape;1850;p27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p27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2" name="Google Shape;1852;p27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3" name="Google Shape;1853;p27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4" name="Google Shape;1854;p27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5" name="Google Shape;1855;p27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6" name="Google Shape;1856;p27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7" name="Google Shape;1857;p27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TUAN\Downloads\Luyện tập 1.png" id="1880" name="Google Shape;1880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Title and Content">
  <p:cSld name="23_Title and Content">
    <p:bg>
      <p:bgPr>
        <a:solidFill>
          <a:srgbClr val="002060"/>
        </a:solidFill>
      </p:bgPr>
    </p:bg>
    <p:spTree>
      <p:nvGrpSpPr>
        <p:cNvPr id="188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2" name="Google Shape;1882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83" name="Google Shape;1883;p28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84" name="Google Shape;1884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85" name="Google Shape;1885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6" name="Google Shape;1886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87" name="Google Shape;1887;p28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88" name="Google Shape;1888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89" name="Google Shape;1889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0" name="Google Shape;1890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1" name="Google Shape;1891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92" name="Google Shape;1892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3" name="Google Shape;1893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4" name="Google Shape;1894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95" name="Google Shape;1895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6" name="Google Shape;1896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7" name="Google Shape;1897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98" name="Google Shape;1898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00" name="Google Shape;1900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01" name="Google Shape;1901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3" name="Google Shape;1903;p28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28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5" name="Google Shape;1905;p28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6" name="Google Shape;1906;p28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7" name="Google Shape;1907;p28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8" name="Google Shape;1908;p28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9" name="Google Shape;1909;p28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0" name="Google Shape;1910;p28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1" name="Google Shape;1911;p28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2" name="Google Shape;1912;p28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3" name="Google Shape;1913;p28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4" name="Google Shape;1914;p28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5" name="Google Shape;1915;p28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6" name="Google Shape;1916;p28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7" name="Google Shape;1917;p28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8" name="Google Shape;1918;p28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9" name="Google Shape;1919;p28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0" name="Google Shape;1920;p28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1" name="Google Shape;1921;p28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2" name="Google Shape;1922;p28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3" name="Google Shape;1923;p28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28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5" name="Google Shape;1925;p28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6" name="Google Shape;1926;p28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7" name="Google Shape;1927;p28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hông có mô tả." id="1950" name="Google Shape;195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Title and Content">
  <p:cSld name="22_Title and Content">
    <p:bg>
      <p:bgPr>
        <a:solidFill>
          <a:srgbClr val="002060"/>
        </a:solidFill>
      </p:bgPr>
    </p:bg>
    <p:spTree>
      <p:nvGrpSpPr>
        <p:cNvPr id="195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2" name="Google Shape;1952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53" name="Google Shape;1953;p29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54" name="Google Shape;1954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55" name="Google Shape;1955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6" name="Google Shape;1956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57" name="Google Shape;1957;p29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58" name="Google Shape;1958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59" name="Google Shape;1959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0" name="Google Shape;1960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1" name="Google Shape;1961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62" name="Google Shape;1962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3" name="Google Shape;1963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4" name="Google Shape;1964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65" name="Google Shape;1965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6" name="Google Shape;1966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7" name="Google Shape;1967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68" name="Google Shape;1968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9" name="Google Shape;1969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70" name="Google Shape;1970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71" name="Google Shape;1971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2" name="Google Shape;1972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3" name="Google Shape;1973;p29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29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5" name="Google Shape;1975;p29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29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29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29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29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29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29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29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29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29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29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29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29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29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29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29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29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29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29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29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5" name="Google Shape;1995;p29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29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29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0" name="Google Shape;202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Title and Content">
  <p:cSld name="20_Title and Content">
    <p:bg>
      <p:bgPr>
        <a:solidFill>
          <a:srgbClr val="002060"/>
        </a:solidFill>
      </p:bgPr>
    </p:bg>
    <p:spTree>
      <p:nvGrpSpPr>
        <p:cNvPr id="202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2" name="Google Shape;2022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23" name="Google Shape;2023;p30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24" name="Google Shape;2024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25" name="Google Shape;2025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6" name="Google Shape;2026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27" name="Google Shape;2027;p30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28" name="Google Shape;2028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29" name="Google Shape;2029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0" name="Google Shape;2030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1" name="Google Shape;2031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32" name="Google Shape;2032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3" name="Google Shape;2033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4" name="Google Shape;2034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35" name="Google Shape;2035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6" name="Google Shape;2036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7" name="Google Shape;2037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38" name="Google Shape;203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9" name="Google Shape;203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0" name="Google Shape;2040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41" name="Google Shape;204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2" name="Google Shape;204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3" name="Google Shape;2043;p30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0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45" name="Google Shape;2045;p30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p30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7" name="Google Shape;2047;p30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8" name="Google Shape;2048;p30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p30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0" name="Google Shape;2050;p30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1" name="Google Shape;2051;p30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p30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3" name="Google Shape;2053;p30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4" name="Google Shape;2054;p30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p30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6" name="Google Shape;2056;p30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7" name="Google Shape;2057;p30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p30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9" name="Google Shape;2059;p30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p30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p30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p30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p30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4" name="Google Shape;2064;p30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p30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30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and Content">
  <p:cSld name="8_Title and Content">
    <p:bg>
      <p:bgPr>
        <a:solidFill>
          <a:srgbClr val="4F6128"/>
        </a:solidFill>
      </p:bgPr>
    </p:bg>
    <p:spTree>
      <p:nvGrpSpPr>
        <p:cNvPr id="2090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1" name="Google Shape;209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92" name="Google Shape;2092;p31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93" name="Google Shape;209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94" name="Google Shape;209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5" name="Google Shape;209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96" name="Google Shape;2096;p31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97" name="Google Shape;209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98" name="Google Shape;209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9" name="Google Shape;209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0" name="Google Shape;210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01" name="Google Shape;210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2" name="Google Shape;210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3" name="Google Shape;210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04" name="Google Shape;210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5" name="Google Shape;210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6" name="Google Shape;210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07" name="Google Shape;210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8" name="Google Shape;210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9" name="Google Shape;210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10" name="Google Shape;211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1" name="Google Shape;211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2" name="Google Shape;2112;p31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1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4" name="Google Shape;2114;p31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5" name="Google Shape;2115;p31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6" name="Google Shape;2116;p31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7" name="Google Shape;2117;p31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8" name="Google Shape;2118;p31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9" name="Google Shape;2119;p31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0" name="Google Shape;2120;p31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1" name="Google Shape;2121;p31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2" name="Google Shape;2122;p31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3" name="Google Shape;2123;p31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4" name="Google Shape;2124;p31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5" name="Google Shape;2125;p31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6" name="Google Shape;2126;p31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7" name="Google Shape;2127;p31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p31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9" name="Google Shape;2129;p31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0" name="Google Shape;2130;p31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1" name="Google Shape;2131;p31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1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3" name="Google Shape;2133;p31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4" name="Google Shape;2134;p31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5" name="Google Shape;2135;p31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31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31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31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31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31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31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31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31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31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31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31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31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31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31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31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31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31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31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31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31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31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31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31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31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31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62" name="Google Shape;2162;p31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163" name="Google Shape;2163;p31"/>
            <p:cNvSpPr/>
            <p:nvPr/>
          </p:nvSpPr>
          <p:spPr>
            <a:xfrm>
              <a:off x="3297025" y="2415950"/>
              <a:ext cx="962925" cy="143700"/>
            </a:xfrm>
            <a:custGeom>
              <a:rect b="b" l="l" r="r" t="t"/>
              <a:pathLst>
                <a:path extrusionOk="0" h="5748" w="38517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1"/>
            <p:cNvSpPr/>
            <p:nvPr/>
          </p:nvSpPr>
          <p:spPr>
            <a:xfrm>
              <a:off x="3853250" y="2190975"/>
              <a:ext cx="381500" cy="366800"/>
            </a:xfrm>
            <a:custGeom>
              <a:rect b="b" l="l" r="r" t="t"/>
              <a:pathLst>
                <a:path extrusionOk="0" h="14672" w="1526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31"/>
            <p:cNvSpPr/>
            <p:nvPr/>
          </p:nvSpPr>
          <p:spPr>
            <a:xfrm>
              <a:off x="3975925" y="2373950"/>
              <a:ext cx="195800" cy="181500"/>
            </a:xfrm>
            <a:custGeom>
              <a:rect b="b" l="l" r="r" t="t"/>
              <a:pathLst>
                <a:path extrusionOk="0" h="7260" w="7832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31"/>
            <p:cNvSpPr/>
            <p:nvPr/>
          </p:nvSpPr>
          <p:spPr>
            <a:xfrm>
              <a:off x="3366775" y="2190975"/>
              <a:ext cx="381475" cy="366800"/>
            </a:xfrm>
            <a:custGeom>
              <a:rect b="b" l="l" r="r" t="t"/>
              <a:pathLst>
                <a:path extrusionOk="0" h="14672" w="15259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31"/>
            <p:cNvSpPr/>
            <p:nvPr/>
          </p:nvSpPr>
          <p:spPr>
            <a:xfrm>
              <a:off x="3426425" y="2377300"/>
              <a:ext cx="199150" cy="178150"/>
            </a:xfrm>
            <a:custGeom>
              <a:rect b="b" l="l" r="r" t="t"/>
              <a:pathLst>
                <a:path extrusionOk="0" h="7126" w="7966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31"/>
            <p:cNvSpPr/>
            <p:nvPr/>
          </p:nvSpPr>
          <p:spPr>
            <a:xfrm>
              <a:off x="33667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31"/>
            <p:cNvSpPr/>
            <p:nvPr/>
          </p:nvSpPr>
          <p:spPr>
            <a:xfrm>
              <a:off x="41229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31"/>
            <p:cNvSpPr/>
            <p:nvPr/>
          </p:nvSpPr>
          <p:spPr>
            <a:xfrm>
              <a:off x="3559175" y="1745975"/>
              <a:ext cx="473075" cy="611225"/>
            </a:xfrm>
            <a:custGeom>
              <a:rect b="b" l="l" r="r" t="t"/>
              <a:pathLst>
                <a:path extrusionOk="0" h="24449" w="18923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31"/>
            <p:cNvSpPr/>
            <p:nvPr/>
          </p:nvSpPr>
          <p:spPr>
            <a:xfrm>
              <a:off x="3597825" y="2020200"/>
              <a:ext cx="14325" cy="111775"/>
            </a:xfrm>
            <a:custGeom>
              <a:rect b="b" l="l" r="r" t="t"/>
              <a:pathLst>
                <a:path extrusionOk="0" h="4471" w="573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31"/>
            <p:cNvSpPr/>
            <p:nvPr/>
          </p:nvSpPr>
          <p:spPr>
            <a:xfrm>
              <a:off x="3595030" y="1907045"/>
              <a:ext cx="59700" cy="252100"/>
            </a:xfrm>
            <a:custGeom>
              <a:rect b="b" l="l" r="r" t="t"/>
              <a:pathLst>
                <a:path extrusionOk="0" h="10084" w="2388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31"/>
            <p:cNvSpPr/>
            <p:nvPr/>
          </p:nvSpPr>
          <p:spPr>
            <a:xfrm>
              <a:off x="3965850" y="1984925"/>
              <a:ext cx="31100" cy="147050"/>
            </a:xfrm>
            <a:custGeom>
              <a:rect b="b" l="l" r="r" t="t"/>
              <a:pathLst>
                <a:path extrusionOk="0" h="5882" w="1244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31"/>
            <p:cNvSpPr/>
            <p:nvPr/>
          </p:nvSpPr>
          <p:spPr>
            <a:xfrm>
              <a:off x="3877625" y="1852175"/>
              <a:ext cx="115975" cy="308375"/>
            </a:xfrm>
            <a:custGeom>
              <a:rect b="b" l="l" r="r" t="t"/>
              <a:pathLst>
                <a:path extrusionOk="0" h="12335" w="4639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31"/>
            <p:cNvSpPr/>
            <p:nvPr/>
          </p:nvSpPr>
          <p:spPr>
            <a:xfrm>
              <a:off x="3486075" y="2128600"/>
              <a:ext cx="622625" cy="372375"/>
            </a:xfrm>
            <a:custGeom>
              <a:rect b="b" l="l" r="r" t="t"/>
              <a:pathLst>
                <a:path extrusionOk="0" h="14895" w="24905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31"/>
            <p:cNvSpPr/>
            <p:nvPr/>
          </p:nvSpPr>
          <p:spPr>
            <a:xfrm>
              <a:off x="348607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31"/>
            <p:cNvSpPr/>
            <p:nvPr/>
          </p:nvSpPr>
          <p:spPr>
            <a:xfrm>
              <a:off x="3597825" y="21319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31"/>
            <p:cNvSpPr/>
            <p:nvPr/>
          </p:nvSpPr>
          <p:spPr>
            <a:xfrm>
              <a:off x="3486075" y="2131950"/>
              <a:ext cx="160525" cy="231100"/>
            </a:xfrm>
            <a:custGeom>
              <a:rect b="b" l="l" r="r" t="t"/>
              <a:pathLst>
                <a:path extrusionOk="0" h="9244" w="6421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31"/>
            <p:cNvSpPr/>
            <p:nvPr/>
          </p:nvSpPr>
          <p:spPr>
            <a:xfrm>
              <a:off x="399692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31"/>
            <p:cNvSpPr/>
            <p:nvPr/>
          </p:nvSpPr>
          <p:spPr>
            <a:xfrm>
              <a:off x="3993575" y="212860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31"/>
            <p:cNvSpPr/>
            <p:nvPr/>
          </p:nvSpPr>
          <p:spPr>
            <a:xfrm>
              <a:off x="3933925" y="2128600"/>
              <a:ext cx="59675" cy="24400"/>
            </a:xfrm>
            <a:custGeom>
              <a:rect b="b" l="l" r="r" t="t"/>
              <a:pathLst>
                <a:path extrusionOk="0" h="976" w="2387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31"/>
            <p:cNvSpPr/>
            <p:nvPr/>
          </p:nvSpPr>
          <p:spPr>
            <a:xfrm>
              <a:off x="3933925" y="2128600"/>
              <a:ext cx="174775" cy="237800"/>
            </a:xfrm>
            <a:custGeom>
              <a:rect b="b" l="l" r="r" t="t"/>
              <a:pathLst>
                <a:path extrusionOk="0" h="9512" w="6991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31"/>
            <p:cNvSpPr/>
            <p:nvPr/>
          </p:nvSpPr>
          <p:spPr>
            <a:xfrm>
              <a:off x="3801175" y="2093300"/>
              <a:ext cx="108400" cy="238650"/>
            </a:xfrm>
            <a:custGeom>
              <a:rect b="b" l="l" r="r" t="t"/>
              <a:pathLst>
                <a:path extrusionOk="0" h="9546" w="4336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31"/>
            <p:cNvSpPr/>
            <p:nvPr/>
          </p:nvSpPr>
          <p:spPr>
            <a:xfrm>
              <a:off x="3814600" y="1806800"/>
              <a:ext cx="147075" cy="241175"/>
            </a:xfrm>
            <a:custGeom>
              <a:rect b="b" l="l" r="r" t="t"/>
              <a:pathLst>
                <a:path extrusionOk="0" h="9647" w="5883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31"/>
            <p:cNvSpPr/>
            <p:nvPr/>
          </p:nvSpPr>
          <p:spPr>
            <a:xfrm>
              <a:off x="3807875" y="2044575"/>
              <a:ext cx="140350" cy="52950"/>
            </a:xfrm>
            <a:custGeom>
              <a:rect b="b" l="l" r="r" t="t"/>
              <a:pathLst>
                <a:path extrusionOk="0" h="2118" w="5614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31"/>
            <p:cNvSpPr/>
            <p:nvPr/>
          </p:nvSpPr>
          <p:spPr>
            <a:xfrm>
              <a:off x="3618850" y="2044575"/>
              <a:ext cx="143700" cy="48750"/>
            </a:xfrm>
            <a:custGeom>
              <a:rect b="b" l="l" r="r" t="t"/>
              <a:pathLst>
                <a:path extrusionOk="0" h="1950" w="5748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31"/>
            <p:cNvSpPr/>
            <p:nvPr/>
          </p:nvSpPr>
          <p:spPr>
            <a:xfrm>
              <a:off x="3612125" y="1806800"/>
              <a:ext cx="143700" cy="237800"/>
            </a:xfrm>
            <a:custGeom>
              <a:rect b="b" l="l" r="r" t="t"/>
              <a:pathLst>
                <a:path extrusionOk="0" h="9512" w="5748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31"/>
            <p:cNvSpPr/>
            <p:nvPr/>
          </p:nvSpPr>
          <p:spPr>
            <a:xfrm>
              <a:off x="3654125" y="2093300"/>
              <a:ext cx="105050" cy="238650"/>
            </a:xfrm>
            <a:custGeom>
              <a:rect b="b" l="l" r="r" t="t"/>
              <a:pathLst>
                <a:path extrusionOk="0" h="9546" w="4202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31"/>
            <p:cNvSpPr/>
            <p:nvPr/>
          </p:nvSpPr>
          <p:spPr>
            <a:xfrm>
              <a:off x="3706225" y="1631200"/>
              <a:ext cx="119325" cy="203350"/>
            </a:xfrm>
            <a:custGeom>
              <a:rect b="b" l="l" r="r" t="t"/>
              <a:pathLst>
                <a:path extrusionOk="0" h="8134" w="4773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31"/>
            <p:cNvSpPr/>
            <p:nvPr/>
          </p:nvSpPr>
          <p:spPr>
            <a:xfrm>
              <a:off x="3717150" y="1729500"/>
              <a:ext cx="101675" cy="42025"/>
            </a:xfrm>
            <a:custGeom>
              <a:rect b="b" l="l" r="r" t="t"/>
              <a:pathLst>
                <a:path extrusionOk="0" h="1681" w="4067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31"/>
            <p:cNvSpPr/>
            <p:nvPr/>
          </p:nvSpPr>
          <p:spPr>
            <a:xfrm>
              <a:off x="3891900" y="493050"/>
              <a:ext cx="840250" cy="1409575"/>
            </a:xfrm>
            <a:custGeom>
              <a:rect b="b" l="l" r="r" t="t"/>
              <a:pathLst>
                <a:path extrusionOk="0" h="56383" w="3361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31"/>
            <p:cNvSpPr/>
            <p:nvPr/>
          </p:nvSpPr>
          <p:spPr>
            <a:xfrm>
              <a:off x="4056600" y="538900"/>
              <a:ext cx="304175" cy="1172975"/>
            </a:xfrm>
            <a:custGeom>
              <a:rect b="b" l="l" r="r" t="t"/>
              <a:pathLst>
                <a:path extrusionOk="0" h="46919" w="12167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31"/>
            <p:cNvSpPr/>
            <p:nvPr/>
          </p:nvSpPr>
          <p:spPr>
            <a:xfrm>
              <a:off x="2718975" y="714525"/>
              <a:ext cx="861250" cy="1396700"/>
            </a:xfrm>
            <a:custGeom>
              <a:rect b="b" l="l" r="r" t="t"/>
              <a:pathLst>
                <a:path extrusionOk="0" h="55868" w="3445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31"/>
            <p:cNvSpPr/>
            <p:nvPr/>
          </p:nvSpPr>
          <p:spPr>
            <a:xfrm>
              <a:off x="3135725" y="1369050"/>
              <a:ext cx="315100" cy="514225"/>
            </a:xfrm>
            <a:custGeom>
              <a:rect b="b" l="l" r="r" t="t"/>
              <a:pathLst>
                <a:path extrusionOk="0" h="20569" w="12604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31"/>
            <p:cNvSpPr/>
            <p:nvPr/>
          </p:nvSpPr>
          <p:spPr>
            <a:xfrm>
              <a:off x="3198725" y="661575"/>
              <a:ext cx="1124250" cy="1071300"/>
            </a:xfrm>
            <a:custGeom>
              <a:rect b="b" l="l" r="r" t="t"/>
              <a:pathLst>
                <a:path extrusionOk="0" h="42852" w="4497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1"/>
            <p:cNvSpPr/>
            <p:nvPr/>
          </p:nvSpPr>
          <p:spPr>
            <a:xfrm>
              <a:off x="3352500" y="1064050"/>
              <a:ext cx="830150" cy="259650"/>
            </a:xfrm>
            <a:custGeom>
              <a:rect b="b" l="l" r="r" t="t"/>
              <a:pathLst>
                <a:path extrusionOk="0" h="10386" w="33206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1"/>
            <p:cNvSpPr/>
            <p:nvPr/>
          </p:nvSpPr>
          <p:spPr>
            <a:xfrm>
              <a:off x="4266650" y="1267375"/>
              <a:ext cx="56325" cy="94975"/>
            </a:xfrm>
            <a:custGeom>
              <a:rect b="b" l="l" r="r" t="t"/>
              <a:pathLst>
                <a:path extrusionOk="0" h="3799" w="2253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1"/>
            <p:cNvSpPr/>
            <p:nvPr/>
          </p:nvSpPr>
          <p:spPr>
            <a:xfrm>
              <a:off x="4210350" y="1463150"/>
              <a:ext cx="52950" cy="10950"/>
            </a:xfrm>
            <a:custGeom>
              <a:rect b="b" l="l" r="r" t="t"/>
              <a:pathLst>
                <a:path extrusionOk="0" h="438" w="2118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1"/>
            <p:cNvSpPr/>
            <p:nvPr/>
          </p:nvSpPr>
          <p:spPr>
            <a:xfrm>
              <a:off x="4192700" y="1243000"/>
              <a:ext cx="130275" cy="231100"/>
            </a:xfrm>
            <a:custGeom>
              <a:rect b="b" l="l" r="r" t="t"/>
              <a:pathLst>
                <a:path extrusionOk="0" h="9244" w="5211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1"/>
            <p:cNvSpPr/>
            <p:nvPr/>
          </p:nvSpPr>
          <p:spPr>
            <a:xfrm>
              <a:off x="3209650" y="1446350"/>
              <a:ext cx="10100" cy="21025"/>
            </a:xfrm>
            <a:custGeom>
              <a:rect b="b" l="l" r="r" t="t"/>
              <a:pathLst>
                <a:path extrusionOk="0" h="841" w="404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1"/>
            <p:cNvSpPr/>
            <p:nvPr/>
          </p:nvSpPr>
          <p:spPr>
            <a:xfrm>
              <a:off x="3202100" y="1421125"/>
              <a:ext cx="38675" cy="83975"/>
            </a:xfrm>
            <a:custGeom>
              <a:rect b="b" l="l" r="r" t="t"/>
              <a:pathLst>
                <a:path extrusionOk="0" h="3359" w="1547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1"/>
            <p:cNvSpPr/>
            <p:nvPr/>
          </p:nvSpPr>
          <p:spPr>
            <a:xfrm>
              <a:off x="3202100" y="1320300"/>
              <a:ext cx="175625" cy="297475"/>
            </a:xfrm>
            <a:custGeom>
              <a:rect b="b" l="l" r="r" t="t"/>
              <a:pathLst>
                <a:path extrusionOk="0" h="11899" w="7025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1"/>
            <p:cNvSpPr/>
            <p:nvPr/>
          </p:nvSpPr>
          <p:spPr>
            <a:xfrm>
              <a:off x="3058425" y="530950"/>
              <a:ext cx="1320000" cy="898800"/>
            </a:xfrm>
            <a:custGeom>
              <a:rect b="b" l="l" r="r" t="t"/>
              <a:pathLst>
                <a:path extrusionOk="0" h="35952" w="5280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1"/>
            <p:cNvSpPr/>
            <p:nvPr/>
          </p:nvSpPr>
          <p:spPr>
            <a:xfrm>
              <a:off x="4266650" y="996350"/>
              <a:ext cx="80675" cy="246675"/>
            </a:xfrm>
            <a:custGeom>
              <a:rect b="b" l="l" r="r" t="t"/>
              <a:pathLst>
                <a:path extrusionOk="0" h="9867" w="3227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1"/>
            <p:cNvSpPr/>
            <p:nvPr/>
          </p:nvSpPr>
          <p:spPr>
            <a:xfrm>
              <a:off x="4287650" y="1162350"/>
              <a:ext cx="24400" cy="48750"/>
            </a:xfrm>
            <a:custGeom>
              <a:rect b="b" l="l" r="r" t="t"/>
              <a:pathLst>
                <a:path extrusionOk="0" h="1950" w="976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1"/>
            <p:cNvSpPr/>
            <p:nvPr/>
          </p:nvSpPr>
          <p:spPr>
            <a:xfrm>
              <a:off x="3759150" y="1134625"/>
              <a:ext cx="241150" cy="122700"/>
            </a:xfrm>
            <a:custGeom>
              <a:rect b="b" l="l" r="r" t="t"/>
              <a:pathLst>
                <a:path extrusionOk="0" h="4908" w="9646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1"/>
            <p:cNvSpPr/>
            <p:nvPr/>
          </p:nvSpPr>
          <p:spPr>
            <a:xfrm>
              <a:off x="3058425" y="1190075"/>
              <a:ext cx="56300" cy="21025"/>
            </a:xfrm>
            <a:custGeom>
              <a:rect b="b" l="l" r="r" t="t"/>
              <a:pathLst>
                <a:path extrusionOk="0" h="841" w="2252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1"/>
            <p:cNvSpPr/>
            <p:nvPr/>
          </p:nvSpPr>
          <p:spPr>
            <a:xfrm>
              <a:off x="3671800" y="1239650"/>
              <a:ext cx="87375" cy="27750"/>
            </a:xfrm>
            <a:custGeom>
              <a:rect b="b" l="l" r="r" t="t"/>
              <a:pathLst>
                <a:path extrusionOk="0" h="1110" w="3495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1"/>
            <p:cNvSpPr/>
            <p:nvPr/>
          </p:nvSpPr>
          <p:spPr>
            <a:xfrm>
              <a:off x="3097075" y="1260650"/>
              <a:ext cx="136975" cy="157150"/>
            </a:xfrm>
            <a:custGeom>
              <a:rect b="b" l="l" r="r" t="t"/>
              <a:pathLst>
                <a:path extrusionOk="0" h="6286" w="5479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1"/>
            <p:cNvSpPr/>
            <p:nvPr/>
          </p:nvSpPr>
          <p:spPr>
            <a:xfrm>
              <a:off x="3234025" y="1417775"/>
              <a:ext cx="6750" cy="3375"/>
            </a:xfrm>
            <a:custGeom>
              <a:rect b="b" l="l" r="r" t="t"/>
              <a:pathLst>
                <a:path extrusionOk="0" h="135" w="27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1"/>
            <p:cNvSpPr/>
            <p:nvPr/>
          </p:nvSpPr>
          <p:spPr>
            <a:xfrm>
              <a:off x="4175900" y="1351525"/>
              <a:ext cx="16775" cy="24275"/>
            </a:xfrm>
            <a:custGeom>
              <a:rect b="b" l="l" r="r" t="t"/>
              <a:pathLst>
                <a:path extrusionOk="0" h="971" w="671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1"/>
            <p:cNvSpPr/>
            <p:nvPr/>
          </p:nvSpPr>
          <p:spPr>
            <a:xfrm>
              <a:off x="4000300" y="1074975"/>
              <a:ext cx="161350" cy="147050"/>
            </a:xfrm>
            <a:custGeom>
              <a:rect b="b" l="l" r="r" t="t"/>
              <a:pathLst>
                <a:path extrusionOk="0" h="5882" w="6454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1"/>
            <p:cNvSpPr/>
            <p:nvPr/>
          </p:nvSpPr>
          <p:spPr>
            <a:xfrm>
              <a:off x="4266650" y="1239650"/>
              <a:ext cx="25" cy="3375"/>
            </a:xfrm>
            <a:custGeom>
              <a:rect b="b" l="l" r="r" t="t"/>
              <a:pathLst>
                <a:path extrusionOk="0" h="135" w="1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1"/>
            <p:cNvSpPr/>
            <p:nvPr/>
          </p:nvSpPr>
          <p:spPr>
            <a:xfrm>
              <a:off x="3265100" y="1239650"/>
              <a:ext cx="1001575" cy="126050"/>
            </a:xfrm>
            <a:custGeom>
              <a:rect b="b" l="l" r="r" t="t"/>
              <a:pathLst>
                <a:path extrusionOk="0" h="5042" w="40063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1"/>
            <p:cNvSpPr/>
            <p:nvPr/>
          </p:nvSpPr>
          <p:spPr>
            <a:xfrm>
              <a:off x="3240750" y="1421125"/>
              <a:ext cx="25" cy="4250"/>
            </a:xfrm>
            <a:custGeom>
              <a:rect b="b" l="l" r="r" t="t"/>
              <a:pathLst>
                <a:path extrusionOk="0" h="170" w="1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1"/>
            <p:cNvSpPr/>
            <p:nvPr/>
          </p:nvSpPr>
          <p:spPr>
            <a:xfrm>
              <a:off x="3240750" y="1421125"/>
              <a:ext cx="48750" cy="10950"/>
            </a:xfrm>
            <a:custGeom>
              <a:rect b="b" l="l" r="r" t="t"/>
              <a:pathLst>
                <a:path extrusionOk="0" h="438" w="195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1"/>
            <p:cNvSpPr/>
            <p:nvPr/>
          </p:nvSpPr>
          <p:spPr>
            <a:xfrm>
              <a:off x="3058425" y="819550"/>
              <a:ext cx="1316625" cy="612525"/>
            </a:xfrm>
            <a:custGeom>
              <a:rect b="b" l="l" r="r" t="t"/>
              <a:pathLst>
                <a:path extrusionOk="0" h="24501" w="52665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1"/>
            <p:cNvSpPr/>
            <p:nvPr/>
          </p:nvSpPr>
          <p:spPr>
            <a:xfrm>
              <a:off x="3664200" y="1449700"/>
              <a:ext cx="175650" cy="115150"/>
            </a:xfrm>
            <a:custGeom>
              <a:rect b="b" l="l" r="r" t="t"/>
              <a:pathLst>
                <a:path extrusionOk="0" h="4606" w="7026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1"/>
            <p:cNvSpPr/>
            <p:nvPr/>
          </p:nvSpPr>
          <p:spPr>
            <a:xfrm>
              <a:off x="3381050" y="1294800"/>
              <a:ext cx="231100" cy="168725"/>
            </a:xfrm>
            <a:custGeom>
              <a:rect b="b" l="l" r="r" t="t"/>
              <a:pathLst>
                <a:path extrusionOk="0" h="6749" w="9244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1"/>
            <p:cNvSpPr/>
            <p:nvPr/>
          </p:nvSpPr>
          <p:spPr>
            <a:xfrm>
              <a:off x="3507100" y="1306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1"/>
            <p:cNvSpPr/>
            <p:nvPr/>
          </p:nvSpPr>
          <p:spPr>
            <a:xfrm>
              <a:off x="3877625" y="1246025"/>
              <a:ext cx="227725" cy="168650"/>
            </a:xfrm>
            <a:custGeom>
              <a:rect b="b" l="l" r="r" t="t"/>
              <a:pathLst>
                <a:path extrusionOk="0" h="6746" w="9109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1"/>
            <p:cNvSpPr/>
            <p:nvPr/>
          </p:nvSpPr>
          <p:spPr>
            <a:xfrm>
              <a:off x="3916275" y="1264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1"/>
            <p:cNvSpPr/>
            <p:nvPr/>
          </p:nvSpPr>
          <p:spPr>
            <a:xfrm>
              <a:off x="3373500" y="1446350"/>
              <a:ext cx="206725" cy="105050"/>
            </a:xfrm>
            <a:custGeom>
              <a:rect b="b" l="l" r="r" t="t"/>
              <a:pathLst>
                <a:path extrusionOk="0" h="4202" w="8269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1"/>
            <p:cNvSpPr/>
            <p:nvPr/>
          </p:nvSpPr>
          <p:spPr>
            <a:xfrm>
              <a:off x="3930550" y="1374500"/>
              <a:ext cx="213450" cy="111225"/>
            </a:xfrm>
            <a:custGeom>
              <a:rect b="b" l="l" r="r" t="t"/>
              <a:pathLst>
                <a:path extrusionOk="0" h="4449" w="8538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1"/>
            <p:cNvSpPr/>
            <p:nvPr/>
          </p:nvSpPr>
          <p:spPr>
            <a:xfrm>
              <a:off x="3597825" y="2131950"/>
              <a:ext cx="48775" cy="21050"/>
            </a:xfrm>
            <a:custGeom>
              <a:rect b="b" l="l" r="r" t="t"/>
              <a:pathLst>
                <a:path extrusionOk="0" h="842" w="1951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6" name="Google Shape;2226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27" name="Google Shape;2227;p31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1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9" name="Google Shape;2229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30" name="Google Shape;2230;p31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1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1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1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1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1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1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1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1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1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0" name="Google Shape;2240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41" name="Google Shape;2241;p31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1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3" name="Google Shape;2243;p31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31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45" name="Google Shape;2245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46" name="Google Shape;2246;p31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1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8" name="Google Shape;2248;p31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and Content">
  <p:cSld name="10_Title and Content">
    <p:bg>
      <p:bgPr>
        <a:solidFill>
          <a:srgbClr val="4F6128"/>
        </a:solidFill>
      </p:bgPr>
    </p:bg>
    <p:spTree>
      <p:nvGrpSpPr>
        <p:cNvPr id="2249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1" name="Google Shape;2251;p32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2" name="Google Shape;225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3" name="Google Shape;225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5" name="Google Shape;2255;p32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6" name="Google Shape;225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7" name="Google Shape;225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59" name="Google Shape;225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0" name="Google Shape;226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2" name="Google Shape;226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3" name="Google Shape;226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5" name="Google Shape;226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6" name="Google Shape;226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8" name="Google Shape;226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69" name="Google Shape;226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1" name="Google Shape;2271;p32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32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3" name="Google Shape;2273;p32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p32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2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2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2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2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2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2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2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2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2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2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2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2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2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2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2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2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2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2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2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2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2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2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2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2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2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2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2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2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2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2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2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2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2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2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2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2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2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2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2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2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2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2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2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18" name="Google Shape;2318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19" name="Google Shape;2319;p32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2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1" name="Google Shape;2321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22" name="Google Shape;2322;p32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2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2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2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2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2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2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2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2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2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2" name="Google Shape;2332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33" name="Google Shape;2333;p32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2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5" name="Google Shape;2335;p32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6" name="Google Shape;2336;p32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7" name="Google Shape;2337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38" name="Google Shape;2338;p32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2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0" name="Google Shape;2340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p32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p32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43" name="Google Shape;2343;p32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344" name="Google Shape;2344;p32"/>
            <p:cNvSpPr/>
            <p:nvPr/>
          </p:nvSpPr>
          <p:spPr>
            <a:xfrm>
              <a:off x="3297025" y="2415950"/>
              <a:ext cx="962925" cy="143700"/>
            </a:xfrm>
            <a:custGeom>
              <a:rect b="b" l="l" r="r" t="t"/>
              <a:pathLst>
                <a:path extrusionOk="0" h="5748" w="38517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2"/>
            <p:cNvSpPr/>
            <p:nvPr/>
          </p:nvSpPr>
          <p:spPr>
            <a:xfrm>
              <a:off x="3853250" y="2190975"/>
              <a:ext cx="381500" cy="366800"/>
            </a:xfrm>
            <a:custGeom>
              <a:rect b="b" l="l" r="r" t="t"/>
              <a:pathLst>
                <a:path extrusionOk="0" h="14672" w="1526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2"/>
            <p:cNvSpPr/>
            <p:nvPr/>
          </p:nvSpPr>
          <p:spPr>
            <a:xfrm>
              <a:off x="3975925" y="2373950"/>
              <a:ext cx="195800" cy="181500"/>
            </a:xfrm>
            <a:custGeom>
              <a:rect b="b" l="l" r="r" t="t"/>
              <a:pathLst>
                <a:path extrusionOk="0" h="7260" w="7832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2"/>
            <p:cNvSpPr/>
            <p:nvPr/>
          </p:nvSpPr>
          <p:spPr>
            <a:xfrm>
              <a:off x="3366775" y="2190975"/>
              <a:ext cx="381475" cy="366800"/>
            </a:xfrm>
            <a:custGeom>
              <a:rect b="b" l="l" r="r" t="t"/>
              <a:pathLst>
                <a:path extrusionOk="0" h="14672" w="15259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2"/>
            <p:cNvSpPr/>
            <p:nvPr/>
          </p:nvSpPr>
          <p:spPr>
            <a:xfrm>
              <a:off x="3426425" y="2377300"/>
              <a:ext cx="199150" cy="178150"/>
            </a:xfrm>
            <a:custGeom>
              <a:rect b="b" l="l" r="r" t="t"/>
              <a:pathLst>
                <a:path extrusionOk="0" h="7126" w="7966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2"/>
            <p:cNvSpPr/>
            <p:nvPr/>
          </p:nvSpPr>
          <p:spPr>
            <a:xfrm>
              <a:off x="33667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2"/>
            <p:cNvSpPr/>
            <p:nvPr/>
          </p:nvSpPr>
          <p:spPr>
            <a:xfrm>
              <a:off x="41229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2"/>
            <p:cNvSpPr/>
            <p:nvPr/>
          </p:nvSpPr>
          <p:spPr>
            <a:xfrm>
              <a:off x="3559175" y="1745975"/>
              <a:ext cx="473075" cy="611225"/>
            </a:xfrm>
            <a:custGeom>
              <a:rect b="b" l="l" r="r" t="t"/>
              <a:pathLst>
                <a:path extrusionOk="0" h="24449" w="18923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2"/>
            <p:cNvSpPr/>
            <p:nvPr/>
          </p:nvSpPr>
          <p:spPr>
            <a:xfrm>
              <a:off x="3597825" y="2020200"/>
              <a:ext cx="14325" cy="111775"/>
            </a:xfrm>
            <a:custGeom>
              <a:rect b="b" l="l" r="r" t="t"/>
              <a:pathLst>
                <a:path extrusionOk="0" h="4471" w="573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2"/>
            <p:cNvSpPr/>
            <p:nvPr/>
          </p:nvSpPr>
          <p:spPr>
            <a:xfrm>
              <a:off x="3595030" y="1907045"/>
              <a:ext cx="59700" cy="252100"/>
            </a:xfrm>
            <a:custGeom>
              <a:rect b="b" l="l" r="r" t="t"/>
              <a:pathLst>
                <a:path extrusionOk="0" h="10084" w="2388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2"/>
            <p:cNvSpPr/>
            <p:nvPr/>
          </p:nvSpPr>
          <p:spPr>
            <a:xfrm>
              <a:off x="3965850" y="1984925"/>
              <a:ext cx="31100" cy="147050"/>
            </a:xfrm>
            <a:custGeom>
              <a:rect b="b" l="l" r="r" t="t"/>
              <a:pathLst>
                <a:path extrusionOk="0" h="5882" w="1244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2"/>
            <p:cNvSpPr/>
            <p:nvPr/>
          </p:nvSpPr>
          <p:spPr>
            <a:xfrm>
              <a:off x="3877625" y="1852175"/>
              <a:ext cx="115975" cy="308375"/>
            </a:xfrm>
            <a:custGeom>
              <a:rect b="b" l="l" r="r" t="t"/>
              <a:pathLst>
                <a:path extrusionOk="0" h="12335" w="4639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2"/>
            <p:cNvSpPr/>
            <p:nvPr/>
          </p:nvSpPr>
          <p:spPr>
            <a:xfrm>
              <a:off x="3486075" y="2128600"/>
              <a:ext cx="622625" cy="372375"/>
            </a:xfrm>
            <a:custGeom>
              <a:rect b="b" l="l" r="r" t="t"/>
              <a:pathLst>
                <a:path extrusionOk="0" h="14895" w="24905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2"/>
            <p:cNvSpPr/>
            <p:nvPr/>
          </p:nvSpPr>
          <p:spPr>
            <a:xfrm>
              <a:off x="348607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2"/>
            <p:cNvSpPr/>
            <p:nvPr/>
          </p:nvSpPr>
          <p:spPr>
            <a:xfrm>
              <a:off x="3597825" y="21319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2"/>
            <p:cNvSpPr/>
            <p:nvPr/>
          </p:nvSpPr>
          <p:spPr>
            <a:xfrm>
              <a:off x="3486075" y="2131950"/>
              <a:ext cx="160525" cy="231100"/>
            </a:xfrm>
            <a:custGeom>
              <a:rect b="b" l="l" r="r" t="t"/>
              <a:pathLst>
                <a:path extrusionOk="0" h="9244" w="6421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2"/>
            <p:cNvSpPr/>
            <p:nvPr/>
          </p:nvSpPr>
          <p:spPr>
            <a:xfrm>
              <a:off x="399692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2"/>
            <p:cNvSpPr/>
            <p:nvPr/>
          </p:nvSpPr>
          <p:spPr>
            <a:xfrm>
              <a:off x="3993575" y="212860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2"/>
            <p:cNvSpPr/>
            <p:nvPr/>
          </p:nvSpPr>
          <p:spPr>
            <a:xfrm>
              <a:off x="3933925" y="2128600"/>
              <a:ext cx="59675" cy="24400"/>
            </a:xfrm>
            <a:custGeom>
              <a:rect b="b" l="l" r="r" t="t"/>
              <a:pathLst>
                <a:path extrusionOk="0" h="976" w="2387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2"/>
            <p:cNvSpPr/>
            <p:nvPr/>
          </p:nvSpPr>
          <p:spPr>
            <a:xfrm>
              <a:off x="3933925" y="2128600"/>
              <a:ext cx="174775" cy="237800"/>
            </a:xfrm>
            <a:custGeom>
              <a:rect b="b" l="l" r="r" t="t"/>
              <a:pathLst>
                <a:path extrusionOk="0" h="9512" w="6991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32"/>
            <p:cNvSpPr/>
            <p:nvPr/>
          </p:nvSpPr>
          <p:spPr>
            <a:xfrm>
              <a:off x="3801175" y="2093300"/>
              <a:ext cx="108400" cy="238650"/>
            </a:xfrm>
            <a:custGeom>
              <a:rect b="b" l="l" r="r" t="t"/>
              <a:pathLst>
                <a:path extrusionOk="0" h="9546" w="4336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32"/>
            <p:cNvSpPr/>
            <p:nvPr/>
          </p:nvSpPr>
          <p:spPr>
            <a:xfrm>
              <a:off x="3814600" y="1806800"/>
              <a:ext cx="147075" cy="241175"/>
            </a:xfrm>
            <a:custGeom>
              <a:rect b="b" l="l" r="r" t="t"/>
              <a:pathLst>
                <a:path extrusionOk="0" h="9647" w="5883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2"/>
            <p:cNvSpPr/>
            <p:nvPr/>
          </p:nvSpPr>
          <p:spPr>
            <a:xfrm>
              <a:off x="3807875" y="2044575"/>
              <a:ext cx="140350" cy="52950"/>
            </a:xfrm>
            <a:custGeom>
              <a:rect b="b" l="l" r="r" t="t"/>
              <a:pathLst>
                <a:path extrusionOk="0" h="2118" w="5614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32"/>
            <p:cNvSpPr/>
            <p:nvPr/>
          </p:nvSpPr>
          <p:spPr>
            <a:xfrm>
              <a:off x="3618850" y="2044575"/>
              <a:ext cx="143700" cy="48750"/>
            </a:xfrm>
            <a:custGeom>
              <a:rect b="b" l="l" r="r" t="t"/>
              <a:pathLst>
                <a:path extrusionOk="0" h="1950" w="5748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32"/>
            <p:cNvSpPr/>
            <p:nvPr/>
          </p:nvSpPr>
          <p:spPr>
            <a:xfrm>
              <a:off x="3612125" y="1806800"/>
              <a:ext cx="143700" cy="237800"/>
            </a:xfrm>
            <a:custGeom>
              <a:rect b="b" l="l" r="r" t="t"/>
              <a:pathLst>
                <a:path extrusionOk="0" h="9512" w="5748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2"/>
            <p:cNvSpPr/>
            <p:nvPr/>
          </p:nvSpPr>
          <p:spPr>
            <a:xfrm>
              <a:off x="3654125" y="2093300"/>
              <a:ext cx="105050" cy="238650"/>
            </a:xfrm>
            <a:custGeom>
              <a:rect b="b" l="l" r="r" t="t"/>
              <a:pathLst>
                <a:path extrusionOk="0" h="9546" w="4202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2"/>
            <p:cNvSpPr/>
            <p:nvPr/>
          </p:nvSpPr>
          <p:spPr>
            <a:xfrm>
              <a:off x="3706225" y="1631200"/>
              <a:ext cx="119325" cy="203350"/>
            </a:xfrm>
            <a:custGeom>
              <a:rect b="b" l="l" r="r" t="t"/>
              <a:pathLst>
                <a:path extrusionOk="0" h="8134" w="4773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2"/>
            <p:cNvSpPr/>
            <p:nvPr/>
          </p:nvSpPr>
          <p:spPr>
            <a:xfrm>
              <a:off x="3717150" y="1729500"/>
              <a:ext cx="101675" cy="42025"/>
            </a:xfrm>
            <a:custGeom>
              <a:rect b="b" l="l" r="r" t="t"/>
              <a:pathLst>
                <a:path extrusionOk="0" h="1681" w="4067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2"/>
            <p:cNvSpPr/>
            <p:nvPr/>
          </p:nvSpPr>
          <p:spPr>
            <a:xfrm>
              <a:off x="3891900" y="493050"/>
              <a:ext cx="840250" cy="1409575"/>
            </a:xfrm>
            <a:custGeom>
              <a:rect b="b" l="l" r="r" t="t"/>
              <a:pathLst>
                <a:path extrusionOk="0" h="56383" w="3361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2"/>
            <p:cNvSpPr/>
            <p:nvPr/>
          </p:nvSpPr>
          <p:spPr>
            <a:xfrm>
              <a:off x="4056600" y="538900"/>
              <a:ext cx="304175" cy="1172975"/>
            </a:xfrm>
            <a:custGeom>
              <a:rect b="b" l="l" r="r" t="t"/>
              <a:pathLst>
                <a:path extrusionOk="0" h="46919" w="12167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2"/>
            <p:cNvSpPr/>
            <p:nvPr/>
          </p:nvSpPr>
          <p:spPr>
            <a:xfrm>
              <a:off x="2718975" y="714525"/>
              <a:ext cx="861250" cy="1396700"/>
            </a:xfrm>
            <a:custGeom>
              <a:rect b="b" l="l" r="r" t="t"/>
              <a:pathLst>
                <a:path extrusionOk="0" h="55868" w="3445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2"/>
            <p:cNvSpPr/>
            <p:nvPr/>
          </p:nvSpPr>
          <p:spPr>
            <a:xfrm>
              <a:off x="3135725" y="1369050"/>
              <a:ext cx="315100" cy="514225"/>
            </a:xfrm>
            <a:custGeom>
              <a:rect b="b" l="l" r="r" t="t"/>
              <a:pathLst>
                <a:path extrusionOk="0" h="20569" w="12604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2"/>
            <p:cNvSpPr/>
            <p:nvPr/>
          </p:nvSpPr>
          <p:spPr>
            <a:xfrm>
              <a:off x="3198725" y="661575"/>
              <a:ext cx="1124250" cy="1071300"/>
            </a:xfrm>
            <a:custGeom>
              <a:rect b="b" l="l" r="r" t="t"/>
              <a:pathLst>
                <a:path extrusionOk="0" h="42852" w="4497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2"/>
            <p:cNvSpPr/>
            <p:nvPr/>
          </p:nvSpPr>
          <p:spPr>
            <a:xfrm>
              <a:off x="3352500" y="1064050"/>
              <a:ext cx="830150" cy="259650"/>
            </a:xfrm>
            <a:custGeom>
              <a:rect b="b" l="l" r="r" t="t"/>
              <a:pathLst>
                <a:path extrusionOk="0" h="10386" w="33206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32"/>
            <p:cNvSpPr/>
            <p:nvPr/>
          </p:nvSpPr>
          <p:spPr>
            <a:xfrm>
              <a:off x="4266650" y="1267375"/>
              <a:ext cx="56325" cy="94975"/>
            </a:xfrm>
            <a:custGeom>
              <a:rect b="b" l="l" r="r" t="t"/>
              <a:pathLst>
                <a:path extrusionOk="0" h="3799" w="2253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32"/>
            <p:cNvSpPr/>
            <p:nvPr/>
          </p:nvSpPr>
          <p:spPr>
            <a:xfrm>
              <a:off x="4210350" y="1463150"/>
              <a:ext cx="52950" cy="10950"/>
            </a:xfrm>
            <a:custGeom>
              <a:rect b="b" l="l" r="r" t="t"/>
              <a:pathLst>
                <a:path extrusionOk="0" h="438" w="2118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2"/>
            <p:cNvSpPr/>
            <p:nvPr/>
          </p:nvSpPr>
          <p:spPr>
            <a:xfrm>
              <a:off x="4192700" y="1243000"/>
              <a:ext cx="130275" cy="231100"/>
            </a:xfrm>
            <a:custGeom>
              <a:rect b="b" l="l" r="r" t="t"/>
              <a:pathLst>
                <a:path extrusionOk="0" h="9244" w="5211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32"/>
            <p:cNvSpPr/>
            <p:nvPr/>
          </p:nvSpPr>
          <p:spPr>
            <a:xfrm>
              <a:off x="3209650" y="1446350"/>
              <a:ext cx="10100" cy="21025"/>
            </a:xfrm>
            <a:custGeom>
              <a:rect b="b" l="l" r="r" t="t"/>
              <a:pathLst>
                <a:path extrusionOk="0" h="841" w="404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32"/>
            <p:cNvSpPr/>
            <p:nvPr/>
          </p:nvSpPr>
          <p:spPr>
            <a:xfrm>
              <a:off x="3202100" y="1421125"/>
              <a:ext cx="38675" cy="83975"/>
            </a:xfrm>
            <a:custGeom>
              <a:rect b="b" l="l" r="r" t="t"/>
              <a:pathLst>
                <a:path extrusionOk="0" h="3359" w="1547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32"/>
            <p:cNvSpPr/>
            <p:nvPr/>
          </p:nvSpPr>
          <p:spPr>
            <a:xfrm>
              <a:off x="3202100" y="1320300"/>
              <a:ext cx="175625" cy="297475"/>
            </a:xfrm>
            <a:custGeom>
              <a:rect b="b" l="l" r="r" t="t"/>
              <a:pathLst>
                <a:path extrusionOk="0" h="11899" w="7025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32"/>
            <p:cNvSpPr/>
            <p:nvPr/>
          </p:nvSpPr>
          <p:spPr>
            <a:xfrm>
              <a:off x="3058425" y="530950"/>
              <a:ext cx="1320000" cy="898800"/>
            </a:xfrm>
            <a:custGeom>
              <a:rect b="b" l="l" r="r" t="t"/>
              <a:pathLst>
                <a:path extrusionOk="0" h="35952" w="5280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2"/>
            <p:cNvSpPr/>
            <p:nvPr/>
          </p:nvSpPr>
          <p:spPr>
            <a:xfrm>
              <a:off x="4266650" y="996350"/>
              <a:ext cx="80675" cy="246675"/>
            </a:xfrm>
            <a:custGeom>
              <a:rect b="b" l="l" r="r" t="t"/>
              <a:pathLst>
                <a:path extrusionOk="0" h="9867" w="3227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32"/>
            <p:cNvSpPr/>
            <p:nvPr/>
          </p:nvSpPr>
          <p:spPr>
            <a:xfrm>
              <a:off x="4287650" y="1162350"/>
              <a:ext cx="24400" cy="48750"/>
            </a:xfrm>
            <a:custGeom>
              <a:rect b="b" l="l" r="r" t="t"/>
              <a:pathLst>
                <a:path extrusionOk="0" h="1950" w="976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32"/>
            <p:cNvSpPr/>
            <p:nvPr/>
          </p:nvSpPr>
          <p:spPr>
            <a:xfrm>
              <a:off x="3759150" y="1134625"/>
              <a:ext cx="241150" cy="122700"/>
            </a:xfrm>
            <a:custGeom>
              <a:rect b="b" l="l" r="r" t="t"/>
              <a:pathLst>
                <a:path extrusionOk="0" h="4908" w="9646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32"/>
            <p:cNvSpPr/>
            <p:nvPr/>
          </p:nvSpPr>
          <p:spPr>
            <a:xfrm>
              <a:off x="3058425" y="1190075"/>
              <a:ext cx="56300" cy="21025"/>
            </a:xfrm>
            <a:custGeom>
              <a:rect b="b" l="l" r="r" t="t"/>
              <a:pathLst>
                <a:path extrusionOk="0" h="841" w="2252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32"/>
            <p:cNvSpPr/>
            <p:nvPr/>
          </p:nvSpPr>
          <p:spPr>
            <a:xfrm>
              <a:off x="3671800" y="1239650"/>
              <a:ext cx="87375" cy="27750"/>
            </a:xfrm>
            <a:custGeom>
              <a:rect b="b" l="l" r="r" t="t"/>
              <a:pathLst>
                <a:path extrusionOk="0" h="1110" w="3495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32"/>
            <p:cNvSpPr/>
            <p:nvPr/>
          </p:nvSpPr>
          <p:spPr>
            <a:xfrm>
              <a:off x="3097075" y="1260650"/>
              <a:ext cx="136975" cy="157150"/>
            </a:xfrm>
            <a:custGeom>
              <a:rect b="b" l="l" r="r" t="t"/>
              <a:pathLst>
                <a:path extrusionOk="0" h="6286" w="5479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32"/>
            <p:cNvSpPr/>
            <p:nvPr/>
          </p:nvSpPr>
          <p:spPr>
            <a:xfrm>
              <a:off x="3234025" y="1417775"/>
              <a:ext cx="6750" cy="3375"/>
            </a:xfrm>
            <a:custGeom>
              <a:rect b="b" l="l" r="r" t="t"/>
              <a:pathLst>
                <a:path extrusionOk="0" h="135" w="27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32"/>
            <p:cNvSpPr/>
            <p:nvPr/>
          </p:nvSpPr>
          <p:spPr>
            <a:xfrm>
              <a:off x="4175900" y="1351525"/>
              <a:ext cx="16775" cy="24275"/>
            </a:xfrm>
            <a:custGeom>
              <a:rect b="b" l="l" r="r" t="t"/>
              <a:pathLst>
                <a:path extrusionOk="0" h="971" w="671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32"/>
            <p:cNvSpPr/>
            <p:nvPr/>
          </p:nvSpPr>
          <p:spPr>
            <a:xfrm>
              <a:off x="4000300" y="1074975"/>
              <a:ext cx="161350" cy="147050"/>
            </a:xfrm>
            <a:custGeom>
              <a:rect b="b" l="l" r="r" t="t"/>
              <a:pathLst>
                <a:path extrusionOk="0" h="5882" w="6454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32"/>
            <p:cNvSpPr/>
            <p:nvPr/>
          </p:nvSpPr>
          <p:spPr>
            <a:xfrm>
              <a:off x="4266650" y="1239650"/>
              <a:ext cx="25" cy="3375"/>
            </a:xfrm>
            <a:custGeom>
              <a:rect b="b" l="l" r="r" t="t"/>
              <a:pathLst>
                <a:path extrusionOk="0" h="135" w="1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32"/>
            <p:cNvSpPr/>
            <p:nvPr/>
          </p:nvSpPr>
          <p:spPr>
            <a:xfrm>
              <a:off x="3265100" y="1239650"/>
              <a:ext cx="1001575" cy="126050"/>
            </a:xfrm>
            <a:custGeom>
              <a:rect b="b" l="l" r="r" t="t"/>
              <a:pathLst>
                <a:path extrusionOk="0" h="5042" w="40063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32"/>
            <p:cNvSpPr/>
            <p:nvPr/>
          </p:nvSpPr>
          <p:spPr>
            <a:xfrm>
              <a:off x="3240750" y="1421125"/>
              <a:ext cx="25" cy="4250"/>
            </a:xfrm>
            <a:custGeom>
              <a:rect b="b" l="l" r="r" t="t"/>
              <a:pathLst>
                <a:path extrusionOk="0" h="170" w="1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32"/>
            <p:cNvSpPr/>
            <p:nvPr/>
          </p:nvSpPr>
          <p:spPr>
            <a:xfrm>
              <a:off x="3240750" y="1421125"/>
              <a:ext cx="48750" cy="10950"/>
            </a:xfrm>
            <a:custGeom>
              <a:rect b="b" l="l" r="r" t="t"/>
              <a:pathLst>
                <a:path extrusionOk="0" h="438" w="195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32"/>
            <p:cNvSpPr/>
            <p:nvPr/>
          </p:nvSpPr>
          <p:spPr>
            <a:xfrm>
              <a:off x="3058425" y="819550"/>
              <a:ext cx="1316625" cy="612525"/>
            </a:xfrm>
            <a:custGeom>
              <a:rect b="b" l="l" r="r" t="t"/>
              <a:pathLst>
                <a:path extrusionOk="0" h="24501" w="52665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32"/>
            <p:cNvSpPr/>
            <p:nvPr/>
          </p:nvSpPr>
          <p:spPr>
            <a:xfrm>
              <a:off x="3664200" y="1449700"/>
              <a:ext cx="175650" cy="115150"/>
            </a:xfrm>
            <a:custGeom>
              <a:rect b="b" l="l" r="r" t="t"/>
              <a:pathLst>
                <a:path extrusionOk="0" h="4606" w="7026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32"/>
            <p:cNvSpPr/>
            <p:nvPr/>
          </p:nvSpPr>
          <p:spPr>
            <a:xfrm>
              <a:off x="3381050" y="1294800"/>
              <a:ext cx="231100" cy="168725"/>
            </a:xfrm>
            <a:custGeom>
              <a:rect b="b" l="l" r="r" t="t"/>
              <a:pathLst>
                <a:path extrusionOk="0" h="6749" w="9244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32"/>
            <p:cNvSpPr/>
            <p:nvPr/>
          </p:nvSpPr>
          <p:spPr>
            <a:xfrm>
              <a:off x="3507100" y="1306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32"/>
            <p:cNvSpPr/>
            <p:nvPr/>
          </p:nvSpPr>
          <p:spPr>
            <a:xfrm>
              <a:off x="3877625" y="1246025"/>
              <a:ext cx="227725" cy="168650"/>
            </a:xfrm>
            <a:custGeom>
              <a:rect b="b" l="l" r="r" t="t"/>
              <a:pathLst>
                <a:path extrusionOk="0" h="6746" w="9109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32"/>
            <p:cNvSpPr/>
            <p:nvPr/>
          </p:nvSpPr>
          <p:spPr>
            <a:xfrm>
              <a:off x="3916275" y="1264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32"/>
            <p:cNvSpPr/>
            <p:nvPr/>
          </p:nvSpPr>
          <p:spPr>
            <a:xfrm>
              <a:off x="3373500" y="1446350"/>
              <a:ext cx="206725" cy="105050"/>
            </a:xfrm>
            <a:custGeom>
              <a:rect b="b" l="l" r="r" t="t"/>
              <a:pathLst>
                <a:path extrusionOk="0" h="4202" w="8269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32"/>
            <p:cNvSpPr/>
            <p:nvPr/>
          </p:nvSpPr>
          <p:spPr>
            <a:xfrm>
              <a:off x="3930550" y="1374500"/>
              <a:ext cx="213450" cy="111225"/>
            </a:xfrm>
            <a:custGeom>
              <a:rect b="b" l="l" r="r" t="t"/>
              <a:pathLst>
                <a:path extrusionOk="0" h="4449" w="8538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32"/>
            <p:cNvSpPr/>
            <p:nvPr/>
          </p:nvSpPr>
          <p:spPr>
            <a:xfrm>
              <a:off x="3597825" y="2131950"/>
              <a:ext cx="48775" cy="21050"/>
            </a:xfrm>
            <a:custGeom>
              <a:rect b="b" l="l" r="r" t="t"/>
              <a:pathLst>
                <a:path extrusionOk="0" h="842" w="1951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7" name="Google Shape;2407;p32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</a:t>
            </a: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2408" name="Google Shape;2408;p32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409" name="Google Shape;2409;p32"/>
            <p:cNvSpPr/>
            <p:nvPr/>
          </p:nvSpPr>
          <p:spPr>
            <a:xfrm>
              <a:off x="1529225" y="1558100"/>
              <a:ext cx="189075" cy="241150"/>
            </a:xfrm>
            <a:custGeom>
              <a:rect b="b" l="l" r="r" t="t"/>
              <a:pathLst>
                <a:path extrusionOk="0" h="9646" w="7563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1647700" y="1816875"/>
              <a:ext cx="206725" cy="252400"/>
            </a:xfrm>
            <a:custGeom>
              <a:rect b="b" l="l" r="r" t="t"/>
              <a:pathLst>
                <a:path extrusionOk="0" h="10096" w="8269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32"/>
            <p:cNvSpPr/>
            <p:nvPr/>
          </p:nvSpPr>
          <p:spPr>
            <a:xfrm>
              <a:off x="1598975" y="1737350"/>
              <a:ext cx="164700" cy="132500"/>
            </a:xfrm>
            <a:custGeom>
              <a:rect b="b" l="l" r="r" t="t"/>
              <a:pathLst>
                <a:path extrusionOk="0" h="5300" w="6588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32"/>
            <p:cNvSpPr/>
            <p:nvPr/>
          </p:nvSpPr>
          <p:spPr>
            <a:xfrm>
              <a:off x="1287250" y="1496000"/>
              <a:ext cx="392400" cy="420700"/>
            </a:xfrm>
            <a:custGeom>
              <a:rect b="b" l="l" r="r" t="t"/>
              <a:pathLst>
                <a:path extrusionOk="0" h="16828" w="15696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32"/>
            <p:cNvSpPr/>
            <p:nvPr/>
          </p:nvSpPr>
          <p:spPr>
            <a:xfrm>
              <a:off x="1567025" y="1904250"/>
              <a:ext cx="4225" cy="25"/>
            </a:xfrm>
            <a:custGeom>
              <a:rect b="b" l="l" r="r" t="t"/>
              <a:pathLst>
                <a:path extrusionOk="0" h="1" w="169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32"/>
            <p:cNvSpPr/>
            <p:nvPr/>
          </p:nvSpPr>
          <p:spPr>
            <a:xfrm>
              <a:off x="1567025" y="1575725"/>
              <a:ext cx="7600" cy="328550"/>
            </a:xfrm>
            <a:custGeom>
              <a:rect b="b" l="l" r="r" t="t"/>
              <a:pathLst>
                <a:path extrusionOk="0" h="13142" w="304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32"/>
            <p:cNvSpPr/>
            <p:nvPr/>
          </p:nvSpPr>
          <p:spPr>
            <a:xfrm>
              <a:off x="1462000" y="1915175"/>
              <a:ext cx="49600" cy="3400"/>
            </a:xfrm>
            <a:custGeom>
              <a:rect b="b" l="l" r="r" t="t"/>
              <a:pathLst>
                <a:path extrusionOk="0" h="136" w="1984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32"/>
            <p:cNvSpPr/>
            <p:nvPr/>
          </p:nvSpPr>
          <p:spPr>
            <a:xfrm>
              <a:off x="1462000" y="1533725"/>
              <a:ext cx="73975" cy="384850"/>
            </a:xfrm>
            <a:custGeom>
              <a:rect b="b" l="l" r="r" t="t"/>
              <a:pathLst>
                <a:path extrusionOk="0" h="15394" w="2959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32"/>
            <p:cNvSpPr/>
            <p:nvPr/>
          </p:nvSpPr>
          <p:spPr>
            <a:xfrm>
              <a:off x="1602325" y="1519450"/>
              <a:ext cx="3375" cy="14300"/>
            </a:xfrm>
            <a:custGeom>
              <a:rect b="b" l="l" r="r" t="t"/>
              <a:pathLst>
                <a:path extrusionOk="0" h="572" w="135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32"/>
            <p:cNvSpPr/>
            <p:nvPr/>
          </p:nvSpPr>
          <p:spPr>
            <a:xfrm>
              <a:off x="1571225" y="1533725"/>
              <a:ext cx="34475" cy="370550"/>
            </a:xfrm>
            <a:custGeom>
              <a:rect b="b" l="l" r="r" t="t"/>
              <a:pathLst>
                <a:path extrusionOk="0" h="14822" w="1379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32"/>
            <p:cNvSpPr/>
            <p:nvPr/>
          </p:nvSpPr>
          <p:spPr>
            <a:xfrm>
              <a:off x="1518300" y="1953825"/>
              <a:ext cx="252100" cy="447225"/>
            </a:xfrm>
            <a:custGeom>
              <a:rect b="b" l="l" r="r" t="t"/>
              <a:pathLst>
                <a:path extrusionOk="0" h="17889" w="10084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32"/>
            <p:cNvSpPr/>
            <p:nvPr/>
          </p:nvSpPr>
          <p:spPr>
            <a:xfrm>
              <a:off x="1518300" y="2272275"/>
              <a:ext cx="84050" cy="128775"/>
            </a:xfrm>
            <a:custGeom>
              <a:rect b="b" l="l" r="r" t="t"/>
              <a:pathLst>
                <a:path extrusionOk="0" h="5151" w="3362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32"/>
            <p:cNvSpPr/>
            <p:nvPr/>
          </p:nvSpPr>
          <p:spPr>
            <a:xfrm>
              <a:off x="1266250" y="1990050"/>
              <a:ext cx="357100" cy="513300"/>
            </a:xfrm>
            <a:custGeom>
              <a:rect b="b" l="l" r="r" t="t"/>
              <a:pathLst>
                <a:path extrusionOk="0" h="20532" w="14284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32"/>
            <p:cNvSpPr/>
            <p:nvPr/>
          </p:nvSpPr>
          <p:spPr>
            <a:xfrm>
              <a:off x="1272950" y="1873175"/>
              <a:ext cx="420150" cy="227725"/>
            </a:xfrm>
            <a:custGeom>
              <a:rect b="b" l="l" r="r" t="t"/>
              <a:pathLst>
                <a:path extrusionOk="0" h="9109" w="16806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2"/>
            <p:cNvSpPr/>
            <p:nvPr/>
          </p:nvSpPr>
          <p:spPr>
            <a:xfrm>
              <a:off x="1560325" y="2072300"/>
              <a:ext cx="119325" cy="200000"/>
            </a:xfrm>
            <a:custGeom>
              <a:rect b="b" l="l" r="r" t="t"/>
              <a:pathLst>
                <a:path extrusionOk="0" h="8000" w="4773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2"/>
            <p:cNvSpPr/>
            <p:nvPr/>
          </p:nvSpPr>
          <p:spPr>
            <a:xfrm>
              <a:off x="1493925" y="1994601"/>
              <a:ext cx="111775" cy="108425"/>
            </a:xfrm>
            <a:custGeom>
              <a:rect b="b" l="l" r="r" t="t"/>
              <a:pathLst>
                <a:path extrusionOk="0" h="4337" w="4471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2"/>
            <p:cNvSpPr/>
            <p:nvPr/>
          </p:nvSpPr>
          <p:spPr>
            <a:xfrm>
              <a:off x="1529225" y="2489050"/>
              <a:ext cx="153775" cy="66400"/>
            </a:xfrm>
            <a:custGeom>
              <a:rect b="b" l="l" r="r" t="t"/>
              <a:pathLst>
                <a:path extrusionOk="0" h="2656" w="6151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2"/>
            <p:cNvSpPr/>
            <p:nvPr/>
          </p:nvSpPr>
          <p:spPr>
            <a:xfrm>
              <a:off x="1500650" y="1379125"/>
              <a:ext cx="112625" cy="203350"/>
            </a:xfrm>
            <a:custGeom>
              <a:rect b="b" l="l" r="r" t="t"/>
              <a:pathLst>
                <a:path extrusionOk="0" h="8134" w="4505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2"/>
            <p:cNvSpPr/>
            <p:nvPr/>
          </p:nvSpPr>
          <p:spPr>
            <a:xfrm>
              <a:off x="1059550" y="406000"/>
              <a:ext cx="1015850" cy="1068100"/>
            </a:xfrm>
            <a:custGeom>
              <a:rect b="b" l="l" r="r" t="t"/>
              <a:pathLst>
                <a:path extrusionOk="0" h="42724" w="40634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2"/>
            <p:cNvSpPr/>
            <p:nvPr/>
          </p:nvSpPr>
          <p:spPr>
            <a:xfrm>
              <a:off x="1077200" y="1176625"/>
              <a:ext cx="651175" cy="297475"/>
            </a:xfrm>
            <a:custGeom>
              <a:rect b="b" l="l" r="r" t="t"/>
              <a:pathLst>
                <a:path extrusionOk="0" h="11899" w="26047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2"/>
            <p:cNvSpPr/>
            <p:nvPr/>
          </p:nvSpPr>
          <p:spPr>
            <a:xfrm>
              <a:off x="1560325" y="1467350"/>
              <a:ext cx="48750" cy="3375"/>
            </a:xfrm>
            <a:custGeom>
              <a:rect b="b" l="l" r="r" t="t"/>
              <a:pathLst>
                <a:path extrusionOk="0" h="135" w="195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2"/>
            <p:cNvSpPr/>
            <p:nvPr/>
          </p:nvSpPr>
          <p:spPr>
            <a:xfrm>
              <a:off x="1077200" y="1078325"/>
              <a:ext cx="651175" cy="395775"/>
            </a:xfrm>
            <a:custGeom>
              <a:rect b="b" l="l" r="r" t="t"/>
              <a:pathLst>
                <a:path extrusionOk="0" h="15831" w="26047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2"/>
            <p:cNvSpPr/>
            <p:nvPr/>
          </p:nvSpPr>
          <p:spPr>
            <a:xfrm>
              <a:off x="1230950" y="1480775"/>
              <a:ext cx="280650" cy="704150"/>
            </a:xfrm>
            <a:custGeom>
              <a:rect b="b" l="l" r="r" t="t"/>
              <a:pathLst>
                <a:path extrusionOk="0" h="28166" w="11226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2"/>
            <p:cNvSpPr/>
            <p:nvPr/>
          </p:nvSpPr>
          <p:spPr>
            <a:xfrm>
              <a:off x="1235312" y="1480800"/>
              <a:ext cx="273100" cy="689825"/>
            </a:xfrm>
            <a:custGeom>
              <a:rect b="b" l="l" r="r" t="t"/>
              <a:pathLst>
                <a:path extrusionOk="0" h="27593" w="10924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2"/>
            <p:cNvSpPr/>
            <p:nvPr/>
          </p:nvSpPr>
          <p:spPr>
            <a:xfrm>
              <a:off x="1605675" y="1516075"/>
              <a:ext cx="158000" cy="639125"/>
            </a:xfrm>
            <a:custGeom>
              <a:rect b="b" l="l" r="r" t="t"/>
              <a:pathLst>
                <a:path extrusionOk="0" h="25565" w="632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2"/>
            <p:cNvSpPr/>
            <p:nvPr/>
          </p:nvSpPr>
          <p:spPr>
            <a:xfrm>
              <a:off x="1742650" y="1988275"/>
              <a:ext cx="25" cy="56325"/>
            </a:xfrm>
            <a:custGeom>
              <a:rect b="b" l="l" r="r" t="t"/>
              <a:pathLst>
                <a:path extrusionOk="0" h="2253" w="1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2"/>
            <p:cNvSpPr/>
            <p:nvPr/>
          </p:nvSpPr>
          <p:spPr>
            <a:xfrm>
              <a:off x="1612719" y="1526520"/>
              <a:ext cx="129425" cy="584825"/>
            </a:xfrm>
            <a:custGeom>
              <a:rect b="b" l="l" r="r" t="t"/>
              <a:pathLst>
                <a:path extrusionOk="0" h="23393" w="5177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2"/>
            <p:cNvSpPr/>
            <p:nvPr/>
          </p:nvSpPr>
          <p:spPr>
            <a:xfrm>
              <a:off x="1672050" y="1203050"/>
              <a:ext cx="133625" cy="120650"/>
            </a:xfrm>
            <a:custGeom>
              <a:rect b="b" l="l" r="r" t="t"/>
              <a:pathLst>
                <a:path extrusionOk="0" h="4826" w="5345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2"/>
            <p:cNvSpPr/>
            <p:nvPr/>
          </p:nvSpPr>
          <p:spPr>
            <a:xfrm>
              <a:off x="1511575" y="981325"/>
              <a:ext cx="189075" cy="169625"/>
            </a:xfrm>
            <a:custGeom>
              <a:rect b="b" l="l" r="r" t="t"/>
              <a:pathLst>
                <a:path extrusionOk="0" h="6785" w="7563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2"/>
            <p:cNvSpPr/>
            <p:nvPr/>
          </p:nvSpPr>
          <p:spPr>
            <a:xfrm>
              <a:off x="1416625" y="1104875"/>
              <a:ext cx="217650" cy="119550"/>
            </a:xfrm>
            <a:custGeom>
              <a:rect b="b" l="l" r="r" t="t"/>
              <a:pathLst>
                <a:path extrusionOk="0" h="4782" w="8706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2"/>
            <p:cNvSpPr/>
            <p:nvPr/>
          </p:nvSpPr>
          <p:spPr>
            <a:xfrm>
              <a:off x="1851025" y="1079925"/>
              <a:ext cx="161350" cy="143875"/>
            </a:xfrm>
            <a:custGeom>
              <a:rect b="b" l="l" r="r" t="t"/>
              <a:pathLst>
                <a:path extrusionOk="0" h="5755" w="6454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2"/>
            <p:cNvSpPr/>
            <p:nvPr/>
          </p:nvSpPr>
          <p:spPr>
            <a:xfrm>
              <a:off x="1861100" y="1212125"/>
              <a:ext cx="130275" cy="93925"/>
            </a:xfrm>
            <a:custGeom>
              <a:rect b="b" l="l" r="r" t="t"/>
              <a:pathLst>
                <a:path extrusionOk="0" h="3757" w="5211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2"/>
            <p:cNvSpPr/>
            <p:nvPr/>
          </p:nvSpPr>
          <p:spPr>
            <a:xfrm>
              <a:off x="1609050" y="1010500"/>
              <a:ext cx="70600" cy="61000"/>
            </a:xfrm>
            <a:custGeom>
              <a:rect b="b" l="l" r="r" t="t"/>
              <a:pathLst>
                <a:path extrusionOk="0" h="2440" w="2824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2"/>
            <p:cNvSpPr/>
            <p:nvPr/>
          </p:nvSpPr>
          <p:spPr>
            <a:xfrm>
              <a:off x="1920775" y="1096000"/>
              <a:ext cx="70600" cy="61125"/>
            </a:xfrm>
            <a:custGeom>
              <a:rect b="b" l="l" r="r" t="t"/>
              <a:pathLst>
                <a:path extrusionOk="0" h="2445" w="2824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2"/>
            <p:cNvSpPr/>
            <p:nvPr/>
          </p:nvSpPr>
          <p:spPr>
            <a:xfrm>
              <a:off x="961250" y="236825"/>
              <a:ext cx="1222525" cy="946550"/>
            </a:xfrm>
            <a:custGeom>
              <a:rect b="b" l="l" r="r" t="t"/>
              <a:pathLst>
                <a:path extrusionOk="0" h="37862" w="48901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2"/>
            <p:cNvSpPr/>
            <p:nvPr/>
          </p:nvSpPr>
          <p:spPr>
            <a:xfrm>
              <a:off x="989800" y="234750"/>
              <a:ext cx="1193975" cy="706225"/>
            </a:xfrm>
            <a:custGeom>
              <a:rect b="b" l="l" r="r" t="t"/>
              <a:pathLst>
                <a:path extrusionOk="0" h="28249" w="47759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2"/>
            <p:cNvSpPr/>
            <p:nvPr/>
          </p:nvSpPr>
          <p:spPr>
            <a:xfrm>
              <a:off x="989800" y="238125"/>
              <a:ext cx="1193975" cy="935175"/>
            </a:xfrm>
            <a:custGeom>
              <a:rect b="b" l="l" r="r" t="t"/>
              <a:pathLst>
                <a:path extrusionOk="0" h="37407" w="47759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2"/>
            <p:cNvSpPr/>
            <p:nvPr/>
          </p:nvSpPr>
          <p:spPr>
            <a:xfrm>
              <a:off x="1070475" y="1736225"/>
              <a:ext cx="244525" cy="252075"/>
            </a:xfrm>
            <a:custGeom>
              <a:rect b="b" l="l" r="r" t="t"/>
              <a:pathLst>
                <a:path extrusionOk="0" h="10083" w="9781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2"/>
            <p:cNvSpPr/>
            <p:nvPr/>
          </p:nvSpPr>
          <p:spPr>
            <a:xfrm>
              <a:off x="1272950" y="1526175"/>
              <a:ext cx="203375" cy="224350"/>
            </a:xfrm>
            <a:custGeom>
              <a:rect b="b" l="l" r="r" t="t"/>
              <a:pathLst>
                <a:path extrusionOk="0" h="8974" w="8135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2"/>
            <p:cNvSpPr/>
            <p:nvPr/>
          </p:nvSpPr>
          <p:spPr>
            <a:xfrm>
              <a:off x="1272950" y="1526175"/>
              <a:ext cx="200000" cy="224350"/>
            </a:xfrm>
            <a:custGeom>
              <a:rect b="b" l="l" r="r" t="t"/>
              <a:pathLst>
                <a:path extrusionOk="0" h="8974" w="800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2"/>
            <p:cNvSpPr/>
            <p:nvPr/>
          </p:nvSpPr>
          <p:spPr>
            <a:xfrm>
              <a:off x="1220875" y="1659450"/>
              <a:ext cx="153775" cy="156625"/>
            </a:xfrm>
            <a:custGeom>
              <a:rect b="b" l="l" r="r" t="t"/>
              <a:pathLst>
                <a:path extrusionOk="0" h="6265" w="6151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and Content">
  <p:cSld name="15_Title and Content">
    <p:bg>
      <p:bgPr>
        <a:solidFill>
          <a:srgbClr val="4F6128"/>
        </a:solidFill>
      </p:bgPr>
    </p:bg>
    <p:spTree>
      <p:nvGrpSpPr>
        <p:cNvPr id="2450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1" name="Google Shape;2451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2" name="Google Shape;2452;p33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3" name="Google Shape;2453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54" name="Google Shape;245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5" name="Google Shape;245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56" name="Google Shape;2456;p33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7" name="Google Shape;2457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58" name="Google Shape;2458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9" name="Google Shape;2459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0" name="Google Shape;2460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3" name="Google Shape;2463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64" name="Google Shape;2464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5" name="Google Shape;2465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6" name="Google Shape;2466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67" name="Google Shape;246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8" name="Google Shape;246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9" name="Google Shape;2469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0" name="Google Shape;247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1" name="Google Shape;247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2" name="Google Shape;2472;p33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3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4" name="Google Shape;2474;p33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5" name="Google Shape;2475;p33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6" name="Google Shape;2476;p33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7" name="Google Shape;2477;p33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8" name="Google Shape;2478;p33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9" name="Google Shape;2479;p33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0" name="Google Shape;2480;p33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3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TUAN\Downloads\Luyện tập 1.png" id="2519" name="Google Shape;251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bg>
      <p:bgPr>
        <a:solidFill>
          <a:srgbClr val="4F6128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" name="Google Shape;248;p16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" name="Google Shape;249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0" name="Google Shape;250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" name="Google Shape;252;p16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4" name="Google Shape;254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6" name="Google Shape;256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7" name="Google Shape;257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259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0" name="Google Shape;260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2" name="Google Shape;262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3" name="Google Shape;26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" name="Google Shape;265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" name="Google Shape;26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8" name="Google Shape;268;p16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16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6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6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6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6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6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6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6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6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6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6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6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6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6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6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6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6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6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6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6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6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6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6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6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6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6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6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6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6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6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6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6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6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6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6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6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6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6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6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6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6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8" name="Google Shape;318;p1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19" name="Google Shape;319;p16"/>
            <p:cNvSpPr/>
            <p:nvPr/>
          </p:nvSpPr>
          <p:spPr>
            <a:xfrm>
              <a:off x="1529225" y="1558100"/>
              <a:ext cx="189075" cy="241150"/>
            </a:xfrm>
            <a:custGeom>
              <a:rect b="b" l="l" r="r" t="t"/>
              <a:pathLst>
                <a:path extrusionOk="0" h="9646" w="7563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1647700" y="1816875"/>
              <a:ext cx="206725" cy="252400"/>
            </a:xfrm>
            <a:custGeom>
              <a:rect b="b" l="l" r="r" t="t"/>
              <a:pathLst>
                <a:path extrusionOk="0" h="10096" w="8269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1598975" y="1737350"/>
              <a:ext cx="164700" cy="132500"/>
            </a:xfrm>
            <a:custGeom>
              <a:rect b="b" l="l" r="r" t="t"/>
              <a:pathLst>
                <a:path extrusionOk="0" h="5300" w="6588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1287250" y="1496000"/>
              <a:ext cx="392400" cy="420700"/>
            </a:xfrm>
            <a:custGeom>
              <a:rect b="b" l="l" r="r" t="t"/>
              <a:pathLst>
                <a:path extrusionOk="0" h="16828" w="15696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1567025" y="1904250"/>
              <a:ext cx="4225" cy="25"/>
            </a:xfrm>
            <a:custGeom>
              <a:rect b="b" l="l" r="r" t="t"/>
              <a:pathLst>
                <a:path extrusionOk="0" h="1" w="169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1567025" y="1575725"/>
              <a:ext cx="7600" cy="328550"/>
            </a:xfrm>
            <a:custGeom>
              <a:rect b="b" l="l" r="r" t="t"/>
              <a:pathLst>
                <a:path extrusionOk="0" h="13142" w="304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1462000" y="1915175"/>
              <a:ext cx="49600" cy="3400"/>
            </a:xfrm>
            <a:custGeom>
              <a:rect b="b" l="l" r="r" t="t"/>
              <a:pathLst>
                <a:path extrusionOk="0" h="136" w="1984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1462000" y="1533725"/>
              <a:ext cx="73975" cy="384850"/>
            </a:xfrm>
            <a:custGeom>
              <a:rect b="b" l="l" r="r" t="t"/>
              <a:pathLst>
                <a:path extrusionOk="0" h="15394" w="2959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1602325" y="1519450"/>
              <a:ext cx="3375" cy="14300"/>
            </a:xfrm>
            <a:custGeom>
              <a:rect b="b" l="l" r="r" t="t"/>
              <a:pathLst>
                <a:path extrusionOk="0" h="572" w="135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1571225" y="1533725"/>
              <a:ext cx="34475" cy="370550"/>
            </a:xfrm>
            <a:custGeom>
              <a:rect b="b" l="l" r="r" t="t"/>
              <a:pathLst>
                <a:path extrusionOk="0" h="14822" w="1379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1518300" y="1953825"/>
              <a:ext cx="252100" cy="447225"/>
            </a:xfrm>
            <a:custGeom>
              <a:rect b="b" l="l" r="r" t="t"/>
              <a:pathLst>
                <a:path extrusionOk="0" h="17889" w="10084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1518300" y="2272275"/>
              <a:ext cx="84050" cy="128775"/>
            </a:xfrm>
            <a:custGeom>
              <a:rect b="b" l="l" r="r" t="t"/>
              <a:pathLst>
                <a:path extrusionOk="0" h="5151" w="3362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1266250" y="1990050"/>
              <a:ext cx="357100" cy="513300"/>
            </a:xfrm>
            <a:custGeom>
              <a:rect b="b" l="l" r="r" t="t"/>
              <a:pathLst>
                <a:path extrusionOk="0" h="20532" w="14284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1272950" y="1873175"/>
              <a:ext cx="420150" cy="227725"/>
            </a:xfrm>
            <a:custGeom>
              <a:rect b="b" l="l" r="r" t="t"/>
              <a:pathLst>
                <a:path extrusionOk="0" h="9109" w="16806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1560325" y="2072300"/>
              <a:ext cx="119325" cy="200000"/>
            </a:xfrm>
            <a:custGeom>
              <a:rect b="b" l="l" r="r" t="t"/>
              <a:pathLst>
                <a:path extrusionOk="0" h="8000" w="4773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1493925" y="1994601"/>
              <a:ext cx="111775" cy="108425"/>
            </a:xfrm>
            <a:custGeom>
              <a:rect b="b" l="l" r="r" t="t"/>
              <a:pathLst>
                <a:path extrusionOk="0" h="4337" w="4471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1529225" y="2489050"/>
              <a:ext cx="153775" cy="66400"/>
            </a:xfrm>
            <a:custGeom>
              <a:rect b="b" l="l" r="r" t="t"/>
              <a:pathLst>
                <a:path extrusionOk="0" h="2656" w="6151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1500650" y="1379125"/>
              <a:ext cx="112625" cy="203350"/>
            </a:xfrm>
            <a:custGeom>
              <a:rect b="b" l="l" r="r" t="t"/>
              <a:pathLst>
                <a:path extrusionOk="0" h="8134" w="4505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1059550" y="406000"/>
              <a:ext cx="1015850" cy="1068100"/>
            </a:xfrm>
            <a:custGeom>
              <a:rect b="b" l="l" r="r" t="t"/>
              <a:pathLst>
                <a:path extrusionOk="0" h="42724" w="40634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1077200" y="1176625"/>
              <a:ext cx="651175" cy="297475"/>
            </a:xfrm>
            <a:custGeom>
              <a:rect b="b" l="l" r="r" t="t"/>
              <a:pathLst>
                <a:path extrusionOk="0" h="11899" w="26047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1560325" y="1467350"/>
              <a:ext cx="48750" cy="3375"/>
            </a:xfrm>
            <a:custGeom>
              <a:rect b="b" l="l" r="r" t="t"/>
              <a:pathLst>
                <a:path extrusionOk="0" h="135" w="195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1077200" y="1078325"/>
              <a:ext cx="651175" cy="395775"/>
            </a:xfrm>
            <a:custGeom>
              <a:rect b="b" l="l" r="r" t="t"/>
              <a:pathLst>
                <a:path extrusionOk="0" h="15831" w="26047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1230950" y="1480775"/>
              <a:ext cx="280650" cy="704150"/>
            </a:xfrm>
            <a:custGeom>
              <a:rect b="b" l="l" r="r" t="t"/>
              <a:pathLst>
                <a:path extrusionOk="0" h="28166" w="11226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6"/>
            <p:cNvSpPr/>
            <p:nvPr/>
          </p:nvSpPr>
          <p:spPr>
            <a:xfrm>
              <a:off x="1235312" y="1480800"/>
              <a:ext cx="273100" cy="689825"/>
            </a:xfrm>
            <a:custGeom>
              <a:rect b="b" l="l" r="r" t="t"/>
              <a:pathLst>
                <a:path extrusionOk="0" h="27593" w="10924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6"/>
            <p:cNvSpPr/>
            <p:nvPr/>
          </p:nvSpPr>
          <p:spPr>
            <a:xfrm>
              <a:off x="1605675" y="1516075"/>
              <a:ext cx="158000" cy="639125"/>
            </a:xfrm>
            <a:custGeom>
              <a:rect b="b" l="l" r="r" t="t"/>
              <a:pathLst>
                <a:path extrusionOk="0" h="25565" w="632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1742650" y="1988275"/>
              <a:ext cx="25" cy="56325"/>
            </a:xfrm>
            <a:custGeom>
              <a:rect b="b" l="l" r="r" t="t"/>
              <a:pathLst>
                <a:path extrusionOk="0" h="2253" w="1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1612719" y="1526520"/>
              <a:ext cx="129425" cy="584825"/>
            </a:xfrm>
            <a:custGeom>
              <a:rect b="b" l="l" r="r" t="t"/>
              <a:pathLst>
                <a:path extrusionOk="0" h="23393" w="5177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1672050" y="1203050"/>
              <a:ext cx="133625" cy="120650"/>
            </a:xfrm>
            <a:custGeom>
              <a:rect b="b" l="l" r="r" t="t"/>
              <a:pathLst>
                <a:path extrusionOk="0" h="4826" w="5345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1511575" y="981325"/>
              <a:ext cx="189075" cy="169625"/>
            </a:xfrm>
            <a:custGeom>
              <a:rect b="b" l="l" r="r" t="t"/>
              <a:pathLst>
                <a:path extrusionOk="0" h="6785" w="7563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1416625" y="1104875"/>
              <a:ext cx="217650" cy="119550"/>
            </a:xfrm>
            <a:custGeom>
              <a:rect b="b" l="l" r="r" t="t"/>
              <a:pathLst>
                <a:path extrusionOk="0" h="4782" w="8706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1851025" y="1079925"/>
              <a:ext cx="161350" cy="143875"/>
            </a:xfrm>
            <a:custGeom>
              <a:rect b="b" l="l" r="r" t="t"/>
              <a:pathLst>
                <a:path extrusionOk="0" h="5755" w="6454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1861100" y="1212125"/>
              <a:ext cx="130275" cy="93925"/>
            </a:xfrm>
            <a:custGeom>
              <a:rect b="b" l="l" r="r" t="t"/>
              <a:pathLst>
                <a:path extrusionOk="0" h="3757" w="5211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1609050" y="1010500"/>
              <a:ext cx="70600" cy="61000"/>
            </a:xfrm>
            <a:custGeom>
              <a:rect b="b" l="l" r="r" t="t"/>
              <a:pathLst>
                <a:path extrusionOk="0" h="2440" w="2824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1920775" y="1096000"/>
              <a:ext cx="70600" cy="61125"/>
            </a:xfrm>
            <a:custGeom>
              <a:rect b="b" l="l" r="r" t="t"/>
              <a:pathLst>
                <a:path extrusionOk="0" h="2445" w="2824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961250" y="236825"/>
              <a:ext cx="1222525" cy="946550"/>
            </a:xfrm>
            <a:custGeom>
              <a:rect b="b" l="l" r="r" t="t"/>
              <a:pathLst>
                <a:path extrusionOk="0" h="37862" w="48901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989800" y="234750"/>
              <a:ext cx="1193975" cy="706225"/>
            </a:xfrm>
            <a:custGeom>
              <a:rect b="b" l="l" r="r" t="t"/>
              <a:pathLst>
                <a:path extrusionOk="0" h="28249" w="47759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989800" y="238125"/>
              <a:ext cx="1193975" cy="935175"/>
            </a:xfrm>
            <a:custGeom>
              <a:rect b="b" l="l" r="r" t="t"/>
              <a:pathLst>
                <a:path extrusionOk="0" h="37407" w="47759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1070475" y="1736225"/>
              <a:ext cx="244525" cy="252075"/>
            </a:xfrm>
            <a:custGeom>
              <a:rect b="b" l="l" r="r" t="t"/>
              <a:pathLst>
                <a:path extrusionOk="0" h="10083" w="9781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1272950" y="1526175"/>
              <a:ext cx="203375" cy="224350"/>
            </a:xfrm>
            <a:custGeom>
              <a:rect b="b" l="l" r="r" t="t"/>
              <a:pathLst>
                <a:path extrusionOk="0" h="8974" w="8135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1272950" y="1526175"/>
              <a:ext cx="200000" cy="224350"/>
            </a:xfrm>
            <a:custGeom>
              <a:rect b="b" l="l" r="r" t="t"/>
              <a:pathLst>
                <a:path extrusionOk="0" h="8974" w="800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1220875" y="1659450"/>
              <a:ext cx="153775" cy="156625"/>
            </a:xfrm>
            <a:custGeom>
              <a:rect b="b" l="l" r="r" t="t"/>
              <a:pathLst>
                <a:path extrusionOk="0" h="6265" w="6151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0" name="Google Shape;360;p1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61" name="Google Shape;361;p16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" name="Google Shape;363;p1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64" name="Google Shape;364;p16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75" name="Google Shape;375;p16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6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6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9" name="Google Shape;379;p1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0" name="Google Shape;380;p16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2" name="Google Shape;382;p1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500" u="none" cap="none" strike="noStrike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Title and Content">
  <p:cSld name="16_Title and Content">
    <p:bg>
      <p:bgPr>
        <a:solidFill>
          <a:srgbClr val="4F6128"/>
        </a:solidFill>
      </p:bgPr>
    </p:bg>
    <p:spTree>
      <p:nvGrpSpPr>
        <p:cNvPr id="2520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1" name="Google Shape;2521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2" name="Google Shape;2522;p34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3" name="Google Shape;2523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24" name="Google Shape;252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5" name="Google Shape;252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6" name="Google Shape;2526;p34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7" name="Google Shape;2527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28" name="Google Shape;2528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9" name="Google Shape;2529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0" name="Google Shape;2530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3" name="Google Shape;2533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34" name="Google Shape;2534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5" name="Google Shape;2535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6" name="Google Shape;2536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37" name="Google Shape;253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8" name="Google Shape;253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9" name="Google Shape;2539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0" name="Google Shape;2540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1" name="Google Shape;2541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2" name="Google Shape;2542;p34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34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4" name="Google Shape;2544;p34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4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4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4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4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4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4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4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hông có mô tả." id="2589" name="Google Shape;258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Title and Content">
  <p:cSld name="17_Title and Content">
    <p:bg>
      <p:bgPr>
        <a:solidFill>
          <a:srgbClr val="4F6128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85" name="Google Shape;385;p17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6" name="Google Shape;386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87" name="Google Shape;387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9" name="Google Shape;389;p17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0" name="Google Shape;390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1" name="Google Shape;391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3" name="Google Shape;393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4" name="Google Shape;394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6" name="Google Shape;396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7" name="Google Shape;397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9" name="Google Shape;399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00" name="Google Shape;400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2" name="Google Shape;402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03" name="Google Shape;40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5" name="Google Shape;405;p17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7" name="Google Shape;407;p17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7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7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7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7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7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7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7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7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7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7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7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7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7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7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7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7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7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7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7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7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7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7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7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7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7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7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7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7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7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7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7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7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7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7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7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7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7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7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7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7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7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7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7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7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Title and Content">
  <p:cSld name="18_Title and Content">
    <p:bg>
      <p:bgPr>
        <a:solidFill>
          <a:srgbClr val="4F6128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1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55" name="Google Shape;455;p18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6" name="Google Shape;456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57" name="Google Shape;457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9" name="Google Shape;459;p18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0" name="Google Shape;460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1" name="Google Shape;461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3" name="Google Shape;463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4" name="Google Shape;464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6" name="Google Shape;466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67" name="Google Shape;467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9" name="Google Shape;469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0" name="Google Shape;470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2" name="Google Shape;472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3" name="Google Shape;473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5" name="Google Shape;475;p18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7" name="Google Shape;477;p18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8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8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8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8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8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8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8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8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8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8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8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8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8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8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8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8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8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8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8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8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8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8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8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8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8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8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8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8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8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8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8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8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8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8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8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8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8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8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8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8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8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8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8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8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and Content">
  <p:cSld name="6_Title and Content">
    <p:bg>
      <p:bgPr>
        <a:solidFill>
          <a:srgbClr val="4F6128"/>
        </a:solid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oogle Shape;523;p19"/>
          <p:cNvGrpSpPr/>
          <p:nvPr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524" name="Google Shape;524;p19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5" name="Google Shape;525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6" name="Google Shape;526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8" name="Google Shape;528;p19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9" name="Google Shape;529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0" name="Google Shape;530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2" name="Google Shape;532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3" name="Google Shape;533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5" name="Google Shape;535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6" name="Google Shape;536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39" name="Google Shape;53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2" name="Google Shape;54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4" name="Google Shape;544;p19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6" name="Google Shape;546;p19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9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9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9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9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19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19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19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9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19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9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9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9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9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19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19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19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9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19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19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19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19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19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19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9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19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9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9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9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9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9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9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9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9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9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9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9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9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9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9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9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9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9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9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9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9"/>
          <p:cNvSpPr/>
          <p:nvPr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9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9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4" name="Google Shape;594;p1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595" name="Google Shape;595;p19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1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598" name="Google Shape;598;p19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9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9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9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9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9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8" name="Google Shape;608;p1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09" name="Google Shape;609;p19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9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1" name="Google Shape;611;p19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9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3" name="Google Shape;613;p1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14" name="Google Shape;614;p19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9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6" name="Google Shape;616;p19"/>
          <p:cNvGrpSpPr/>
          <p:nvPr/>
        </p:nvGrpSpPr>
        <p:grpSpPr>
          <a:xfrm>
            <a:off x="1683254" y="3457500"/>
            <a:ext cx="2599447" cy="2521829"/>
            <a:chOff x="5641385" y="2381306"/>
            <a:chExt cx="2599447" cy="2521829"/>
          </a:xfrm>
        </p:grpSpPr>
        <p:sp>
          <p:nvSpPr>
            <p:cNvPr id="617" name="Google Shape;617;p19"/>
            <p:cNvSpPr/>
            <p:nvPr/>
          </p:nvSpPr>
          <p:spPr>
            <a:xfrm>
              <a:off x="5715495" y="4459755"/>
              <a:ext cx="2364987" cy="361232"/>
            </a:xfrm>
            <a:custGeom>
              <a:rect b="b" l="l" r="r" t="t"/>
              <a:pathLst>
                <a:path extrusionOk="0" h="5883" w="38516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8" name="Google Shape;618;p19"/>
            <p:cNvGrpSpPr/>
            <p:nvPr/>
          </p:nvGrpSpPr>
          <p:grpSpPr>
            <a:xfrm flipH="1">
              <a:off x="6793276" y="3690844"/>
              <a:ext cx="1447556" cy="1002468"/>
              <a:chOff x="4799733" y="3457797"/>
              <a:chExt cx="2301387" cy="1593766"/>
            </a:xfrm>
          </p:grpSpPr>
          <p:sp>
            <p:nvSpPr>
              <p:cNvPr id="619" name="Google Shape;619;p19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rect b="b" l="l" r="r" t="t"/>
                <a:pathLst>
                  <a:path extrusionOk="0" h="2211" w="2437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19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rect b="b" l="l" r="r" t="t"/>
                <a:pathLst>
                  <a:path extrusionOk="0" h="1431" w="1656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19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rect b="b" l="l" r="r" t="t"/>
                <a:pathLst>
                  <a:path extrusionOk="0" h="1457" w="1669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19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rect b="b" l="l" r="r" t="t"/>
                <a:pathLst>
                  <a:path extrusionOk="0" h="1536" w="1814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19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rect b="b" l="l" r="r" t="t"/>
                <a:pathLst>
                  <a:path extrusionOk="0" h="21477" w="22395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19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rect b="b" l="l" r="r" t="t"/>
                <a:pathLst>
                  <a:path extrusionOk="0" h="18937" w="18583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19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rect b="b" l="l" r="r" t="t"/>
                <a:pathLst>
                  <a:path extrusionOk="0" h="1219" w="1377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19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rect b="b" l="l" r="r" t="t"/>
                <a:pathLst>
                  <a:path extrusionOk="0" h="1259" w="1377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19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rect b="b" l="l" r="r" t="t"/>
                <a:pathLst>
                  <a:path extrusionOk="0" h="888" w="993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19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19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19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19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rect b="b" l="l" r="r" t="t"/>
                <a:pathLst>
                  <a:path extrusionOk="0" h="914" w="994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19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rect b="b" l="l" r="r" t="t"/>
                <a:pathLst>
                  <a:path extrusionOk="0" h="888" w="994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19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rect b="b" l="l" r="r" t="t"/>
                <a:pathLst>
                  <a:path extrusionOk="0" h="888" w="1047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19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19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19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19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rect b="b" l="l" r="r" t="t"/>
                <a:pathLst>
                  <a:path extrusionOk="0" h="914" w="1047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9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rect b="b" l="l" r="r" t="t"/>
                <a:pathLst>
                  <a:path extrusionOk="0" h="888" w="993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19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rect b="b" l="l" r="r" t="t"/>
                <a:pathLst>
                  <a:path extrusionOk="0" h="887" w="994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9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19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19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19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rect b="b" l="l" r="r" t="t"/>
                <a:pathLst>
                  <a:path extrusionOk="0" h="928" w="993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19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rect b="b" l="l" r="r" t="t"/>
                <a:pathLst>
                  <a:path extrusionOk="0" h="1242" w="1377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19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rect b="b" l="l" r="r" t="t"/>
                <a:pathLst>
                  <a:path extrusionOk="0" h="1258" w="1377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19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rect b="b" l="l" r="r" t="t"/>
                <a:pathLst>
                  <a:path extrusionOk="0" h="1245" w="143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19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rect b="b" l="l" r="r" t="t"/>
                <a:pathLst>
                  <a:path extrusionOk="0" h="1245" w="1377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19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rect b="b" l="l" r="r" t="t"/>
                <a:pathLst>
                  <a:path extrusionOk="0" h="5520" w="2029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19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rect b="b" l="l" r="r" t="t"/>
                <a:pathLst>
                  <a:path extrusionOk="0" h="5520" w="2029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19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19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19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rect b="b" l="l" r="r" t="t"/>
                <a:pathLst>
                  <a:path extrusionOk="0" h="5507" w="2029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19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rect b="b" l="l" r="r" t="t"/>
                <a:pathLst>
                  <a:path extrusionOk="0" h="5507" w="2029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19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19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19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rect b="b" l="l" r="r" t="t"/>
                <a:pathLst>
                  <a:path extrusionOk="0" h="5520" w="20304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19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rect b="b" l="l" r="r" t="t"/>
                <a:pathLst>
                  <a:path extrusionOk="0" h="5520" w="20291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9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19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19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rect b="b" l="l" r="r" t="t"/>
                <a:pathLst>
                  <a:path extrusionOk="0" h="3688" w="362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rect b="b" l="l" r="r" t="t"/>
                <a:pathLst>
                  <a:path extrusionOk="0" h="1147" w="1166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19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rect b="b" l="l" r="r" t="t"/>
                <a:pathLst>
                  <a:path extrusionOk="0" h="2753" w="413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rect b="b" l="l" r="r" t="t"/>
                <a:pathLst>
                  <a:path extrusionOk="0" h="1814" w="3905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rect b="b" l="l" r="r" t="t"/>
                <a:pathLst>
                  <a:path extrusionOk="0" h="12455" w="3799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rect b="b" l="l" r="r" t="t"/>
                <a:pathLst>
                  <a:path extrusionOk="0" h="12402" w="4025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rect b="b" l="l" r="r" t="t"/>
                <a:pathLst>
                  <a:path extrusionOk="0" h="12190" w="4077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rect b="b" l="l" r="r" t="t"/>
                <a:pathLst>
                  <a:path extrusionOk="0" h="2926" w="4355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19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rect b="b" l="l" r="r" t="t"/>
                <a:pathLst>
                  <a:path extrusionOk="0" h="1933" w="413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19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rect b="b" l="l" r="r" t="t"/>
                <a:pathLst>
                  <a:path extrusionOk="0" h="1458" w="4408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rect b="b" l="l" r="r" t="t"/>
                <a:pathLst>
                  <a:path extrusionOk="0" h="1445" w="4421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19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rect b="b" l="l" r="r" t="t"/>
                <a:pathLst>
                  <a:path extrusionOk="0" h="4232" w="286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19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rect b="b" l="l" r="r" t="t"/>
                <a:pathLst>
                  <a:path extrusionOk="0" h="9543" w="9544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19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rect b="b" l="l" r="r" t="t"/>
                <a:pathLst>
                  <a:path extrusionOk="0" h="2636" w="376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19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rect b="b" l="l" r="r" t="t"/>
                <a:pathLst>
                  <a:path extrusionOk="0" h="7558" w="9385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5" name="Google Shape;675;p19"/>
            <p:cNvSpPr/>
            <p:nvPr/>
          </p:nvSpPr>
          <p:spPr>
            <a:xfrm>
              <a:off x="5641385" y="4715193"/>
              <a:ext cx="204624" cy="152288"/>
            </a:xfrm>
            <a:custGeom>
              <a:rect b="b" l="l" r="r" t="t"/>
              <a:pathLst>
                <a:path extrusionOk="0" h="4903" w="6588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9"/>
            <p:cNvSpPr/>
            <p:nvPr/>
          </p:nvSpPr>
          <p:spPr>
            <a:xfrm>
              <a:off x="5767676" y="4250752"/>
              <a:ext cx="622196" cy="512492"/>
            </a:xfrm>
            <a:custGeom>
              <a:rect b="b" l="l" r="r" t="t"/>
              <a:pathLst>
                <a:path extrusionOk="0" h="16500" w="20032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9"/>
            <p:cNvSpPr/>
            <p:nvPr/>
          </p:nvSpPr>
          <p:spPr>
            <a:xfrm>
              <a:off x="5767676" y="4250752"/>
              <a:ext cx="622196" cy="512492"/>
            </a:xfrm>
            <a:custGeom>
              <a:rect b="b" l="l" r="r" t="t"/>
              <a:pathLst>
                <a:path extrusionOk="0" h="16500" w="20032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9"/>
            <p:cNvSpPr/>
            <p:nvPr/>
          </p:nvSpPr>
          <p:spPr>
            <a:xfrm>
              <a:off x="5802121" y="4428136"/>
              <a:ext cx="435338" cy="335107"/>
            </a:xfrm>
            <a:custGeom>
              <a:rect b="b" l="l" r="r" t="t"/>
              <a:pathLst>
                <a:path extrusionOk="0" h="10789" w="14016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9"/>
            <p:cNvSpPr/>
            <p:nvPr/>
          </p:nvSpPr>
          <p:spPr>
            <a:xfrm>
              <a:off x="5993172" y="3849238"/>
              <a:ext cx="435338" cy="325727"/>
            </a:xfrm>
            <a:custGeom>
              <a:rect b="b" l="l" r="r" t="t"/>
              <a:pathLst>
                <a:path extrusionOk="0" h="10487" w="14016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9"/>
            <p:cNvSpPr/>
            <p:nvPr/>
          </p:nvSpPr>
          <p:spPr>
            <a:xfrm>
              <a:off x="6106945" y="3870700"/>
              <a:ext cx="178533" cy="304824"/>
            </a:xfrm>
            <a:custGeom>
              <a:rect b="b" l="l" r="r" t="t"/>
              <a:pathLst>
                <a:path extrusionOk="0" h="9814" w="5748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9"/>
            <p:cNvSpPr/>
            <p:nvPr/>
          </p:nvSpPr>
          <p:spPr>
            <a:xfrm>
              <a:off x="6175836" y="3779880"/>
              <a:ext cx="439532" cy="506031"/>
            </a:xfrm>
            <a:custGeom>
              <a:rect b="b" l="l" r="r" t="t"/>
              <a:pathLst>
                <a:path extrusionOk="0" h="16292" w="14151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9"/>
            <p:cNvSpPr/>
            <p:nvPr/>
          </p:nvSpPr>
          <p:spPr>
            <a:xfrm>
              <a:off x="6446215" y="3823706"/>
              <a:ext cx="169153" cy="460404"/>
            </a:xfrm>
            <a:custGeom>
              <a:rect b="b" l="l" r="r" t="t"/>
              <a:pathLst>
                <a:path extrusionOk="0" h="14823" w="5446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9"/>
            <p:cNvSpPr/>
            <p:nvPr/>
          </p:nvSpPr>
          <p:spPr>
            <a:xfrm>
              <a:off x="6123655" y="4195040"/>
              <a:ext cx="501093" cy="361229"/>
            </a:xfrm>
            <a:custGeom>
              <a:rect b="b" l="l" r="r" t="t"/>
              <a:pathLst>
                <a:path extrusionOk="0" h="11630" w="16133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9"/>
            <p:cNvSpPr/>
            <p:nvPr/>
          </p:nvSpPr>
          <p:spPr>
            <a:xfrm>
              <a:off x="6319893" y="3623306"/>
              <a:ext cx="143063" cy="253078"/>
            </a:xfrm>
            <a:custGeom>
              <a:rect b="b" l="l" r="r" t="t"/>
              <a:pathLst>
                <a:path extrusionOk="0" h="8148" w="4606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9"/>
            <p:cNvSpPr/>
            <p:nvPr/>
          </p:nvSpPr>
          <p:spPr>
            <a:xfrm>
              <a:off x="5802125" y="4764263"/>
              <a:ext cx="234920" cy="138872"/>
            </a:xfrm>
            <a:custGeom>
              <a:rect b="b" l="l" r="r" t="t"/>
              <a:pathLst>
                <a:path extrusionOk="0" h="4389" w="642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9"/>
            <p:cNvSpPr/>
            <p:nvPr/>
          </p:nvSpPr>
          <p:spPr>
            <a:xfrm>
              <a:off x="5950371" y="4370395"/>
              <a:ext cx="674377" cy="457578"/>
            </a:xfrm>
            <a:custGeom>
              <a:rect b="b" l="l" r="r" t="t"/>
              <a:pathLst>
                <a:path extrusionOk="0" h="14732" w="21712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9"/>
            <p:cNvSpPr/>
            <p:nvPr/>
          </p:nvSpPr>
          <p:spPr>
            <a:xfrm>
              <a:off x="6428479" y="4371762"/>
              <a:ext cx="196269" cy="273515"/>
            </a:xfrm>
            <a:custGeom>
              <a:rect b="b" l="l" r="r" t="t"/>
              <a:pathLst>
                <a:path extrusionOk="0" h="8806" w="6319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9"/>
            <p:cNvSpPr/>
            <p:nvPr/>
          </p:nvSpPr>
          <p:spPr>
            <a:xfrm>
              <a:off x="6476498" y="3874086"/>
              <a:ext cx="226552" cy="540508"/>
            </a:xfrm>
            <a:custGeom>
              <a:rect b="b" l="l" r="r" t="t"/>
              <a:pathLst>
                <a:path extrusionOk="0" h="17402" w="7294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9"/>
            <p:cNvSpPr/>
            <p:nvPr/>
          </p:nvSpPr>
          <p:spPr>
            <a:xfrm>
              <a:off x="6645590" y="4402045"/>
              <a:ext cx="148281" cy="95013"/>
            </a:xfrm>
            <a:custGeom>
              <a:rect b="b" l="l" r="r" t="t"/>
              <a:pathLst>
                <a:path extrusionOk="0" h="3059" w="4774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9"/>
            <p:cNvSpPr/>
            <p:nvPr/>
          </p:nvSpPr>
          <p:spPr>
            <a:xfrm>
              <a:off x="6454570" y="3753790"/>
              <a:ext cx="4193" cy="26122"/>
            </a:xfrm>
            <a:custGeom>
              <a:rect b="b" l="l" r="r" t="t"/>
              <a:pathLst>
                <a:path extrusionOk="0" h="841" w="135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9"/>
            <p:cNvSpPr/>
            <p:nvPr/>
          </p:nvSpPr>
          <p:spPr>
            <a:xfrm>
              <a:off x="6458732" y="3779880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9"/>
            <p:cNvSpPr/>
            <p:nvPr/>
          </p:nvSpPr>
          <p:spPr>
            <a:xfrm>
              <a:off x="6328248" y="3762114"/>
              <a:ext cx="4224" cy="21959"/>
            </a:xfrm>
            <a:custGeom>
              <a:rect b="b" l="l" r="r" t="t"/>
              <a:pathLst>
                <a:path extrusionOk="0" h="707" w="136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9"/>
            <p:cNvSpPr/>
            <p:nvPr/>
          </p:nvSpPr>
          <p:spPr>
            <a:xfrm>
              <a:off x="6328248" y="3753790"/>
              <a:ext cx="130515" cy="56374"/>
            </a:xfrm>
            <a:custGeom>
              <a:rect b="b" l="l" r="r" t="t"/>
              <a:pathLst>
                <a:path extrusionOk="0" h="1815" w="4202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9"/>
            <p:cNvSpPr/>
            <p:nvPr/>
          </p:nvSpPr>
          <p:spPr>
            <a:xfrm>
              <a:off x="5797959" y="2518871"/>
              <a:ext cx="1226595" cy="1243460"/>
            </a:xfrm>
            <a:custGeom>
              <a:rect b="b" l="l" r="r" t="t"/>
              <a:pathLst>
                <a:path extrusionOk="0" h="40034" w="39491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9"/>
            <p:cNvSpPr/>
            <p:nvPr/>
          </p:nvSpPr>
          <p:spPr>
            <a:xfrm>
              <a:off x="5854333" y="3348735"/>
              <a:ext cx="1026164" cy="330945"/>
            </a:xfrm>
            <a:custGeom>
              <a:rect b="b" l="l" r="r" t="t"/>
              <a:pathLst>
                <a:path extrusionOk="0" h="10655" w="33038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9"/>
            <p:cNvSpPr/>
            <p:nvPr/>
          </p:nvSpPr>
          <p:spPr>
            <a:xfrm>
              <a:off x="5854333" y="3127432"/>
              <a:ext cx="1122202" cy="552249"/>
            </a:xfrm>
            <a:custGeom>
              <a:rect b="b" l="l" r="r" t="t"/>
              <a:pathLst>
                <a:path extrusionOk="0" h="17780" w="3613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9"/>
            <p:cNvSpPr/>
            <p:nvPr/>
          </p:nvSpPr>
          <p:spPr>
            <a:xfrm>
              <a:off x="5641385" y="2381306"/>
              <a:ext cx="1491724" cy="1007776"/>
            </a:xfrm>
            <a:custGeom>
              <a:rect b="b" l="l" r="r" t="t"/>
              <a:pathLst>
                <a:path extrusionOk="0" h="32446" w="48027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9"/>
            <p:cNvSpPr/>
            <p:nvPr/>
          </p:nvSpPr>
          <p:spPr>
            <a:xfrm>
              <a:off x="5715495" y="3061677"/>
              <a:ext cx="8386" cy="5249"/>
            </a:xfrm>
            <a:custGeom>
              <a:rect b="b" l="l" r="r" t="t"/>
              <a:pathLst>
                <a:path extrusionOk="0" h="169" w="27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9"/>
            <p:cNvSpPr/>
            <p:nvPr/>
          </p:nvSpPr>
          <p:spPr>
            <a:xfrm>
              <a:off x="6324086" y="3197379"/>
              <a:ext cx="96069" cy="52243"/>
            </a:xfrm>
            <a:custGeom>
              <a:rect b="b" l="l" r="r" t="t"/>
              <a:pathLst>
                <a:path extrusionOk="0" h="1682" w="3093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9"/>
            <p:cNvSpPr/>
            <p:nvPr/>
          </p:nvSpPr>
          <p:spPr>
            <a:xfrm>
              <a:off x="6420124" y="3127432"/>
              <a:ext cx="221334" cy="78334"/>
            </a:xfrm>
            <a:custGeom>
              <a:rect b="b" l="l" r="r" t="t"/>
              <a:pathLst>
                <a:path extrusionOk="0" h="2522" w="7126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9"/>
            <p:cNvSpPr/>
            <p:nvPr/>
          </p:nvSpPr>
          <p:spPr>
            <a:xfrm>
              <a:off x="6119462" y="3187999"/>
              <a:ext cx="126353" cy="61623"/>
            </a:xfrm>
            <a:custGeom>
              <a:rect b="b" l="l" r="r" t="t"/>
              <a:pathLst>
                <a:path extrusionOk="0" h="1984" w="4068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9"/>
            <p:cNvSpPr/>
            <p:nvPr/>
          </p:nvSpPr>
          <p:spPr>
            <a:xfrm>
              <a:off x="5854333" y="3344573"/>
              <a:ext cx="31" cy="4193"/>
            </a:xfrm>
            <a:custGeom>
              <a:rect b="b" l="l" r="r" t="t"/>
              <a:pathLst>
                <a:path extrusionOk="0" h="135" w="1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9"/>
            <p:cNvSpPr/>
            <p:nvPr/>
          </p:nvSpPr>
          <p:spPr>
            <a:xfrm>
              <a:off x="5854333" y="3276272"/>
              <a:ext cx="43639" cy="72494"/>
            </a:xfrm>
            <a:custGeom>
              <a:rect b="b" l="l" r="r" t="t"/>
              <a:pathLst>
                <a:path extrusionOk="0" h="2334" w="1405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9"/>
            <p:cNvSpPr/>
            <p:nvPr/>
          </p:nvSpPr>
          <p:spPr>
            <a:xfrm>
              <a:off x="5659120" y="3179644"/>
              <a:ext cx="1465664" cy="208817"/>
            </a:xfrm>
            <a:custGeom>
              <a:rect b="b" l="l" r="r" t="t"/>
              <a:pathLst>
                <a:path extrusionOk="0" h="6723" w="47188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9"/>
            <p:cNvSpPr/>
            <p:nvPr/>
          </p:nvSpPr>
          <p:spPr>
            <a:xfrm>
              <a:off x="6968149" y="3384237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9"/>
            <p:cNvSpPr/>
            <p:nvPr/>
          </p:nvSpPr>
          <p:spPr>
            <a:xfrm>
              <a:off x="6880497" y="3314289"/>
              <a:ext cx="87683" cy="69978"/>
            </a:xfrm>
            <a:custGeom>
              <a:rect b="b" l="l" r="r" t="t"/>
              <a:pathLst>
                <a:path extrusionOk="0" h="2253" w="2823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9"/>
            <p:cNvSpPr/>
            <p:nvPr/>
          </p:nvSpPr>
          <p:spPr>
            <a:xfrm>
              <a:off x="5659120" y="2836212"/>
              <a:ext cx="1465664" cy="552249"/>
            </a:xfrm>
            <a:custGeom>
              <a:rect b="b" l="l" r="r" t="t"/>
              <a:pathLst>
                <a:path extrusionOk="0" h="17780" w="47188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9"/>
            <p:cNvSpPr/>
            <p:nvPr/>
          </p:nvSpPr>
          <p:spPr>
            <a:xfrm>
              <a:off x="6133036" y="3492792"/>
              <a:ext cx="178533" cy="122190"/>
            </a:xfrm>
            <a:custGeom>
              <a:rect b="b" l="l" r="r" t="t"/>
              <a:pathLst>
                <a:path extrusionOk="0" h="3934" w="5748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9"/>
            <p:cNvSpPr/>
            <p:nvPr/>
          </p:nvSpPr>
          <p:spPr>
            <a:xfrm>
              <a:off x="6337660" y="3256735"/>
              <a:ext cx="234908" cy="209376"/>
            </a:xfrm>
            <a:custGeom>
              <a:rect b="b" l="l" r="r" t="t"/>
              <a:pathLst>
                <a:path extrusionOk="0" h="6741" w="7563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9"/>
            <p:cNvSpPr/>
            <p:nvPr/>
          </p:nvSpPr>
          <p:spPr>
            <a:xfrm>
              <a:off x="6384622" y="3440611"/>
              <a:ext cx="266216" cy="134677"/>
            </a:xfrm>
            <a:custGeom>
              <a:rect b="b" l="l" r="r" t="t"/>
              <a:pathLst>
                <a:path extrusionOk="0" h="4336" w="8571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9"/>
            <p:cNvSpPr/>
            <p:nvPr/>
          </p:nvSpPr>
          <p:spPr>
            <a:xfrm>
              <a:off x="5893997" y="3288416"/>
              <a:ext cx="217172" cy="192914"/>
            </a:xfrm>
            <a:custGeom>
              <a:rect b="b" l="l" r="r" t="t"/>
              <a:pathLst>
                <a:path extrusionOk="0" h="6211" w="6992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9"/>
            <p:cNvSpPr/>
            <p:nvPr/>
          </p:nvSpPr>
          <p:spPr>
            <a:xfrm>
              <a:off x="5880424" y="3458346"/>
              <a:ext cx="182727" cy="121569"/>
            </a:xfrm>
            <a:custGeom>
              <a:rect b="b" l="l" r="r" t="t"/>
              <a:pathLst>
                <a:path extrusionOk="0" h="3914" w="5883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9"/>
            <p:cNvSpPr/>
            <p:nvPr/>
          </p:nvSpPr>
          <p:spPr>
            <a:xfrm>
              <a:off x="5858495" y="3818488"/>
              <a:ext cx="248481" cy="358775"/>
            </a:xfrm>
            <a:custGeom>
              <a:rect b="b" l="l" r="r" t="t"/>
              <a:pathLst>
                <a:path extrusionOk="0" h="11551" w="800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9"/>
            <p:cNvSpPr/>
            <p:nvPr/>
          </p:nvSpPr>
          <p:spPr>
            <a:xfrm>
              <a:off x="5858495" y="3818488"/>
              <a:ext cx="248481" cy="357036"/>
            </a:xfrm>
            <a:custGeom>
              <a:rect b="b" l="l" r="r" t="t"/>
              <a:pathLst>
                <a:path extrusionOk="0" h="11495" w="800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9"/>
            <p:cNvSpPr/>
            <p:nvPr/>
          </p:nvSpPr>
          <p:spPr>
            <a:xfrm>
              <a:off x="6106945" y="3980311"/>
              <a:ext cx="31" cy="138870"/>
            </a:xfrm>
            <a:custGeom>
              <a:rect b="b" l="l" r="r" t="t"/>
              <a:pathLst>
                <a:path extrusionOk="0" h="4471" w="1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9"/>
            <p:cNvSpPr/>
            <p:nvPr/>
          </p:nvSpPr>
          <p:spPr>
            <a:xfrm>
              <a:off x="6080855" y="3827899"/>
              <a:ext cx="26122" cy="12548"/>
            </a:xfrm>
            <a:custGeom>
              <a:rect b="b" l="l" r="r" t="t"/>
              <a:pathLst>
                <a:path extrusionOk="0" h="404" w="841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9"/>
            <p:cNvSpPr/>
            <p:nvPr/>
          </p:nvSpPr>
          <p:spPr>
            <a:xfrm>
              <a:off x="5858495" y="3827899"/>
              <a:ext cx="248481" cy="347625"/>
            </a:xfrm>
            <a:custGeom>
              <a:rect b="b" l="l" r="r" t="t"/>
              <a:pathLst>
                <a:path extrusionOk="0" h="11192" w="800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9"/>
            <p:cNvSpPr/>
            <p:nvPr/>
          </p:nvSpPr>
          <p:spPr>
            <a:xfrm>
              <a:off x="5858495" y="3784042"/>
              <a:ext cx="248481" cy="69978"/>
            </a:xfrm>
            <a:custGeom>
              <a:rect b="b" l="l" r="r" t="t"/>
              <a:pathLst>
                <a:path extrusionOk="0" h="2253" w="800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9"/>
            <p:cNvSpPr/>
            <p:nvPr/>
          </p:nvSpPr>
          <p:spPr>
            <a:xfrm>
              <a:off x="5872069" y="3797616"/>
              <a:ext cx="221334" cy="42832"/>
            </a:xfrm>
            <a:custGeom>
              <a:rect b="b" l="l" r="r" t="t"/>
              <a:pathLst>
                <a:path extrusionOk="0" h="1379" w="7126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9"/>
            <p:cNvSpPr/>
            <p:nvPr/>
          </p:nvSpPr>
          <p:spPr>
            <a:xfrm>
              <a:off x="5888779" y="3814326"/>
              <a:ext cx="187914" cy="39695"/>
            </a:xfrm>
            <a:custGeom>
              <a:rect b="b" l="l" r="r" t="t"/>
              <a:pathLst>
                <a:path extrusionOk="0" h="1278" w="605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9"/>
            <p:cNvSpPr/>
            <p:nvPr/>
          </p:nvSpPr>
          <p:spPr>
            <a:xfrm>
              <a:off x="5737423" y="3468130"/>
              <a:ext cx="217141" cy="311781"/>
            </a:xfrm>
            <a:custGeom>
              <a:rect b="b" l="l" r="r" t="t"/>
              <a:pathLst>
                <a:path extrusionOk="0" h="10038" w="6991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9"/>
            <p:cNvSpPr/>
            <p:nvPr/>
          </p:nvSpPr>
          <p:spPr>
            <a:xfrm>
              <a:off x="5771869" y="3709933"/>
              <a:ext cx="143032" cy="43888"/>
            </a:xfrm>
            <a:custGeom>
              <a:rect b="b" l="l" r="r" t="t"/>
              <a:pathLst>
                <a:path extrusionOk="0" h="1413" w="4605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9"/>
            <p:cNvSpPr/>
            <p:nvPr/>
          </p:nvSpPr>
          <p:spPr>
            <a:xfrm>
              <a:off x="5749940" y="3583612"/>
              <a:ext cx="191051" cy="196300"/>
            </a:xfrm>
            <a:custGeom>
              <a:rect b="b" l="l" r="r" t="t"/>
              <a:pathLst>
                <a:path extrusionOk="0" h="6320" w="6151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9"/>
            <p:cNvSpPr/>
            <p:nvPr/>
          </p:nvSpPr>
          <p:spPr>
            <a:xfrm>
              <a:off x="5984817" y="3614951"/>
              <a:ext cx="91876" cy="199406"/>
            </a:xfrm>
            <a:custGeom>
              <a:rect b="b" l="l" r="r" t="t"/>
              <a:pathLst>
                <a:path extrusionOk="0" h="6420" w="2958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9"/>
            <p:cNvSpPr/>
            <p:nvPr/>
          </p:nvSpPr>
          <p:spPr>
            <a:xfrm>
              <a:off x="5984817" y="3645204"/>
              <a:ext cx="74140" cy="169153"/>
            </a:xfrm>
            <a:custGeom>
              <a:rect b="b" l="l" r="r" t="t"/>
              <a:pathLst>
                <a:path extrusionOk="0" h="5446" w="2387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9"/>
            <p:cNvSpPr/>
            <p:nvPr/>
          </p:nvSpPr>
          <p:spPr>
            <a:xfrm>
              <a:off x="5972300" y="3370663"/>
              <a:ext cx="73084" cy="78334"/>
            </a:xfrm>
            <a:custGeom>
              <a:rect b="b" l="l" r="r" t="t"/>
              <a:pathLst>
                <a:path extrusionOk="0" h="2522" w="2353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9"/>
            <p:cNvSpPr/>
            <p:nvPr/>
          </p:nvSpPr>
          <p:spPr>
            <a:xfrm>
              <a:off x="6398196" y="3353953"/>
              <a:ext cx="74140" cy="73115"/>
            </a:xfrm>
            <a:custGeom>
              <a:rect b="b" l="l" r="r" t="t"/>
              <a:pathLst>
                <a:path extrusionOk="0" h="2354" w="2387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9"/>
            <p:cNvSpPr/>
            <p:nvPr/>
          </p:nvSpPr>
          <p:spPr>
            <a:xfrm>
              <a:off x="5949809" y="4373187"/>
              <a:ext cx="674377" cy="457578"/>
            </a:xfrm>
            <a:custGeom>
              <a:rect b="b" l="l" r="r" t="t"/>
              <a:pathLst>
                <a:path extrusionOk="0" h="14732" w="21712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le and Content">
  <p:cSld name="14_Title and Content">
    <p:bg>
      <p:bgPr>
        <a:solidFill>
          <a:srgbClr val="4F6128"/>
        </a:solidFill>
      </p:bgPr>
    </p:bg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31" name="Google Shape;731;p20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2" name="Google Shape;732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3" name="Google Shape;733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35" name="Google Shape;735;p20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6" name="Google Shape;736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7" name="Google Shape;737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9" name="Google Shape;739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0" name="Google Shape;740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2" name="Google Shape;742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3" name="Google Shape;743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5" name="Google Shape;745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8" name="Google Shape;748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9" name="Google Shape;749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1" name="Google Shape;751;p20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0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3" name="Google Shape;753;p20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20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20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20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20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20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0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0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0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0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0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0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0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0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0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0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0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0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0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0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0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0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0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0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0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0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0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0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0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0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0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0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0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0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0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0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0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0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0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0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0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0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0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0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8" name="Google Shape;79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002060"/>
        </a:solidFill>
      </p:bgPr>
    </p:bg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" name="Google Shape;800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01" name="Google Shape;801;p21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2" name="Google Shape;802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3" name="Google Shape;803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5" name="Google Shape;805;p21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6" name="Google Shape;806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7" name="Google Shape;807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9" name="Google Shape;809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0" name="Google Shape;810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2" name="Google Shape;812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3" name="Google Shape;813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5" name="Google Shape;815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6" name="Google Shape;816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8" name="Google Shape;818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19" name="Google Shape;819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1" name="Google Shape;821;p21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3" name="Google Shape;823;p21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824" name="Google Shape;824;p21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6" name="Google Shape;826;p21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827" name="Google Shape;827;p21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1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1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1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1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1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1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1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1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7" name="Google Shape;837;p21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838" name="Google Shape;838;p21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1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0" name="Google Shape;840;p21"/>
          <p:cNvSpPr/>
          <p:nvPr/>
        </p:nvSpPr>
        <p:spPr>
          <a:xfrm>
            <a:off x="2054612" y="6264683"/>
            <a:ext cx="164953" cy="109117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1"/>
          <p:cNvSpPr/>
          <p:nvPr/>
        </p:nvSpPr>
        <p:spPr>
          <a:xfrm>
            <a:off x="10995521" y="6181468"/>
            <a:ext cx="120469" cy="8321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1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843" name="Google Shape;843;p21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1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5" name="Google Shape;845;p21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1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1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21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21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21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21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1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21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21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21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21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21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21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1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1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21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21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21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21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21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21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21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21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21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21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21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21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21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21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21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21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21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21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21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21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21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21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21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21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21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21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21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21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1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0" name="Google Shape;890;p21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91" name="Google Shape;891;p21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2" name="Google Shape;892;p21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93" name="Google Shape;893;p21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rect b="b" l="l" r="r" t="t"/>
                <a:pathLst>
                  <a:path extrusionOk="0" h="15544" w="19015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21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21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96" name="Google Shape;896;p21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97" name="Google Shape;897;p21"/>
            <p:cNvSpPr/>
            <p:nvPr/>
          </p:nvSpPr>
          <p:spPr>
            <a:xfrm>
              <a:off x="5512937" y="4441437"/>
              <a:ext cx="134693" cy="122202"/>
            </a:xfrm>
            <a:custGeom>
              <a:rect b="b" l="l" r="r" t="t"/>
              <a:pathLst>
                <a:path extrusionOk="0" h="2211" w="2437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1"/>
            <p:cNvSpPr/>
            <p:nvPr/>
          </p:nvSpPr>
          <p:spPr>
            <a:xfrm>
              <a:off x="5671673" y="4450943"/>
              <a:ext cx="91527" cy="79091"/>
            </a:xfrm>
            <a:custGeom>
              <a:rect b="b" l="l" r="r" t="t"/>
              <a:pathLst>
                <a:path extrusionOk="0" h="1431" w="1656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1"/>
            <p:cNvSpPr/>
            <p:nvPr/>
          </p:nvSpPr>
          <p:spPr>
            <a:xfrm>
              <a:off x="5670236" y="4448014"/>
              <a:ext cx="92246" cy="80528"/>
            </a:xfrm>
            <a:custGeom>
              <a:rect b="b" l="l" r="r" t="t"/>
              <a:pathLst>
                <a:path extrusionOk="0" h="1457" w="1669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1"/>
            <p:cNvSpPr/>
            <p:nvPr/>
          </p:nvSpPr>
          <p:spPr>
            <a:xfrm>
              <a:off x="5668799" y="4448014"/>
              <a:ext cx="100260" cy="84895"/>
            </a:xfrm>
            <a:custGeom>
              <a:rect b="b" l="l" r="r" t="t"/>
              <a:pathLst>
                <a:path extrusionOk="0" h="1536" w="1814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1"/>
            <p:cNvSpPr/>
            <p:nvPr/>
          </p:nvSpPr>
          <p:spPr>
            <a:xfrm>
              <a:off x="4799733" y="3864528"/>
              <a:ext cx="1237772" cy="1187034"/>
            </a:xfrm>
            <a:custGeom>
              <a:rect b="b" l="l" r="r" t="t"/>
              <a:pathLst>
                <a:path extrusionOk="0" h="21477" w="22395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1"/>
            <p:cNvSpPr/>
            <p:nvPr/>
          </p:nvSpPr>
          <p:spPr>
            <a:xfrm>
              <a:off x="4845828" y="3874532"/>
              <a:ext cx="1027082" cy="1046648"/>
            </a:xfrm>
            <a:custGeom>
              <a:rect b="b" l="l" r="r" t="t"/>
              <a:pathLst>
                <a:path extrusionOk="0" h="18937" w="18583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1"/>
            <p:cNvSpPr/>
            <p:nvPr/>
          </p:nvSpPr>
          <p:spPr>
            <a:xfrm>
              <a:off x="5818028" y="3941796"/>
              <a:ext cx="76107" cy="67374"/>
            </a:xfrm>
            <a:custGeom>
              <a:rect b="b" l="l" r="r" t="t"/>
              <a:pathLst>
                <a:path extrusionOk="0" h="1219" w="1377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1"/>
            <p:cNvSpPr/>
            <p:nvPr/>
          </p:nvSpPr>
          <p:spPr>
            <a:xfrm>
              <a:off x="5647575" y="4112967"/>
              <a:ext cx="76107" cy="69585"/>
            </a:xfrm>
            <a:custGeom>
              <a:rect b="b" l="l" r="r" t="t"/>
              <a:pathLst>
                <a:path extrusionOk="0" h="1259" w="1377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1"/>
            <p:cNvSpPr/>
            <p:nvPr/>
          </p:nvSpPr>
          <p:spPr>
            <a:xfrm>
              <a:off x="5775580" y="3984243"/>
              <a:ext cx="54883" cy="49080"/>
            </a:xfrm>
            <a:custGeom>
              <a:rect b="b" l="l" r="r" t="t"/>
              <a:pathLst>
                <a:path extrusionOk="0" h="888" w="993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1"/>
            <p:cNvSpPr/>
            <p:nvPr/>
          </p:nvSpPr>
          <p:spPr>
            <a:xfrm>
              <a:off x="5736062" y="4024646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1"/>
            <p:cNvSpPr/>
            <p:nvPr/>
          </p:nvSpPr>
          <p:spPr>
            <a:xfrm>
              <a:off x="5695826" y="4066927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1"/>
            <p:cNvSpPr/>
            <p:nvPr/>
          </p:nvSpPr>
          <p:spPr>
            <a:xfrm>
              <a:off x="5604409" y="4158344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1"/>
            <p:cNvSpPr/>
            <p:nvPr/>
          </p:nvSpPr>
          <p:spPr>
            <a:xfrm>
              <a:off x="5564891" y="4198580"/>
              <a:ext cx="54938" cy="50517"/>
            </a:xfrm>
            <a:custGeom>
              <a:rect b="b" l="l" r="r" t="t"/>
              <a:pathLst>
                <a:path extrusionOk="0" h="914" w="994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1"/>
            <p:cNvSpPr/>
            <p:nvPr/>
          </p:nvSpPr>
          <p:spPr>
            <a:xfrm>
              <a:off x="5525373" y="4240254"/>
              <a:ext cx="54938" cy="49080"/>
            </a:xfrm>
            <a:custGeom>
              <a:rect b="b" l="l" r="r" t="t"/>
              <a:pathLst>
                <a:path extrusionOk="0" h="888" w="994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1"/>
            <p:cNvSpPr/>
            <p:nvPr/>
          </p:nvSpPr>
          <p:spPr>
            <a:xfrm>
              <a:off x="5433956" y="4331726"/>
              <a:ext cx="57868" cy="49080"/>
            </a:xfrm>
            <a:custGeom>
              <a:rect b="b" l="l" r="r" t="t"/>
              <a:pathLst>
                <a:path extrusionOk="0" h="888" w="1047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1"/>
            <p:cNvSpPr/>
            <p:nvPr/>
          </p:nvSpPr>
          <p:spPr>
            <a:xfrm>
              <a:off x="5394438" y="4372128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1"/>
            <p:cNvSpPr/>
            <p:nvPr/>
          </p:nvSpPr>
          <p:spPr>
            <a:xfrm>
              <a:off x="5354975" y="4414354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1"/>
            <p:cNvSpPr/>
            <p:nvPr/>
          </p:nvSpPr>
          <p:spPr>
            <a:xfrm>
              <a:off x="5266433" y="4505826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1"/>
            <p:cNvSpPr/>
            <p:nvPr/>
          </p:nvSpPr>
          <p:spPr>
            <a:xfrm>
              <a:off x="5223986" y="4546063"/>
              <a:ext cx="57868" cy="50517"/>
            </a:xfrm>
            <a:custGeom>
              <a:rect b="b" l="l" r="r" t="t"/>
              <a:pathLst>
                <a:path extrusionOk="0" h="914" w="1047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1"/>
            <p:cNvSpPr/>
            <p:nvPr/>
          </p:nvSpPr>
          <p:spPr>
            <a:xfrm>
              <a:off x="5183804" y="4587736"/>
              <a:ext cx="54883" cy="49080"/>
            </a:xfrm>
            <a:custGeom>
              <a:rect b="b" l="l" r="r" t="t"/>
              <a:pathLst>
                <a:path extrusionOk="0" h="888" w="993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1"/>
            <p:cNvSpPr/>
            <p:nvPr/>
          </p:nvSpPr>
          <p:spPr>
            <a:xfrm>
              <a:off x="5095980" y="4679208"/>
              <a:ext cx="54938" cy="49024"/>
            </a:xfrm>
            <a:custGeom>
              <a:rect b="b" l="l" r="r" t="t"/>
              <a:pathLst>
                <a:path extrusionOk="0" h="887" w="994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1"/>
            <p:cNvSpPr/>
            <p:nvPr/>
          </p:nvSpPr>
          <p:spPr>
            <a:xfrm>
              <a:off x="5055744" y="4719611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1"/>
            <p:cNvSpPr/>
            <p:nvPr/>
          </p:nvSpPr>
          <p:spPr>
            <a:xfrm>
              <a:off x="5013352" y="4761837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1"/>
            <p:cNvSpPr/>
            <p:nvPr/>
          </p:nvSpPr>
          <p:spPr>
            <a:xfrm>
              <a:off x="4924809" y="4853309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1"/>
            <p:cNvSpPr/>
            <p:nvPr/>
          </p:nvSpPr>
          <p:spPr>
            <a:xfrm>
              <a:off x="4885346" y="4893490"/>
              <a:ext cx="54883" cy="51291"/>
            </a:xfrm>
            <a:custGeom>
              <a:rect b="b" l="l" r="r" t="t"/>
              <a:pathLst>
                <a:path extrusionOk="0" h="928" w="993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1"/>
            <p:cNvSpPr/>
            <p:nvPr/>
          </p:nvSpPr>
          <p:spPr>
            <a:xfrm>
              <a:off x="5480051" y="4287068"/>
              <a:ext cx="76107" cy="68645"/>
            </a:xfrm>
            <a:custGeom>
              <a:rect b="b" l="l" r="r" t="t"/>
              <a:pathLst>
                <a:path extrusionOk="0" h="1242" w="1377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1"/>
            <p:cNvSpPr/>
            <p:nvPr/>
          </p:nvSpPr>
          <p:spPr>
            <a:xfrm>
              <a:off x="5308880" y="4459731"/>
              <a:ext cx="76107" cy="69530"/>
            </a:xfrm>
            <a:custGeom>
              <a:rect b="b" l="l" r="r" t="t"/>
              <a:pathLst>
                <a:path extrusionOk="0" h="1258" w="1377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1"/>
            <p:cNvSpPr/>
            <p:nvPr/>
          </p:nvSpPr>
          <p:spPr>
            <a:xfrm>
              <a:off x="5138428" y="4631621"/>
              <a:ext cx="79036" cy="68811"/>
            </a:xfrm>
            <a:custGeom>
              <a:rect b="b" l="l" r="r" t="t"/>
              <a:pathLst>
                <a:path extrusionOk="0" h="1245" w="143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1"/>
            <p:cNvSpPr/>
            <p:nvPr/>
          </p:nvSpPr>
          <p:spPr>
            <a:xfrm>
              <a:off x="4970904" y="4805003"/>
              <a:ext cx="76107" cy="68811"/>
            </a:xfrm>
            <a:custGeom>
              <a:rect b="b" l="l" r="r" t="t"/>
              <a:pathLst>
                <a:path extrusionOk="0" h="1245" w="1377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1"/>
            <p:cNvSpPr/>
            <p:nvPr/>
          </p:nvSpPr>
          <p:spPr>
            <a:xfrm>
              <a:off x="5818028" y="4746472"/>
              <a:ext cx="1121428" cy="305090"/>
            </a:xfrm>
            <a:custGeom>
              <a:rect b="b" l="l" r="r" t="t"/>
              <a:pathLst>
                <a:path extrusionOk="0" h="5520" w="2029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1"/>
            <p:cNvSpPr/>
            <p:nvPr/>
          </p:nvSpPr>
          <p:spPr>
            <a:xfrm>
              <a:off x="5979692" y="4746472"/>
              <a:ext cx="1121428" cy="305090"/>
            </a:xfrm>
            <a:custGeom>
              <a:rect b="b" l="l" r="r" t="t"/>
              <a:pathLst>
                <a:path extrusionOk="0" h="5520" w="2029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1"/>
            <p:cNvSpPr/>
            <p:nvPr/>
          </p:nvSpPr>
          <p:spPr>
            <a:xfrm>
              <a:off x="6052814" y="4807214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1"/>
            <p:cNvSpPr/>
            <p:nvPr/>
          </p:nvSpPr>
          <p:spPr>
            <a:xfrm>
              <a:off x="6052814" y="4898630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1"/>
            <p:cNvSpPr/>
            <p:nvPr/>
          </p:nvSpPr>
          <p:spPr>
            <a:xfrm>
              <a:off x="5818028" y="4137120"/>
              <a:ext cx="1121428" cy="304372"/>
            </a:xfrm>
            <a:custGeom>
              <a:rect b="b" l="l" r="r" t="t"/>
              <a:pathLst>
                <a:path extrusionOk="0" h="5507" w="2029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1"/>
            <p:cNvSpPr/>
            <p:nvPr/>
          </p:nvSpPr>
          <p:spPr>
            <a:xfrm>
              <a:off x="5979692" y="4137120"/>
              <a:ext cx="1121428" cy="304372"/>
            </a:xfrm>
            <a:custGeom>
              <a:rect b="b" l="l" r="r" t="t"/>
              <a:pathLst>
                <a:path extrusionOk="0" h="5507" w="2029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1"/>
            <p:cNvSpPr/>
            <p:nvPr/>
          </p:nvSpPr>
          <p:spPr>
            <a:xfrm>
              <a:off x="6052814" y="4197862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1"/>
            <p:cNvSpPr/>
            <p:nvPr/>
          </p:nvSpPr>
          <p:spPr>
            <a:xfrm>
              <a:off x="6052814" y="4289278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1"/>
            <p:cNvSpPr/>
            <p:nvPr/>
          </p:nvSpPr>
          <p:spPr>
            <a:xfrm>
              <a:off x="5878714" y="4441437"/>
              <a:ext cx="1122202" cy="305090"/>
            </a:xfrm>
            <a:custGeom>
              <a:rect b="b" l="l" r="r" t="t"/>
              <a:pathLst>
                <a:path extrusionOk="0" h="5520" w="20304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1"/>
            <p:cNvSpPr/>
            <p:nvPr/>
          </p:nvSpPr>
          <p:spPr>
            <a:xfrm>
              <a:off x="5723626" y="4441437"/>
              <a:ext cx="1121484" cy="305090"/>
            </a:xfrm>
            <a:custGeom>
              <a:rect b="b" l="l" r="r" t="t"/>
              <a:pathLst>
                <a:path extrusionOk="0" h="5520" w="20291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1"/>
            <p:cNvSpPr/>
            <p:nvPr/>
          </p:nvSpPr>
          <p:spPr>
            <a:xfrm>
              <a:off x="5760215" y="4502897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1"/>
            <p:cNvSpPr/>
            <p:nvPr/>
          </p:nvSpPr>
          <p:spPr>
            <a:xfrm>
              <a:off x="5760215" y="4594314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1"/>
            <p:cNvSpPr/>
            <p:nvPr/>
          </p:nvSpPr>
          <p:spPr>
            <a:xfrm>
              <a:off x="5485910" y="4847726"/>
              <a:ext cx="200077" cy="203836"/>
            </a:xfrm>
            <a:custGeom>
              <a:rect b="b" l="l" r="r" t="t"/>
              <a:pathLst>
                <a:path extrusionOk="0" h="3688" w="362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1"/>
            <p:cNvSpPr/>
            <p:nvPr/>
          </p:nvSpPr>
          <p:spPr>
            <a:xfrm>
              <a:off x="5528302" y="4988168"/>
              <a:ext cx="64445" cy="63395"/>
            </a:xfrm>
            <a:custGeom>
              <a:rect b="b" l="l" r="r" t="t"/>
              <a:pathLst>
                <a:path extrusionOk="0" h="1147" w="1166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1"/>
            <p:cNvSpPr/>
            <p:nvPr/>
          </p:nvSpPr>
          <p:spPr>
            <a:xfrm>
              <a:off x="5644646" y="4085222"/>
              <a:ext cx="228265" cy="152158"/>
            </a:xfrm>
            <a:custGeom>
              <a:rect b="b" l="l" r="r" t="t"/>
              <a:pathLst>
                <a:path extrusionOk="0" h="2753" w="413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1"/>
            <p:cNvSpPr/>
            <p:nvPr/>
          </p:nvSpPr>
          <p:spPr>
            <a:xfrm>
              <a:off x="5645836" y="4137120"/>
              <a:ext cx="215829" cy="100260"/>
            </a:xfrm>
            <a:custGeom>
              <a:rect b="b" l="l" r="r" t="t"/>
              <a:pathLst>
                <a:path extrusionOk="0" h="1814" w="3905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1"/>
            <p:cNvSpPr/>
            <p:nvPr/>
          </p:nvSpPr>
          <p:spPr>
            <a:xfrm>
              <a:off x="5629280" y="4231521"/>
              <a:ext cx="209971" cy="688388"/>
            </a:xfrm>
            <a:custGeom>
              <a:rect b="b" l="l" r="r" t="t"/>
              <a:pathLst>
                <a:path extrusionOk="0" h="12455" w="3799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1"/>
            <p:cNvSpPr/>
            <p:nvPr/>
          </p:nvSpPr>
          <p:spPr>
            <a:xfrm>
              <a:off x="5559032" y="4216156"/>
              <a:ext cx="222462" cy="685459"/>
            </a:xfrm>
            <a:custGeom>
              <a:rect b="b" l="l" r="r" t="t"/>
              <a:pathLst>
                <a:path extrusionOk="0" h="12402" w="4025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1"/>
            <p:cNvSpPr/>
            <p:nvPr/>
          </p:nvSpPr>
          <p:spPr>
            <a:xfrm>
              <a:off x="5485910" y="4200791"/>
              <a:ext cx="225336" cy="673741"/>
            </a:xfrm>
            <a:custGeom>
              <a:rect b="b" l="l" r="r" t="t"/>
              <a:pathLst>
                <a:path extrusionOk="0" h="12190" w="4077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1"/>
            <p:cNvSpPr/>
            <p:nvPr/>
          </p:nvSpPr>
          <p:spPr>
            <a:xfrm>
              <a:off x="5616845" y="4167132"/>
              <a:ext cx="240701" cy="161720"/>
            </a:xfrm>
            <a:custGeom>
              <a:rect b="b" l="l" r="r" t="t"/>
              <a:pathLst>
                <a:path extrusionOk="0" h="2926" w="4355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1"/>
            <p:cNvSpPr/>
            <p:nvPr/>
          </p:nvSpPr>
          <p:spPr>
            <a:xfrm>
              <a:off x="5629280" y="4167132"/>
              <a:ext cx="228265" cy="106837"/>
            </a:xfrm>
            <a:custGeom>
              <a:rect b="b" l="l" r="r" t="t"/>
              <a:pathLst>
                <a:path extrusionOk="0" h="1933" w="413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1"/>
            <p:cNvSpPr/>
            <p:nvPr/>
          </p:nvSpPr>
          <p:spPr>
            <a:xfrm>
              <a:off x="5626351" y="4160499"/>
              <a:ext cx="243630" cy="80584"/>
            </a:xfrm>
            <a:custGeom>
              <a:rect b="b" l="l" r="r" t="t"/>
              <a:pathLst>
                <a:path extrusionOk="0" h="1458" w="4408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1"/>
            <p:cNvSpPr/>
            <p:nvPr/>
          </p:nvSpPr>
          <p:spPr>
            <a:xfrm>
              <a:off x="5604409" y="4254476"/>
              <a:ext cx="244349" cy="79865"/>
            </a:xfrm>
            <a:custGeom>
              <a:rect b="b" l="l" r="r" t="t"/>
              <a:pathLst>
                <a:path extrusionOk="0" h="1445" w="4421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1"/>
            <p:cNvSpPr/>
            <p:nvPr/>
          </p:nvSpPr>
          <p:spPr>
            <a:xfrm>
              <a:off x="6376144" y="3457797"/>
              <a:ext cx="158072" cy="233903"/>
            </a:xfrm>
            <a:custGeom>
              <a:rect b="b" l="l" r="r" t="t"/>
              <a:pathLst>
                <a:path extrusionOk="0" h="4232" w="286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1"/>
            <p:cNvSpPr/>
            <p:nvPr/>
          </p:nvSpPr>
          <p:spPr>
            <a:xfrm>
              <a:off x="6180820" y="3609734"/>
              <a:ext cx="527497" cy="527442"/>
            </a:xfrm>
            <a:custGeom>
              <a:rect b="b" l="l" r="r" t="t"/>
              <a:pathLst>
                <a:path extrusionOk="0" h="9543" w="9544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1"/>
            <p:cNvSpPr/>
            <p:nvPr/>
          </p:nvSpPr>
          <p:spPr>
            <a:xfrm>
              <a:off x="6241562" y="3659421"/>
              <a:ext cx="207815" cy="145692"/>
            </a:xfrm>
            <a:custGeom>
              <a:rect b="b" l="l" r="r" t="t"/>
              <a:pathLst>
                <a:path extrusionOk="0" h="2636" w="376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1"/>
            <p:cNvSpPr/>
            <p:nvPr/>
          </p:nvSpPr>
          <p:spPr>
            <a:xfrm>
              <a:off x="6189608" y="3719445"/>
              <a:ext cx="518709" cy="417731"/>
            </a:xfrm>
            <a:custGeom>
              <a:rect b="b" l="l" r="r" t="t"/>
              <a:pathLst>
                <a:path extrusionOk="0" h="7558" w="9385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3" name="Google Shape;953;p21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54" name="Google Shape;954;p21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55" name="Google Shape;955;p21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rect b="b" l="l" r="r" t="t"/>
                <a:pathLst>
                  <a:path extrusionOk="0" h="22726" w="15711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56" name="Google Shape;956;p21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57" name="Google Shape;957;p21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rect b="b" l="l" r="r" t="t"/>
                  <a:pathLst>
                    <a:path extrusionOk="0" h="7056" w="15658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8" name="Google Shape;958;p21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rect b="b" l="l" r="r" t="t"/>
                  <a:pathLst>
                    <a:path extrusionOk="0" h="3309" w="13011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cap="flat" cmpd="sng" w="9525">
                  <a:solidFill>
                    <a:srgbClr val="233E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9" name="Google Shape;959;p21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0" name="Google Shape;960;p21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1" name="Google Shape;961;p21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2" name="Google Shape;962;p21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3" name="Google Shape;963;p21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4" name="Google Shape;964;p21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5" name="Google Shape;965;p21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rect b="b" l="l" r="r" t="t"/>
                  <a:pathLst>
                    <a:path extrusionOk="0" h="2648" w="2648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6" name="Google Shape;966;p21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rect b="b" l="l" r="r" t="t"/>
                  <a:pathLst>
                    <a:path extrusionOk="0" h="2648" w="2595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7" name="Google Shape;967;p21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rect b="b" l="l" r="r" t="t"/>
                  <a:pathLst>
                    <a:path extrusionOk="0" h="2648" w="2595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8" name="Google Shape;968;p21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9" name="Google Shape;969;p21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0" name="Google Shape;970;p21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1" name="Google Shape;971;p21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rect b="b" l="l" r="r" t="t"/>
                  <a:pathLst>
                    <a:path extrusionOk="0" h="15671" w="4409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2" name="Google Shape;972;p21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rect b="b" l="l" r="r" t="t"/>
                  <a:pathLst>
                    <a:path extrusionOk="0" h="7056" w="4409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3" name="Google Shape;973;p21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rect b="b" l="l" r="r" t="t"/>
                  <a:pathLst>
                    <a:path extrusionOk="0" h="3309" w="3085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cap="flat" cmpd="sng" w="9525">
                  <a:solidFill>
                    <a:srgbClr val="233E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4" name="Google Shape;974;p21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rect b="b" l="l" r="r" t="t"/>
                  <a:pathLst>
                    <a:path extrusionOk="0" h="1814" w="649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5" name="Google Shape;975;p21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rect b="b" l="l" r="r" t="t"/>
                  <a:pathLst>
                    <a:path extrusionOk="0" h="1854" w="1152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6" name="Google Shape;976;p21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rect b="b" l="l" r="r" t="t"/>
                  <a:pathLst>
                    <a:path extrusionOk="0" h="1034" w="1192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7" name="Google Shape;977;p21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rect b="b" l="l" r="r" t="t"/>
                  <a:pathLst>
                    <a:path extrusionOk="0" h="1814" w="1086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8" name="Google Shape;978;p21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9" name="Google Shape;979;p21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0" name="Google Shape;980;p21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rect b="b" l="l" r="r" t="t"/>
                  <a:pathLst>
                    <a:path extrusionOk="0" h="6129" w="2595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81" name="Google Shape;981;p21"/>
            <p:cNvSpPr/>
            <p:nvPr/>
          </p:nvSpPr>
          <p:spPr>
            <a:xfrm>
              <a:off x="2415510" y="3608289"/>
              <a:ext cx="278008" cy="1899077"/>
            </a:xfrm>
            <a:custGeom>
              <a:rect b="b" l="l" r="r" t="t"/>
              <a:pathLst>
                <a:path extrusionOk="0" h="34360" w="503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2653282" y="3608289"/>
              <a:ext cx="40237" cy="1899077"/>
            </a:xfrm>
            <a:custGeom>
              <a:rect b="b" l="l" r="r" t="t"/>
              <a:pathLst>
                <a:path extrusionOk="0" h="34360" w="728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2510630" y="3669749"/>
              <a:ext cx="182888" cy="8843"/>
            </a:xfrm>
            <a:custGeom>
              <a:rect b="b" l="l" r="r" t="t"/>
              <a:pathLst>
                <a:path extrusionOk="0" h="160" w="3309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2571316" y="3745856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2571316" y="3848990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2571316" y="3955771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2571316" y="4120365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2571316" y="4227147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2571316" y="4333984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2571316" y="4495649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2571316" y="4598782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2571316" y="4705564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1"/>
            <p:cNvSpPr/>
            <p:nvPr/>
          </p:nvSpPr>
          <p:spPr>
            <a:xfrm>
              <a:off x="2571316" y="4867229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1"/>
            <p:cNvSpPr/>
            <p:nvPr/>
          </p:nvSpPr>
          <p:spPr>
            <a:xfrm>
              <a:off x="2571316" y="4974010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1"/>
            <p:cNvSpPr/>
            <p:nvPr/>
          </p:nvSpPr>
          <p:spPr>
            <a:xfrm>
              <a:off x="2571316" y="5080847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1"/>
            <p:cNvSpPr/>
            <p:nvPr/>
          </p:nvSpPr>
          <p:spPr>
            <a:xfrm>
              <a:off x="2571316" y="5242512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1"/>
            <p:cNvSpPr/>
            <p:nvPr/>
          </p:nvSpPr>
          <p:spPr>
            <a:xfrm>
              <a:off x="2571316" y="5348575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1"/>
            <p:cNvSpPr/>
            <p:nvPr/>
          </p:nvSpPr>
          <p:spPr>
            <a:xfrm>
              <a:off x="2571316" y="5452427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1"/>
            <p:cNvSpPr/>
            <p:nvPr/>
          </p:nvSpPr>
          <p:spPr>
            <a:xfrm>
              <a:off x="2510630" y="4041384"/>
              <a:ext cx="182888" cy="12491"/>
            </a:xfrm>
            <a:custGeom>
              <a:rect b="b" l="l" r="r" t="t"/>
              <a:pathLst>
                <a:path extrusionOk="0" h="226" w="3309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1"/>
            <p:cNvSpPr/>
            <p:nvPr/>
          </p:nvSpPr>
          <p:spPr>
            <a:xfrm>
              <a:off x="2510630" y="4415894"/>
              <a:ext cx="182888" cy="9562"/>
            </a:xfrm>
            <a:custGeom>
              <a:rect b="b" l="l" r="r" t="t"/>
              <a:pathLst>
                <a:path extrusionOk="0" h="173" w="3309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1"/>
            <p:cNvSpPr/>
            <p:nvPr/>
          </p:nvSpPr>
          <p:spPr>
            <a:xfrm>
              <a:off x="2510630" y="4788248"/>
              <a:ext cx="182888" cy="8843"/>
            </a:xfrm>
            <a:custGeom>
              <a:rect b="b" l="l" r="r" t="t"/>
              <a:pathLst>
                <a:path extrusionOk="0" h="160" w="3309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1"/>
            <p:cNvSpPr/>
            <p:nvPr/>
          </p:nvSpPr>
          <p:spPr>
            <a:xfrm>
              <a:off x="2510630" y="5162757"/>
              <a:ext cx="182888" cy="9562"/>
            </a:xfrm>
            <a:custGeom>
              <a:rect b="b" l="l" r="r" t="t"/>
              <a:pathLst>
                <a:path extrusionOk="0" h="173" w="3309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1"/>
            <p:cNvSpPr/>
            <p:nvPr/>
          </p:nvSpPr>
          <p:spPr>
            <a:xfrm>
              <a:off x="2598398" y="4303254"/>
              <a:ext cx="317526" cy="1058089"/>
            </a:xfrm>
            <a:custGeom>
              <a:rect b="b" l="l" r="r" t="t"/>
              <a:pathLst>
                <a:path extrusionOk="0" h="19144" w="5745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1"/>
            <p:cNvSpPr/>
            <p:nvPr/>
          </p:nvSpPr>
          <p:spPr>
            <a:xfrm>
              <a:off x="2607905" y="4617077"/>
              <a:ext cx="286796" cy="744266"/>
            </a:xfrm>
            <a:custGeom>
              <a:rect b="b" l="l" r="r" t="t"/>
              <a:pathLst>
                <a:path extrusionOk="0" h="13466" w="5189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1"/>
            <p:cNvSpPr/>
            <p:nvPr/>
          </p:nvSpPr>
          <p:spPr>
            <a:xfrm>
              <a:off x="2723474" y="4415452"/>
              <a:ext cx="101034" cy="247886"/>
            </a:xfrm>
            <a:custGeom>
              <a:rect b="b" l="l" r="r" t="t"/>
              <a:pathLst>
                <a:path extrusionOk="0" h="4485" w="1828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2525221" y="3916253"/>
              <a:ext cx="396562" cy="371691"/>
            </a:xfrm>
            <a:custGeom>
              <a:rect b="b" l="l" r="r" t="t"/>
              <a:pathLst>
                <a:path extrusionOk="0" h="6725" w="7175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2568387" y="4063935"/>
              <a:ext cx="246559" cy="224009"/>
            </a:xfrm>
            <a:custGeom>
              <a:rect b="b" l="l" r="r" t="t"/>
              <a:pathLst>
                <a:path extrusionOk="0" h="4053" w="4461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1"/>
            <p:cNvSpPr/>
            <p:nvPr/>
          </p:nvSpPr>
          <p:spPr>
            <a:xfrm>
              <a:off x="2586681" y="4259646"/>
              <a:ext cx="216603" cy="130382"/>
            </a:xfrm>
            <a:custGeom>
              <a:rect b="b" l="l" r="r" t="t"/>
              <a:pathLst>
                <a:path extrusionOk="0" h="2359" w="3919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1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rect b="b" l="l" r="r" t="t"/>
              <a:pathLst>
                <a:path extrusionOk="0" h="1398" w="3866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2724193" y="5007670"/>
              <a:ext cx="239982" cy="242138"/>
            </a:xfrm>
            <a:custGeom>
              <a:rect b="b" l="l" r="r" t="t"/>
              <a:pathLst>
                <a:path extrusionOk="0" h="4381" w="4342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2730052" y="4358081"/>
              <a:ext cx="356326" cy="853756"/>
            </a:xfrm>
            <a:custGeom>
              <a:rect b="b" l="l" r="r" t="t"/>
              <a:pathLst>
                <a:path extrusionOk="0" h="15447" w="6447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1"/>
            <p:cNvSpPr/>
            <p:nvPr/>
          </p:nvSpPr>
          <p:spPr>
            <a:xfrm>
              <a:off x="2842692" y="4373447"/>
              <a:ext cx="243685" cy="838391"/>
            </a:xfrm>
            <a:custGeom>
              <a:rect b="b" l="l" r="r" t="t"/>
              <a:pathLst>
                <a:path extrusionOk="0" h="15169" w="4409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2846063" y="4187684"/>
              <a:ext cx="240314" cy="242083"/>
            </a:xfrm>
            <a:custGeom>
              <a:rect b="b" l="l" r="r" t="t"/>
              <a:pathLst>
                <a:path extrusionOk="0" h="4380" w="4348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2942952" y="4186493"/>
              <a:ext cx="79755" cy="77267"/>
            </a:xfrm>
            <a:custGeom>
              <a:rect b="b" l="l" r="r" t="t"/>
              <a:pathLst>
                <a:path extrusionOk="0" h="1398" w="1443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1"/>
            <p:cNvSpPr/>
            <p:nvPr/>
          </p:nvSpPr>
          <p:spPr>
            <a:xfrm>
              <a:off x="2339458" y="4663117"/>
              <a:ext cx="777649" cy="963467"/>
            </a:xfrm>
            <a:custGeom>
              <a:rect b="b" l="l" r="r" t="t"/>
              <a:pathLst>
                <a:path extrusionOk="0" h="17432" w="1407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1"/>
            <p:cNvSpPr/>
            <p:nvPr/>
          </p:nvSpPr>
          <p:spPr>
            <a:xfrm>
              <a:off x="2375983" y="4821897"/>
              <a:ext cx="741115" cy="804661"/>
            </a:xfrm>
            <a:custGeom>
              <a:rect b="b" l="l" r="r" t="t"/>
              <a:pathLst>
                <a:path extrusionOk="0" h="17432" w="13409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1"/>
            <p:cNvSpPr/>
            <p:nvPr/>
          </p:nvSpPr>
          <p:spPr>
            <a:xfrm>
              <a:off x="2433804" y="4873087"/>
              <a:ext cx="460897" cy="490908"/>
            </a:xfrm>
            <a:custGeom>
              <a:rect b="b" l="l" r="r" t="t"/>
              <a:pathLst>
                <a:path extrusionOk="0" h="8882" w="8339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1"/>
            <p:cNvSpPr/>
            <p:nvPr/>
          </p:nvSpPr>
          <p:spPr>
            <a:xfrm>
              <a:off x="3375992" y="4937477"/>
              <a:ext cx="426519" cy="429448"/>
            </a:xfrm>
            <a:custGeom>
              <a:rect b="b" l="l" r="r" t="t"/>
              <a:pathLst>
                <a:path extrusionOk="0" h="7770" w="7717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1"/>
            <p:cNvSpPr/>
            <p:nvPr/>
          </p:nvSpPr>
          <p:spPr>
            <a:xfrm>
              <a:off x="2894646" y="4821907"/>
              <a:ext cx="658432" cy="768142"/>
            </a:xfrm>
            <a:custGeom>
              <a:rect b="b" l="l" r="r" t="t"/>
              <a:pathLst>
                <a:path extrusionOk="0" h="13898" w="11913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1"/>
            <p:cNvSpPr/>
            <p:nvPr/>
          </p:nvSpPr>
          <p:spPr>
            <a:xfrm>
              <a:off x="2927587" y="4821907"/>
              <a:ext cx="625491" cy="768142"/>
            </a:xfrm>
            <a:custGeom>
              <a:rect b="b" l="l" r="r" t="t"/>
              <a:pathLst>
                <a:path extrusionOk="0" h="13898" w="11317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21" name="Google Shape;1021;p21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022" name="Google Shape;1022;p21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rect b="b" l="l" r="r" t="t"/>
                <a:pathLst>
                  <a:path extrusionOk="0" h="1775" w="204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21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rect b="b" l="l" r="r" t="t"/>
                <a:pathLst>
                  <a:path extrusionOk="0" h="1205" w="1192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21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rect b="b" l="l" r="r" t="t"/>
                <a:pathLst>
                  <a:path extrusionOk="0" h="2304" w="2303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25" name="Google Shape;1025;p21"/>
            <p:cNvSpPr/>
            <p:nvPr/>
          </p:nvSpPr>
          <p:spPr>
            <a:xfrm>
              <a:off x="3028510" y="5577559"/>
              <a:ext cx="389985" cy="49024"/>
            </a:xfrm>
            <a:custGeom>
              <a:rect b="b" l="l" r="r" t="t"/>
              <a:pathLst>
                <a:path extrusionOk="0" h="887" w="7056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6" name="Google Shape;1026;p21"/>
          <p:cNvSpPr/>
          <p:nvPr/>
        </p:nvSpPr>
        <p:spPr>
          <a:xfrm>
            <a:off x="3307961" y="6418000"/>
            <a:ext cx="265628" cy="164649"/>
          </a:xfrm>
          <a:custGeom>
            <a:rect b="b" l="l" r="r" t="t"/>
            <a:pathLst>
              <a:path extrusionOk="0" h="2979" w="4806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7" name="Google Shape;1027;p21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028" name="Google Shape;1028;p21"/>
            <p:cNvSpPr/>
            <p:nvPr/>
          </p:nvSpPr>
          <p:spPr>
            <a:xfrm>
              <a:off x="3307961" y="6403010"/>
              <a:ext cx="265628" cy="451390"/>
            </a:xfrm>
            <a:custGeom>
              <a:rect b="b" l="l" r="r" t="t"/>
              <a:pathLst>
                <a:path extrusionOk="0" h="8167" w="4806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29" name="Google Shape;1029;p21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030" name="Google Shape;1030;p21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rect b="b" l="l" r="r" t="t"/>
                <a:pathLst>
                  <a:path extrusionOk="0" h="7612" w="132354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21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rect b="b" l="l" r="r" t="t"/>
                <a:pathLst>
                  <a:path extrusionOk="0" h="2423" w="132354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21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rect b="b" l="l" r="r" t="t"/>
                <a:pathLst>
                  <a:path extrusionOk="0" h="8167" w="4792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21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rect b="b" l="l" r="r" t="t"/>
                <a:pathLst>
                  <a:path extrusionOk="0" h="2979" w="4792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21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rect b="b" l="l" r="r" t="t"/>
                <a:pathLst>
                  <a:path extrusionOk="0" h="6499" w="106109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21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rect b="b" l="l" r="r" t="t"/>
                <a:pathLst>
                  <a:path extrusionOk="0" h="3190" w="106109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solidFill>
          <a:srgbClr val="002060"/>
        </a:solidFill>
      </p:bgPr>
    </p:bg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Google Shape;103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38" name="Google Shape;1038;p22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9" name="Google Shape;103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40" name="Google Shape;104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42" name="Google Shape;1042;p22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43" name="Google Shape;104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44" name="Google Shape;104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6" name="Google Shape;104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7" name="Google Shape;104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9" name="Google Shape;104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50" name="Google Shape;105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2" name="Google Shape;105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53" name="Google Shape;105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5" name="Google Shape;105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56" name="Google Shape;105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8" name="Google Shape;1058;p22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2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0" name="Google Shape;1060;p22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22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22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22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22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22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22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22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22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22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22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22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22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22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22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2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22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22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22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22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22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22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22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22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22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22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22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22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22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22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22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22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22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22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22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22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22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22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22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22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22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22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22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22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8" name="Google Shape;1108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109" name="Google Shape;1109;p22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22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1" name="Google Shape;1111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112" name="Google Shape;1112;p22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22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22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22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22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22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22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22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22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22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2" name="Google Shape;1122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23" name="Google Shape;1123;p22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22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5" name="Google Shape;1125;p22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22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7" name="Google Shape;1127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128" name="Google Shape;1128;p22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2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22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131" name="Google Shape;1131;p22"/>
            <p:cNvSpPr/>
            <p:nvPr/>
          </p:nvSpPr>
          <p:spPr>
            <a:xfrm>
              <a:off x="5715495" y="4459755"/>
              <a:ext cx="2364987" cy="361232"/>
            </a:xfrm>
            <a:custGeom>
              <a:rect b="b" l="l" r="r" t="t"/>
              <a:pathLst>
                <a:path extrusionOk="0" h="5883" w="38516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32" name="Google Shape;1132;p22"/>
            <p:cNvGrpSpPr/>
            <p:nvPr/>
          </p:nvGrpSpPr>
          <p:grpSpPr>
            <a:xfrm flipH="1">
              <a:off x="6793276" y="3690844"/>
              <a:ext cx="1447556" cy="1002468"/>
              <a:chOff x="4799733" y="3457797"/>
              <a:chExt cx="2301387" cy="1593766"/>
            </a:xfrm>
          </p:grpSpPr>
          <p:sp>
            <p:nvSpPr>
              <p:cNvPr id="1133" name="Google Shape;1133;p22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rect b="b" l="l" r="r" t="t"/>
                <a:pathLst>
                  <a:path extrusionOk="0" h="2211" w="2437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2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rect b="b" l="l" r="r" t="t"/>
                <a:pathLst>
                  <a:path extrusionOk="0" h="1431" w="1656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2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rect b="b" l="l" r="r" t="t"/>
                <a:pathLst>
                  <a:path extrusionOk="0" h="1457" w="1669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2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rect b="b" l="l" r="r" t="t"/>
                <a:pathLst>
                  <a:path extrusionOk="0" h="1536" w="1814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2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rect b="b" l="l" r="r" t="t"/>
                <a:pathLst>
                  <a:path extrusionOk="0" h="21477" w="22395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2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rect b="b" l="l" r="r" t="t"/>
                <a:pathLst>
                  <a:path extrusionOk="0" h="18937" w="18583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2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rect b="b" l="l" r="r" t="t"/>
                <a:pathLst>
                  <a:path extrusionOk="0" h="1219" w="1377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2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rect b="b" l="l" r="r" t="t"/>
                <a:pathLst>
                  <a:path extrusionOk="0" h="1259" w="1377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22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rect b="b" l="l" r="r" t="t"/>
                <a:pathLst>
                  <a:path extrusionOk="0" h="888" w="993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22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rect b="b" l="l" r="r" t="t"/>
                <a:pathLst>
                  <a:path extrusionOk="0" h="914" w="994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rect b="b" l="l" r="r" t="t"/>
                <a:pathLst>
                  <a:path extrusionOk="0" h="888" w="994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rect b="b" l="l" r="r" t="t"/>
                <a:pathLst>
                  <a:path extrusionOk="0" h="888" w="1047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22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22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22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rect b="b" l="l" r="r" t="t"/>
                <a:pathLst>
                  <a:path extrusionOk="0" h="914" w="1047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22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rect b="b" l="l" r="r" t="t"/>
                <a:pathLst>
                  <a:path extrusionOk="0" h="888" w="993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22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rect b="b" l="l" r="r" t="t"/>
                <a:pathLst>
                  <a:path extrusionOk="0" h="887" w="994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22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22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22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22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rect b="b" l="l" r="r" t="t"/>
                <a:pathLst>
                  <a:path extrusionOk="0" h="928" w="993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22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rect b="b" l="l" r="r" t="t"/>
                <a:pathLst>
                  <a:path extrusionOk="0" h="1242" w="1377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22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rect b="b" l="l" r="r" t="t"/>
                <a:pathLst>
                  <a:path extrusionOk="0" h="1258" w="1377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22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rect b="b" l="l" r="r" t="t"/>
                <a:pathLst>
                  <a:path extrusionOk="0" h="1245" w="143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22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rect b="b" l="l" r="r" t="t"/>
                <a:pathLst>
                  <a:path extrusionOk="0" h="1245" w="1377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22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rect b="b" l="l" r="r" t="t"/>
                <a:pathLst>
                  <a:path extrusionOk="0" h="5520" w="2029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22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rect b="b" l="l" r="r" t="t"/>
                <a:pathLst>
                  <a:path extrusionOk="0" h="5520" w="2029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p22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22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22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rect b="b" l="l" r="r" t="t"/>
                <a:pathLst>
                  <a:path extrusionOk="0" h="5507" w="2029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22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rect b="b" l="l" r="r" t="t"/>
                <a:pathLst>
                  <a:path extrusionOk="0" h="5507" w="2029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22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22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22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rect b="b" l="l" r="r" t="t"/>
                <a:pathLst>
                  <a:path extrusionOk="0" h="5520" w="20304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22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rect b="b" l="l" r="r" t="t"/>
                <a:pathLst>
                  <a:path extrusionOk="0" h="5520" w="20291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22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22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22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rect b="b" l="l" r="r" t="t"/>
                <a:pathLst>
                  <a:path extrusionOk="0" h="3688" w="362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22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rect b="b" l="l" r="r" t="t"/>
                <a:pathLst>
                  <a:path extrusionOk="0" h="1147" w="1166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22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rect b="b" l="l" r="r" t="t"/>
                <a:pathLst>
                  <a:path extrusionOk="0" h="2753" w="413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22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rect b="b" l="l" r="r" t="t"/>
                <a:pathLst>
                  <a:path extrusionOk="0" h="1814" w="3905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22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rect b="b" l="l" r="r" t="t"/>
                <a:pathLst>
                  <a:path extrusionOk="0" h="12455" w="3799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22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rect b="b" l="l" r="r" t="t"/>
                <a:pathLst>
                  <a:path extrusionOk="0" h="12402" w="4025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0" name="Google Shape;1180;p22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rect b="b" l="l" r="r" t="t"/>
                <a:pathLst>
                  <a:path extrusionOk="0" h="12190" w="4077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1" name="Google Shape;1181;p22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rect b="b" l="l" r="r" t="t"/>
                <a:pathLst>
                  <a:path extrusionOk="0" h="2926" w="4355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22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rect b="b" l="l" r="r" t="t"/>
                <a:pathLst>
                  <a:path extrusionOk="0" h="1933" w="413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22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rect b="b" l="l" r="r" t="t"/>
                <a:pathLst>
                  <a:path extrusionOk="0" h="1458" w="4408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22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rect b="b" l="l" r="r" t="t"/>
                <a:pathLst>
                  <a:path extrusionOk="0" h="1445" w="4421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22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rect b="b" l="l" r="r" t="t"/>
                <a:pathLst>
                  <a:path extrusionOk="0" h="4232" w="286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22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rect b="b" l="l" r="r" t="t"/>
                <a:pathLst>
                  <a:path extrusionOk="0" h="9543" w="9544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22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rect b="b" l="l" r="r" t="t"/>
                <a:pathLst>
                  <a:path extrusionOk="0" h="2636" w="376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22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rect b="b" l="l" r="r" t="t"/>
                <a:pathLst>
                  <a:path extrusionOk="0" h="7558" w="9385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9" name="Google Shape;1189;p22"/>
            <p:cNvSpPr/>
            <p:nvPr/>
          </p:nvSpPr>
          <p:spPr>
            <a:xfrm>
              <a:off x="5641385" y="4715193"/>
              <a:ext cx="204624" cy="152288"/>
            </a:xfrm>
            <a:custGeom>
              <a:rect b="b" l="l" r="r" t="t"/>
              <a:pathLst>
                <a:path extrusionOk="0" h="4903" w="6588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2"/>
            <p:cNvSpPr/>
            <p:nvPr/>
          </p:nvSpPr>
          <p:spPr>
            <a:xfrm>
              <a:off x="5767676" y="4250752"/>
              <a:ext cx="622196" cy="512492"/>
            </a:xfrm>
            <a:custGeom>
              <a:rect b="b" l="l" r="r" t="t"/>
              <a:pathLst>
                <a:path extrusionOk="0" h="16500" w="20032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2"/>
            <p:cNvSpPr/>
            <p:nvPr/>
          </p:nvSpPr>
          <p:spPr>
            <a:xfrm>
              <a:off x="5767676" y="4250752"/>
              <a:ext cx="622196" cy="512492"/>
            </a:xfrm>
            <a:custGeom>
              <a:rect b="b" l="l" r="r" t="t"/>
              <a:pathLst>
                <a:path extrusionOk="0" h="16500" w="20032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2"/>
            <p:cNvSpPr/>
            <p:nvPr/>
          </p:nvSpPr>
          <p:spPr>
            <a:xfrm>
              <a:off x="5802121" y="4428136"/>
              <a:ext cx="435338" cy="335107"/>
            </a:xfrm>
            <a:custGeom>
              <a:rect b="b" l="l" r="r" t="t"/>
              <a:pathLst>
                <a:path extrusionOk="0" h="10789" w="14016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2"/>
            <p:cNvSpPr/>
            <p:nvPr/>
          </p:nvSpPr>
          <p:spPr>
            <a:xfrm>
              <a:off x="5993172" y="3849238"/>
              <a:ext cx="435338" cy="325727"/>
            </a:xfrm>
            <a:custGeom>
              <a:rect b="b" l="l" r="r" t="t"/>
              <a:pathLst>
                <a:path extrusionOk="0" h="10487" w="14016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2"/>
            <p:cNvSpPr/>
            <p:nvPr/>
          </p:nvSpPr>
          <p:spPr>
            <a:xfrm>
              <a:off x="6106945" y="3870700"/>
              <a:ext cx="178533" cy="304824"/>
            </a:xfrm>
            <a:custGeom>
              <a:rect b="b" l="l" r="r" t="t"/>
              <a:pathLst>
                <a:path extrusionOk="0" h="9814" w="5748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2"/>
            <p:cNvSpPr/>
            <p:nvPr/>
          </p:nvSpPr>
          <p:spPr>
            <a:xfrm>
              <a:off x="6175836" y="3779880"/>
              <a:ext cx="439532" cy="506031"/>
            </a:xfrm>
            <a:custGeom>
              <a:rect b="b" l="l" r="r" t="t"/>
              <a:pathLst>
                <a:path extrusionOk="0" h="16292" w="14151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2"/>
            <p:cNvSpPr/>
            <p:nvPr/>
          </p:nvSpPr>
          <p:spPr>
            <a:xfrm>
              <a:off x="6446215" y="3823706"/>
              <a:ext cx="169153" cy="460404"/>
            </a:xfrm>
            <a:custGeom>
              <a:rect b="b" l="l" r="r" t="t"/>
              <a:pathLst>
                <a:path extrusionOk="0" h="14823" w="5446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22"/>
            <p:cNvSpPr/>
            <p:nvPr/>
          </p:nvSpPr>
          <p:spPr>
            <a:xfrm>
              <a:off x="6123655" y="4195040"/>
              <a:ext cx="501093" cy="361229"/>
            </a:xfrm>
            <a:custGeom>
              <a:rect b="b" l="l" r="r" t="t"/>
              <a:pathLst>
                <a:path extrusionOk="0" h="11630" w="16133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22"/>
            <p:cNvSpPr/>
            <p:nvPr/>
          </p:nvSpPr>
          <p:spPr>
            <a:xfrm>
              <a:off x="6319893" y="3623306"/>
              <a:ext cx="143063" cy="253078"/>
            </a:xfrm>
            <a:custGeom>
              <a:rect b="b" l="l" r="r" t="t"/>
              <a:pathLst>
                <a:path extrusionOk="0" h="8148" w="4606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2"/>
            <p:cNvSpPr/>
            <p:nvPr/>
          </p:nvSpPr>
          <p:spPr>
            <a:xfrm>
              <a:off x="5802125" y="4764263"/>
              <a:ext cx="234920" cy="138872"/>
            </a:xfrm>
            <a:custGeom>
              <a:rect b="b" l="l" r="r" t="t"/>
              <a:pathLst>
                <a:path extrusionOk="0" h="4389" w="642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22"/>
            <p:cNvSpPr/>
            <p:nvPr/>
          </p:nvSpPr>
          <p:spPr>
            <a:xfrm>
              <a:off x="5950371" y="4370395"/>
              <a:ext cx="674377" cy="457578"/>
            </a:xfrm>
            <a:custGeom>
              <a:rect b="b" l="l" r="r" t="t"/>
              <a:pathLst>
                <a:path extrusionOk="0" h="14732" w="21712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22"/>
            <p:cNvSpPr/>
            <p:nvPr/>
          </p:nvSpPr>
          <p:spPr>
            <a:xfrm>
              <a:off x="6428479" y="4371762"/>
              <a:ext cx="196269" cy="273515"/>
            </a:xfrm>
            <a:custGeom>
              <a:rect b="b" l="l" r="r" t="t"/>
              <a:pathLst>
                <a:path extrusionOk="0" h="8806" w="6319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2"/>
            <p:cNvSpPr/>
            <p:nvPr/>
          </p:nvSpPr>
          <p:spPr>
            <a:xfrm>
              <a:off x="6476498" y="3874086"/>
              <a:ext cx="226552" cy="540508"/>
            </a:xfrm>
            <a:custGeom>
              <a:rect b="b" l="l" r="r" t="t"/>
              <a:pathLst>
                <a:path extrusionOk="0" h="17402" w="7294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22"/>
            <p:cNvSpPr/>
            <p:nvPr/>
          </p:nvSpPr>
          <p:spPr>
            <a:xfrm>
              <a:off x="6645590" y="4402045"/>
              <a:ext cx="148281" cy="95013"/>
            </a:xfrm>
            <a:custGeom>
              <a:rect b="b" l="l" r="r" t="t"/>
              <a:pathLst>
                <a:path extrusionOk="0" h="3059" w="4774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22"/>
            <p:cNvSpPr/>
            <p:nvPr/>
          </p:nvSpPr>
          <p:spPr>
            <a:xfrm>
              <a:off x="6454570" y="3753790"/>
              <a:ext cx="4193" cy="26122"/>
            </a:xfrm>
            <a:custGeom>
              <a:rect b="b" l="l" r="r" t="t"/>
              <a:pathLst>
                <a:path extrusionOk="0" h="841" w="135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22"/>
            <p:cNvSpPr/>
            <p:nvPr/>
          </p:nvSpPr>
          <p:spPr>
            <a:xfrm>
              <a:off x="6458732" y="3779880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2"/>
            <p:cNvSpPr/>
            <p:nvPr/>
          </p:nvSpPr>
          <p:spPr>
            <a:xfrm>
              <a:off x="6328248" y="3762114"/>
              <a:ext cx="4224" cy="21959"/>
            </a:xfrm>
            <a:custGeom>
              <a:rect b="b" l="l" r="r" t="t"/>
              <a:pathLst>
                <a:path extrusionOk="0" h="707" w="136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22"/>
            <p:cNvSpPr/>
            <p:nvPr/>
          </p:nvSpPr>
          <p:spPr>
            <a:xfrm>
              <a:off x="6328248" y="3753790"/>
              <a:ext cx="130515" cy="56374"/>
            </a:xfrm>
            <a:custGeom>
              <a:rect b="b" l="l" r="r" t="t"/>
              <a:pathLst>
                <a:path extrusionOk="0" h="1815" w="4202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22"/>
            <p:cNvSpPr/>
            <p:nvPr/>
          </p:nvSpPr>
          <p:spPr>
            <a:xfrm>
              <a:off x="5797959" y="2518871"/>
              <a:ext cx="1226595" cy="1243460"/>
            </a:xfrm>
            <a:custGeom>
              <a:rect b="b" l="l" r="r" t="t"/>
              <a:pathLst>
                <a:path extrusionOk="0" h="40034" w="39491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22"/>
            <p:cNvSpPr/>
            <p:nvPr/>
          </p:nvSpPr>
          <p:spPr>
            <a:xfrm>
              <a:off x="5854333" y="3348735"/>
              <a:ext cx="1026164" cy="330945"/>
            </a:xfrm>
            <a:custGeom>
              <a:rect b="b" l="l" r="r" t="t"/>
              <a:pathLst>
                <a:path extrusionOk="0" h="10655" w="33038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22"/>
            <p:cNvSpPr/>
            <p:nvPr/>
          </p:nvSpPr>
          <p:spPr>
            <a:xfrm>
              <a:off x="5854333" y="3127432"/>
              <a:ext cx="1122202" cy="552249"/>
            </a:xfrm>
            <a:custGeom>
              <a:rect b="b" l="l" r="r" t="t"/>
              <a:pathLst>
                <a:path extrusionOk="0" h="17780" w="3613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22"/>
            <p:cNvSpPr/>
            <p:nvPr/>
          </p:nvSpPr>
          <p:spPr>
            <a:xfrm>
              <a:off x="5641385" y="2381306"/>
              <a:ext cx="1491724" cy="1007776"/>
            </a:xfrm>
            <a:custGeom>
              <a:rect b="b" l="l" r="r" t="t"/>
              <a:pathLst>
                <a:path extrusionOk="0" h="32446" w="48027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22"/>
            <p:cNvSpPr/>
            <p:nvPr/>
          </p:nvSpPr>
          <p:spPr>
            <a:xfrm>
              <a:off x="5715495" y="3061677"/>
              <a:ext cx="8386" cy="5249"/>
            </a:xfrm>
            <a:custGeom>
              <a:rect b="b" l="l" r="r" t="t"/>
              <a:pathLst>
                <a:path extrusionOk="0" h="169" w="27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22"/>
            <p:cNvSpPr/>
            <p:nvPr/>
          </p:nvSpPr>
          <p:spPr>
            <a:xfrm>
              <a:off x="6324086" y="3197379"/>
              <a:ext cx="96069" cy="52243"/>
            </a:xfrm>
            <a:custGeom>
              <a:rect b="b" l="l" r="r" t="t"/>
              <a:pathLst>
                <a:path extrusionOk="0" h="1682" w="3093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22"/>
            <p:cNvSpPr/>
            <p:nvPr/>
          </p:nvSpPr>
          <p:spPr>
            <a:xfrm>
              <a:off x="6420124" y="3127432"/>
              <a:ext cx="221334" cy="78334"/>
            </a:xfrm>
            <a:custGeom>
              <a:rect b="b" l="l" r="r" t="t"/>
              <a:pathLst>
                <a:path extrusionOk="0" h="2522" w="7126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22"/>
            <p:cNvSpPr/>
            <p:nvPr/>
          </p:nvSpPr>
          <p:spPr>
            <a:xfrm>
              <a:off x="6119462" y="3187999"/>
              <a:ext cx="126353" cy="61623"/>
            </a:xfrm>
            <a:custGeom>
              <a:rect b="b" l="l" r="r" t="t"/>
              <a:pathLst>
                <a:path extrusionOk="0" h="1984" w="4068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22"/>
            <p:cNvSpPr/>
            <p:nvPr/>
          </p:nvSpPr>
          <p:spPr>
            <a:xfrm>
              <a:off x="5854333" y="3344573"/>
              <a:ext cx="31" cy="4193"/>
            </a:xfrm>
            <a:custGeom>
              <a:rect b="b" l="l" r="r" t="t"/>
              <a:pathLst>
                <a:path extrusionOk="0" h="135" w="1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22"/>
            <p:cNvSpPr/>
            <p:nvPr/>
          </p:nvSpPr>
          <p:spPr>
            <a:xfrm>
              <a:off x="5854333" y="3276272"/>
              <a:ext cx="43639" cy="72494"/>
            </a:xfrm>
            <a:custGeom>
              <a:rect b="b" l="l" r="r" t="t"/>
              <a:pathLst>
                <a:path extrusionOk="0" h="2334" w="1405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22"/>
            <p:cNvSpPr/>
            <p:nvPr/>
          </p:nvSpPr>
          <p:spPr>
            <a:xfrm>
              <a:off x="5659120" y="3179644"/>
              <a:ext cx="1465664" cy="208817"/>
            </a:xfrm>
            <a:custGeom>
              <a:rect b="b" l="l" r="r" t="t"/>
              <a:pathLst>
                <a:path extrusionOk="0" h="6723" w="47188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6968149" y="3384237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2"/>
            <p:cNvSpPr/>
            <p:nvPr/>
          </p:nvSpPr>
          <p:spPr>
            <a:xfrm>
              <a:off x="6880497" y="3314289"/>
              <a:ext cx="87683" cy="69978"/>
            </a:xfrm>
            <a:custGeom>
              <a:rect b="b" l="l" r="r" t="t"/>
              <a:pathLst>
                <a:path extrusionOk="0" h="2253" w="2823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2"/>
            <p:cNvSpPr/>
            <p:nvPr/>
          </p:nvSpPr>
          <p:spPr>
            <a:xfrm>
              <a:off x="5659120" y="2836212"/>
              <a:ext cx="1465664" cy="552249"/>
            </a:xfrm>
            <a:custGeom>
              <a:rect b="b" l="l" r="r" t="t"/>
              <a:pathLst>
                <a:path extrusionOk="0" h="17780" w="47188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22"/>
            <p:cNvSpPr/>
            <p:nvPr/>
          </p:nvSpPr>
          <p:spPr>
            <a:xfrm>
              <a:off x="6133036" y="3492792"/>
              <a:ext cx="178533" cy="122190"/>
            </a:xfrm>
            <a:custGeom>
              <a:rect b="b" l="l" r="r" t="t"/>
              <a:pathLst>
                <a:path extrusionOk="0" h="3934" w="5748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22"/>
            <p:cNvSpPr/>
            <p:nvPr/>
          </p:nvSpPr>
          <p:spPr>
            <a:xfrm>
              <a:off x="6337660" y="3256735"/>
              <a:ext cx="234908" cy="209376"/>
            </a:xfrm>
            <a:custGeom>
              <a:rect b="b" l="l" r="r" t="t"/>
              <a:pathLst>
                <a:path extrusionOk="0" h="6741" w="7563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22"/>
            <p:cNvSpPr/>
            <p:nvPr/>
          </p:nvSpPr>
          <p:spPr>
            <a:xfrm>
              <a:off x="6384622" y="3440611"/>
              <a:ext cx="266216" cy="134677"/>
            </a:xfrm>
            <a:custGeom>
              <a:rect b="b" l="l" r="r" t="t"/>
              <a:pathLst>
                <a:path extrusionOk="0" h="4336" w="8571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22"/>
            <p:cNvSpPr/>
            <p:nvPr/>
          </p:nvSpPr>
          <p:spPr>
            <a:xfrm>
              <a:off x="5893997" y="3288416"/>
              <a:ext cx="217172" cy="192914"/>
            </a:xfrm>
            <a:custGeom>
              <a:rect b="b" l="l" r="r" t="t"/>
              <a:pathLst>
                <a:path extrusionOk="0" h="6211" w="6992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22"/>
            <p:cNvSpPr/>
            <p:nvPr/>
          </p:nvSpPr>
          <p:spPr>
            <a:xfrm>
              <a:off x="5880424" y="3458346"/>
              <a:ext cx="182727" cy="121569"/>
            </a:xfrm>
            <a:custGeom>
              <a:rect b="b" l="l" r="r" t="t"/>
              <a:pathLst>
                <a:path extrusionOk="0" h="3914" w="5883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22"/>
            <p:cNvSpPr/>
            <p:nvPr/>
          </p:nvSpPr>
          <p:spPr>
            <a:xfrm>
              <a:off x="5858495" y="3818488"/>
              <a:ext cx="248481" cy="358775"/>
            </a:xfrm>
            <a:custGeom>
              <a:rect b="b" l="l" r="r" t="t"/>
              <a:pathLst>
                <a:path extrusionOk="0" h="11551" w="800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22"/>
            <p:cNvSpPr/>
            <p:nvPr/>
          </p:nvSpPr>
          <p:spPr>
            <a:xfrm>
              <a:off x="5858495" y="3818488"/>
              <a:ext cx="248481" cy="357036"/>
            </a:xfrm>
            <a:custGeom>
              <a:rect b="b" l="l" r="r" t="t"/>
              <a:pathLst>
                <a:path extrusionOk="0" h="11495" w="800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22"/>
            <p:cNvSpPr/>
            <p:nvPr/>
          </p:nvSpPr>
          <p:spPr>
            <a:xfrm>
              <a:off x="6106945" y="3980311"/>
              <a:ext cx="31" cy="138870"/>
            </a:xfrm>
            <a:custGeom>
              <a:rect b="b" l="l" r="r" t="t"/>
              <a:pathLst>
                <a:path extrusionOk="0" h="4471" w="1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22"/>
            <p:cNvSpPr/>
            <p:nvPr/>
          </p:nvSpPr>
          <p:spPr>
            <a:xfrm>
              <a:off x="6080855" y="3827899"/>
              <a:ext cx="26122" cy="12548"/>
            </a:xfrm>
            <a:custGeom>
              <a:rect b="b" l="l" r="r" t="t"/>
              <a:pathLst>
                <a:path extrusionOk="0" h="404" w="841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22"/>
            <p:cNvSpPr/>
            <p:nvPr/>
          </p:nvSpPr>
          <p:spPr>
            <a:xfrm>
              <a:off x="5858495" y="3827899"/>
              <a:ext cx="248481" cy="347625"/>
            </a:xfrm>
            <a:custGeom>
              <a:rect b="b" l="l" r="r" t="t"/>
              <a:pathLst>
                <a:path extrusionOk="0" h="11192" w="800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22"/>
            <p:cNvSpPr/>
            <p:nvPr/>
          </p:nvSpPr>
          <p:spPr>
            <a:xfrm>
              <a:off x="5858495" y="3784042"/>
              <a:ext cx="248481" cy="69978"/>
            </a:xfrm>
            <a:custGeom>
              <a:rect b="b" l="l" r="r" t="t"/>
              <a:pathLst>
                <a:path extrusionOk="0" h="2253" w="800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22"/>
            <p:cNvSpPr/>
            <p:nvPr/>
          </p:nvSpPr>
          <p:spPr>
            <a:xfrm>
              <a:off x="5872069" y="3797616"/>
              <a:ext cx="221334" cy="42832"/>
            </a:xfrm>
            <a:custGeom>
              <a:rect b="b" l="l" r="r" t="t"/>
              <a:pathLst>
                <a:path extrusionOk="0" h="1379" w="7126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22"/>
            <p:cNvSpPr/>
            <p:nvPr/>
          </p:nvSpPr>
          <p:spPr>
            <a:xfrm>
              <a:off x="5888779" y="3814326"/>
              <a:ext cx="187914" cy="39695"/>
            </a:xfrm>
            <a:custGeom>
              <a:rect b="b" l="l" r="r" t="t"/>
              <a:pathLst>
                <a:path extrusionOk="0" h="1278" w="605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22"/>
            <p:cNvSpPr/>
            <p:nvPr/>
          </p:nvSpPr>
          <p:spPr>
            <a:xfrm>
              <a:off x="5737423" y="3468130"/>
              <a:ext cx="217141" cy="311781"/>
            </a:xfrm>
            <a:custGeom>
              <a:rect b="b" l="l" r="r" t="t"/>
              <a:pathLst>
                <a:path extrusionOk="0" h="10038" w="6991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22"/>
            <p:cNvSpPr/>
            <p:nvPr/>
          </p:nvSpPr>
          <p:spPr>
            <a:xfrm>
              <a:off x="5771869" y="3709933"/>
              <a:ext cx="143032" cy="43888"/>
            </a:xfrm>
            <a:custGeom>
              <a:rect b="b" l="l" r="r" t="t"/>
              <a:pathLst>
                <a:path extrusionOk="0" h="1413" w="4605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22"/>
            <p:cNvSpPr/>
            <p:nvPr/>
          </p:nvSpPr>
          <p:spPr>
            <a:xfrm>
              <a:off x="5749940" y="3583612"/>
              <a:ext cx="191051" cy="196300"/>
            </a:xfrm>
            <a:custGeom>
              <a:rect b="b" l="l" r="r" t="t"/>
              <a:pathLst>
                <a:path extrusionOk="0" h="6320" w="6151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22"/>
            <p:cNvSpPr/>
            <p:nvPr/>
          </p:nvSpPr>
          <p:spPr>
            <a:xfrm>
              <a:off x="5984817" y="3614951"/>
              <a:ext cx="91876" cy="199406"/>
            </a:xfrm>
            <a:custGeom>
              <a:rect b="b" l="l" r="r" t="t"/>
              <a:pathLst>
                <a:path extrusionOk="0" h="6420" w="2958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22"/>
            <p:cNvSpPr/>
            <p:nvPr/>
          </p:nvSpPr>
          <p:spPr>
            <a:xfrm>
              <a:off x="5984817" y="3645204"/>
              <a:ext cx="74140" cy="169153"/>
            </a:xfrm>
            <a:custGeom>
              <a:rect b="b" l="l" r="r" t="t"/>
              <a:pathLst>
                <a:path extrusionOk="0" h="5446" w="2387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22"/>
            <p:cNvSpPr/>
            <p:nvPr/>
          </p:nvSpPr>
          <p:spPr>
            <a:xfrm>
              <a:off x="5972300" y="3370663"/>
              <a:ext cx="73084" cy="78334"/>
            </a:xfrm>
            <a:custGeom>
              <a:rect b="b" l="l" r="r" t="t"/>
              <a:pathLst>
                <a:path extrusionOk="0" h="2522" w="2353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22"/>
            <p:cNvSpPr/>
            <p:nvPr/>
          </p:nvSpPr>
          <p:spPr>
            <a:xfrm>
              <a:off x="6398196" y="3353953"/>
              <a:ext cx="74140" cy="73115"/>
            </a:xfrm>
            <a:custGeom>
              <a:rect b="b" l="l" r="r" t="t"/>
              <a:pathLst>
                <a:path extrusionOk="0" h="2354" w="2387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22"/>
            <p:cNvSpPr/>
            <p:nvPr/>
          </p:nvSpPr>
          <p:spPr>
            <a:xfrm>
              <a:off x="5949809" y="4373187"/>
              <a:ext cx="674377" cy="457578"/>
            </a:xfrm>
            <a:custGeom>
              <a:rect b="b" l="l" r="r" t="t"/>
              <a:pathLst>
                <a:path extrusionOk="0" h="14732" w="21712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3" name="Google Shape;1243;p22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bg>
      <p:bgPr>
        <a:solidFill>
          <a:srgbClr val="002060"/>
        </a:solidFill>
      </p:bgPr>
    </p:bg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5" name="Google Shape;1245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246" name="Google Shape;1246;p23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7" name="Google Shape;1247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48" name="Google Shape;1248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0" name="Google Shape;1250;p23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1" name="Google Shape;1251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52" name="Google Shape;1252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4" name="Google Shape;1254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55" name="Google Shape;1255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7" name="Google Shape;1257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58" name="Google Shape;1258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0" name="Google Shape;1260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61" name="Google Shape;1261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3" name="Google Shape;1263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64" name="Google Shape;1264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66" name="Google Shape;1266;p23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23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8" name="Google Shape;1268;p23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23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23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23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23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23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23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23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23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23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23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p23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0" name="Google Shape;1280;p23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23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23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23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23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23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23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23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23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23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23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23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23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23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23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23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23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23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23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23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23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23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23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23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23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23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23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23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23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23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23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23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23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23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23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6" name="Google Shape;1316;p23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317" name="Google Shape;1317;p23"/>
            <p:cNvSpPr/>
            <p:nvPr/>
          </p:nvSpPr>
          <p:spPr>
            <a:xfrm>
              <a:off x="1529225" y="1558100"/>
              <a:ext cx="189075" cy="241150"/>
            </a:xfrm>
            <a:custGeom>
              <a:rect b="b" l="l" r="r" t="t"/>
              <a:pathLst>
                <a:path extrusionOk="0" h="9646" w="7563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3"/>
            <p:cNvSpPr/>
            <p:nvPr/>
          </p:nvSpPr>
          <p:spPr>
            <a:xfrm>
              <a:off x="1647700" y="1816875"/>
              <a:ext cx="206725" cy="252400"/>
            </a:xfrm>
            <a:custGeom>
              <a:rect b="b" l="l" r="r" t="t"/>
              <a:pathLst>
                <a:path extrusionOk="0" h="10096" w="8269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3"/>
            <p:cNvSpPr/>
            <p:nvPr/>
          </p:nvSpPr>
          <p:spPr>
            <a:xfrm>
              <a:off x="1598975" y="1737350"/>
              <a:ext cx="164700" cy="132500"/>
            </a:xfrm>
            <a:custGeom>
              <a:rect b="b" l="l" r="r" t="t"/>
              <a:pathLst>
                <a:path extrusionOk="0" h="5300" w="6588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3"/>
            <p:cNvSpPr/>
            <p:nvPr/>
          </p:nvSpPr>
          <p:spPr>
            <a:xfrm>
              <a:off x="1287250" y="1496000"/>
              <a:ext cx="392400" cy="420700"/>
            </a:xfrm>
            <a:custGeom>
              <a:rect b="b" l="l" r="r" t="t"/>
              <a:pathLst>
                <a:path extrusionOk="0" h="16828" w="15696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3"/>
            <p:cNvSpPr/>
            <p:nvPr/>
          </p:nvSpPr>
          <p:spPr>
            <a:xfrm>
              <a:off x="1567025" y="1904250"/>
              <a:ext cx="4225" cy="25"/>
            </a:xfrm>
            <a:custGeom>
              <a:rect b="b" l="l" r="r" t="t"/>
              <a:pathLst>
                <a:path extrusionOk="0" h="1" w="169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3"/>
            <p:cNvSpPr/>
            <p:nvPr/>
          </p:nvSpPr>
          <p:spPr>
            <a:xfrm>
              <a:off x="1567025" y="1575725"/>
              <a:ext cx="7600" cy="328550"/>
            </a:xfrm>
            <a:custGeom>
              <a:rect b="b" l="l" r="r" t="t"/>
              <a:pathLst>
                <a:path extrusionOk="0" h="13142" w="304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3"/>
            <p:cNvSpPr/>
            <p:nvPr/>
          </p:nvSpPr>
          <p:spPr>
            <a:xfrm>
              <a:off x="1462000" y="1915175"/>
              <a:ext cx="49600" cy="3400"/>
            </a:xfrm>
            <a:custGeom>
              <a:rect b="b" l="l" r="r" t="t"/>
              <a:pathLst>
                <a:path extrusionOk="0" h="136" w="1984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23"/>
            <p:cNvSpPr/>
            <p:nvPr/>
          </p:nvSpPr>
          <p:spPr>
            <a:xfrm>
              <a:off x="1462000" y="1533725"/>
              <a:ext cx="73975" cy="384850"/>
            </a:xfrm>
            <a:custGeom>
              <a:rect b="b" l="l" r="r" t="t"/>
              <a:pathLst>
                <a:path extrusionOk="0" h="15394" w="2959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23"/>
            <p:cNvSpPr/>
            <p:nvPr/>
          </p:nvSpPr>
          <p:spPr>
            <a:xfrm>
              <a:off x="1602325" y="1519450"/>
              <a:ext cx="3375" cy="14300"/>
            </a:xfrm>
            <a:custGeom>
              <a:rect b="b" l="l" r="r" t="t"/>
              <a:pathLst>
                <a:path extrusionOk="0" h="572" w="135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3"/>
            <p:cNvSpPr/>
            <p:nvPr/>
          </p:nvSpPr>
          <p:spPr>
            <a:xfrm>
              <a:off x="1571225" y="1533725"/>
              <a:ext cx="34475" cy="370550"/>
            </a:xfrm>
            <a:custGeom>
              <a:rect b="b" l="l" r="r" t="t"/>
              <a:pathLst>
                <a:path extrusionOk="0" h="14822" w="1379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23"/>
            <p:cNvSpPr/>
            <p:nvPr/>
          </p:nvSpPr>
          <p:spPr>
            <a:xfrm>
              <a:off x="1518300" y="1953825"/>
              <a:ext cx="252100" cy="447225"/>
            </a:xfrm>
            <a:custGeom>
              <a:rect b="b" l="l" r="r" t="t"/>
              <a:pathLst>
                <a:path extrusionOk="0" h="17889" w="10084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23"/>
            <p:cNvSpPr/>
            <p:nvPr/>
          </p:nvSpPr>
          <p:spPr>
            <a:xfrm>
              <a:off x="1518300" y="2272275"/>
              <a:ext cx="84050" cy="128775"/>
            </a:xfrm>
            <a:custGeom>
              <a:rect b="b" l="l" r="r" t="t"/>
              <a:pathLst>
                <a:path extrusionOk="0" h="5151" w="3362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23"/>
            <p:cNvSpPr/>
            <p:nvPr/>
          </p:nvSpPr>
          <p:spPr>
            <a:xfrm>
              <a:off x="1266250" y="1990050"/>
              <a:ext cx="357100" cy="513300"/>
            </a:xfrm>
            <a:custGeom>
              <a:rect b="b" l="l" r="r" t="t"/>
              <a:pathLst>
                <a:path extrusionOk="0" h="20532" w="14284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23"/>
            <p:cNvSpPr/>
            <p:nvPr/>
          </p:nvSpPr>
          <p:spPr>
            <a:xfrm>
              <a:off x="1272950" y="1873175"/>
              <a:ext cx="420150" cy="227725"/>
            </a:xfrm>
            <a:custGeom>
              <a:rect b="b" l="l" r="r" t="t"/>
              <a:pathLst>
                <a:path extrusionOk="0" h="9109" w="16806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3"/>
            <p:cNvSpPr/>
            <p:nvPr/>
          </p:nvSpPr>
          <p:spPr>
            <a:xfrm>
              <a:off x="1560325" y="2072300"/>
              <a:ext cx="119325" cy="200000"/>
            </a:xfrm>
            <a:custGeom>
              <a:rect b="b" l="l" r="r" t="t"/>
              <a:pathLst>
                <a:path extrusionOk="0" h="8000" w="4773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23"/>
            <p:cNvSpPr/>
            <p:nvPr/>
          </p:nvSpPr>
          <p:spPr>
            <a:xfrm>
              <a:off x="1493925" y="1994601"/>
              <a:ext cx="111775" cy="108425"/>
            </a:xfrm>
            <a:custGeom>
              <a:rect b="b" l="l" r="r" t="t"/>
              <a:pathLst>
                <a:path extrusionOk="0" h="4337" w="4471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23"/>
            <p:cNvSpPr/>
            <p:nvPr/>
          </p:nvSpPr>
          <p:spPr>
            <a:xfrm>
              <a:off x="1529225" y="2489050"/>
              <a:ext cx="153775" cy="66400"/>
            </a:xfrm>
            <a:custGeom>
              <a:rect b="b" l="l" r="r" t="t"/>
              <a:pathLst>
                <a:path extrusionOk="0" h="2656" w="6151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23"/>
            <p:cNvSpPr/>
            <p:nvPr/>
          </p:nvSpPr>
          <p:spPr>
            <a:xfrm>
              <a:off x="1500650" y="1379125"/>
              <a:ext cx="112625" cy="203350"/>
            </a:xfrm>
            <a:custGeom>
              <a:rect b="b" l="l" r="r" t="t"/>
              <a:pathLst>
                <a:path extrusionOk="0" h="8134" w="4505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23"/>
            <p:cNvSpPr/>
            <p:nvPr/>
          </p:nvSpPr>
          <p:spPr>
            <a:xfrm>
              <a:off x="1059550" y="406000"/>
              <a:ext cx="1015850" cy="1068100"/>
            </a:xfrm>
            <a:custGeom>
              <a:rect b="b" l="l" r="r" t="t"/>
              <a:pathLst>
                <a:path extrusionOk="0" h="42724" w="40634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23"/>
            <p:cNvSpPr/>
            <p:nvPr/>
          </p:nvSpPr>
          <p:spPr>
            <a:xfrm>
              <a:off x="1077200" y="1176625"/>
              <a:ext cx="651175" cy="297475"/>
            </a:xfrm>
            <a:custGeom>
              <a:rect b="b" l="l" r="r" t="t"/>
              <a:pathLst>
                <a:path extrusionOk="0" h="11899" w="26047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23"/>
            <p:cNvSpPr/>
            <p:nvPr/>
          </p:nvSpPr>
          <p:spPr>
            <a:xfrm>
              <a:off x="1560325" y="1467350"/>
              <a:ext cx="48750" cy="3375"/>
            </a:xfrm>
            <a:custGeom>
              <a:rect b="b" l="l" r="r" t="t"/>
              <a:pathLst>
                <a:path extrusionOk="0" h="135" w="195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23"/>
            <p:cNvSpPr/>
            <p:nvPr/>
          </p:nvSpPr>
          <p:spPr>
            <a:xfrm>
              <a:off x="1077200" y="1078325"/>
              <a:ext cx="651175" cy="395775"/>
            </a:xfrm>
            <a:custGeom>
              <a:rect b="b" l="l" r="r" t="t"/>
              <a:pathLst>
                <a:path extrusionOk="0" h="15831" w="26047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23"/>
            <p:cNvSpPr/>
            <p:nvPr/>
          </p:nvSpPr>
          <p:spPr>
            <a:xfrm>
              <a:off x="1230950" y="1480775"/>
              <a:ext cx="280650" cy="704150"/>
            </a:xfrm>
            <a:custGeom>
              <a:rect b="b" l="l" r="r" t="t"/>
              <a:pathLst>
                <a:path extrusionOk="0" h="28166" w="11226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23"/>
            <p:cNvSpPr/>
            <p:nvPr/>
          </p:nvSpPr>
          <p:spPr>
            <a:xfrm>
              <a:off x="1235312" y="1480800"/>
              <a:ext cx="273100" cy="689825"/>
            </a:xfrm>
            <a:custGeom>
              <a:rect b="b" l="l" r="r" t="t"/>
              <a:pathLst>
                <a:path extrusionOk="0" h="27593" w="10924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23"/>
            <p:cNvSpPr/>
            <p:nvPr/>
          </p:nvSpPr>
          <p:spPr>
            <a:xfrm>
              <a:off x="1605675" y="1516075"/>
              <a:ext cx="158000" cy="639125"/>
            </a:xfrm>
            <a:custGeom>
              <a:rect b="b" l="l" r="r" t="t"/>
              <a:pathLst>
                <a:path extrusionOk="0" h="25565" w="632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23"/>
            <p:cNvSpPr/>
            <p:nvPr/>
          </p:nvSpPr>
          <p:spPr>
            <a:xfrm>
              <a:off x="1742650" y="1988275"/>
              <a:ext cx="25" cy="56325"/>
            </a:xfrm>
            <a:custGeom>
              <a:rect b="b" l="l" r="r" t="t"/>
              <a:pathLst>
                <a:path extrusionOk="0" h="2253" w="1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23"/>
            <p:cNvSpPr/>
            <p:nvPr/>
          </p:nvSpPr>
          <p:spPr>
            <a:xfrm>
              <a:off x="1612719" y="1526520"/>
              <a:ext cx="129425" cy="584825"/>
            </a:xfrm>
            <a:custGeom>
              <a:rect b="b" l="l" r="r" t="t"/>
              <a:pathLst>
                <a:path extrusionOk="0" h="23393" w="5177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23"/>
            <p:cNvSpPr/>
            <p:nvPr/>
          </p:nvSpPr>
          <p:spPr>
            <a:xfrm>
              <a:off x="1672050" y="1203050"/>
              <a:ext cx="133625" cy="120650"/>
            </a:xfrm>
            <a:custGeom>
              <a:rect b="b" l="l" r="r" t="t"/>
              <a:pathLst>
                <a:path extrusionOk="0" h="4826" w="5345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23"/>
            <p:cNvSpPr/>
            <p:nvPr/>
          </p:nvSpPr>
          <p:spPr>
            <a:xfrm>
              <a:off x="1511575" y="981325"/>
              <a:ext cx="189075" cy="169625"/>
            </a:xfrm>
            <a:custGeom>
              <a:rect b="b" l="l" r="r" t="t"/>
              <a:pathLst>
                <a:path extrusionOk="0" h="6785" w="7563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23"/>
            <p:cNvSpPr/>
            <p:nvPr/>
          </p:nvSpPr>
          <p:spPr>
            <a:xfrm>
              <a:off x="1416625" y="1104875"/>
              <a:ext cx="217650" cy="119550"/>
            </a:xfrm>
            <a:custGeom>
              <a:rect b="b" l="l" r="r" t="t"/>
              <a:pathLst>
                <a:path extrusionOk="0" h="4782" w="8706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23"/>
            <p:cNvSpPr/>
            <p:nvPr/>
          </p:nvSpPr>
          <p:spPr>
            <a:xfrm>
              <a:off x="1851025" y="1079925"/>
              <a:ext cx="161350" cy="143875"/>
            </a:xfrm>
            <a:custGeom>
              <a:rect b="b" l="l" r="r" t="t"/>
              <a:pathLst>
                <a:path extrusionOk="0" h="5755" w="6454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23"/>
            <p:cNvSpPr/>
            <p:nvPr/>
          </p:nvSpPr>
          <p:spPr>
            <a:xfrm>
              <a:off x="1861100" y="1212125"/>
              <a:ext cx="130275" cy="93925"/>
            </a:xfrm>
            <a:custGeom>
              <a:rect b="b" l="l" r="r" t="t"/>
              <a:pathLst>
                <a:path extrusionOk="0" h="3757" w="5211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23"/>
            <p:cNvSpPr/>
            <p:nvPr/>
          </p:nvSpPr>
          <p:spPr>
            <a:xfrm>
              <a:off x="1609050" y="1010500"/>
              <a:ext cx="70600" cy="61000"/>
            </a:xfrm>
            <a:custGeom>
              <a:rect b="b" l="l" r="r" t="t"/>
              <a:pathLst>
                <a:path extrusionOk="0" h="2440" w="2824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23"/>
            <p:cNvSpPr/>
            <p:nvPr/>
          </p:nvSpPr>
          <p:spPr>
            <a:xfrm>
              <a:off x="1920775" y="1096000"/>
              <a:ext cx="70600" cy="61125"/>
            </a:xfrm>
            <a:custGeom>
              <a:rect b="b" l="l" r="r" t="t"/>
              <a:pathLst>
                <a:path extrusionOk="0" h="2445" w="2824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23"/>
            <p:cNvSpPr/>
            <p:nvPr/>
          </p:nvSpPr>
          <p:spPr>
            <a:xfrm>
              <a:off x="961250" y="236825"/>
              <a:ext cx="1222525" cy="946550"/>
            </a:xfrm>
            <a:custGeom>
              <a:rect b="b" l="l" r="r" t="t"/>
              <a:pathLst>
                <a:path extrusionOk="0" h="37862" w="48901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989800" y="234750"/>
              <a:ext cx="1193975" cy="706225"/>
            </a:xfrm>
            <a:custGeom>
              <a:rect b="b" l="l" r="r" t="t"/>
              <a:pathLst>
                <a:path extrusionOk="0" h="28249" w="47759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23"/>
            <p:cNvSpPr/>
            <p:nvPr/>
          </p:nvSpPr>
          <p:spPr>
            <a:xfrm>
              <a:off x="989800" y="238125"/>
              <a:ext cx="1193975" cy="935175"/>
            </a:xfrm>
            <a:custGeom>
              <a:rect b="b" l="l" r="r" t="t"/>
              <a:pathLst>
                <a:path extrusionOk="0" h="37407" w="47759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23"/>
            <p:cNvSpPr/>
            <p:nvPr/>
          </p:nvSpPr>
          <p:spPr>
            <a:xfrm>
              <a:off x="1070475" y="1736225"/>
              <a:ext cx="244525" cy="252075"/>
            </a:xfrm>
            <a:custGeom>
              <a:rect b="b" l="l" r="r" t="t"/>
              <a:pathLst>
                <a:path extrusionOk="0" h="10083" w="9781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1272950" y="1526175"/>
              <a:ext cx="203375" cy="224350"/>
            </a:xfrm>
            <a:custGeom>
              <a:rect b="b" l="l" r="r" t="t"/>
              <a:pathLst>
                <a:path extrusionOk="0" h="8974" w="8135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1272950" y="1526175"/>
              <a:ext cx="200000" cy="224350"/>
            </a:xfrm>
            <a:custGeom>
              <a:rect b="b" l="l" r="r" t="t"/>
              <a:pathLst>
                <a:path extrusionOk="0" h="8974" w="800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23"/>
            <p:cNvSpPr/>
            <p:nvPr/>
          </p:nvSpPr>
          <p:spPr>
            <a:xfrm>
              <a:off x="1220875" y="1659450"/>
              <a:ext cx="153775" cy="156625"/>
            </a:xfrm>
            <a:custGeom>
              <a:rect b="b" l="l" r="r" t="t"/>
              <a:pathLst>
                <a:path extrusionOk="0" h="6265" w="6151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8" name="Google Shape;1358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59" name="Google Shape;1359;p23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23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1" name="Google Shape;1361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62" name="Google Shape;1362;p23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23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23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23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23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23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23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23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23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23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73" name="Google Shape;1373;p23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23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5" name="Google Shape;1375;p23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7" name="Google Shape;1377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78" name="Google Shape;1378;p23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23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0" name="Google Shape;1380;p23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b="0" i="0" sz="4400" u="none" cap="none" strike="noStrik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3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p3"/>
          <p:cNvSpPr/>
          <p:nvPr/>
        </p:nvSpPr>
        <p:spPr>
          <a:xfrm>
            <a:off x="1757226" y="3187344"/>
            <a:ext cx="2050869" cy="270401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3AB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95" name="Google Shape;2595;p3"/>
          <p:cNvCxnSpPr/>
          <p:nvPr/>
        </p:nvCxnSpPr>
        <p:spPr>
          <a:xfrm>
            <a:off x="1757226" y="3187344"/>
            <a:ext cx="2050869" cy="2063930"/>
          </a:xfrm>
          <a:prstGeom prst="straightConnector1">
            <a:avLst/>
          </a:prstGeom>
          <a:noFill/>
          <a:ln cap="flat" cmpd="sng" w="38100">
            <a:solidFill>
              <a:srgbClr val="03ABEE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596" name="Google Shape;2596;p3"/>
          <p:cNvCxnSpPr/>
          <p:nvPr/>
        </p:nvCxnSpPr>
        <p:spPr>
          <a:xfrm flipH="1">
            <a:off x="2436494" y="3843752"/>
            <a:ext cx="692332" cy="751114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2597" name="Google Shape;2597;p3"/>
          <p:cNvGrpSpPr/>
          <p:nvPr/>
        </p:nvGrpSpPr>
        <p:grpSpPr>
          <a:xfrm>
            <a:off x="5355775" y="3152419"/>
            <a:ext cx="2050869" cy="2751998"/>
            <a:chOff x="5355775" y="1976756"/>
            <a:chExt cx="2050869" cy="2751998"/>
          </a:xfrm>
        </p:grpSpPr>
        <p:sp>
          <p:nvSpPr>
            <p:cNvPr id="2598" name="Google Shape;2598;p3"/>
            <p:cNvSpPr/>
            <p:nvPr/>
          </p:nvSpPr>
          <p:spPr>
            <a:xfrm>
              <a:off x="5355775" y="1976756"/>
              <a:ext cx="2026009" cy="2050869"/>
            </a:xfrm>
            <a:prstGeom prst="rtTriangle">
              <a:avLst/>
            </a:prstGeom>
            <a:solidFill>
              <a:srgbClr val="03ABEE"/>
            </a:solidFill>
            <a:ln cap="flat" cmpd="sng" w="38100">
              <a:solidFill>
                <a:srgbClr val="03ABE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"/>
            <p:cNvSpPr/>
            <p:nvPr/>
          </p:nvSpPr>
          <p:spPr>
            <a:xfrm>
              <a:off x="5355775" y="4062550"/>
              <a:ext cx="2050869" cy="666204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03ABE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600" name="Google Shape;2600;p3"/>
          <p:cNvCxnSpPr/>
          <p:nvPr/>
        </p:nvCxnSpPr>
        <p:spPr>
          <a:xfrm>
            <a:off x="4615819" y="5266744"/>
            <a:ext cx="2790825" cy="0"/>
          </a:xfrm>
          <a:prstGeom prst="straightConnector1">
            <a:avLst/>
          </a:prstGeom>
          <a:noFill/>
          <a:ln cap="flat" cmpd="sng" w="38100">
            <a:solidFill>
              <a:srgbClr val="03ABEE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descr="Scissors cartoon Royalty Free Vector Image - VectorStock" id="2601" name="Google Shape;2601;p3"/>
          <p:cNvPicPr preferRelativeResize="0"/>
          <p:nvPr/>
        </p:nvPicPr>
        <p:blipFill rotWithShape="1">
          <a:blip r:embed="rId3">
            <a:alphaModFix/>
          </a:blip>
          <a:srcRect b="17191" l="17567" r="16032" t="6882"/>
          <a:stretch/>
        </p:blipFill>
        <p:spPr>
          <a:xfrm rot="5802259">
            <a:off x="4799051" y="4806611"/>
            <a:ext cx="698984" cy="863203"/>
          </a:xfrm>
          <a:prstGeom prst="rect">
            <a:avLst/>
          </a:prstGeom>
          <a:noFill/>
          <a:ln>
            <a:noFill/>
          </a:ln>
        </p:spPr>
      </p:pic>
      <p:sp>
        <p:nvSpPr>
          <p:cNvPr id="2602" name="Google Shape;2602;p3"/>
          <p:cNvSpPr/>
          <p:nvPr/>
        </p:nvSpPr>
        <p:spPr>
          <a:xfrm>
            <a:off x="7928889" y="5225150"/>
            <a:ext cx="2050869" cy="666204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3AB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3" name="Google Shape;2603;p3"/>
          <p:cNvSpPr/>
          <p:nvPr/>
        </p:nvSpPr>
        <p:spPr>
          <a:xfrm>
            <a:off x="7928889" y="3017526"/>
            <a:ext cx="2050869" cy="205086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3AB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04" name="Google Shape;2604;p3"/>
          <p:cNvCxnSpPr/>
          <p:nvPr/>
        </p:nvCxnSpPr>
        <p:spPr>
          <a:xfrm flipH="1" rot="10800000">
            <a:off x="4143329" y="4177852"/>
            <a:ext cx="944980" cy="1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605" name="Google Shape;2605;p3"/>
          <p:cNvCxnSpPr/>
          <p:nvPr/>
        </p:nvCxnSpPr>
        <p:spPr>
          <a:xfrm flipH="1" rot="10800000">
            <a:off x="6725068" y="4176441"/>
            <a:ext cx="944980" cy="1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2606" name="Google Shape;2606;p3"/>
          <p:cNvGrpSpPr/>
          <p:nvPr/>
        </p:nvGrpSpPr>
        <p:grpSpPr>
          <a:xfrm>
            <a:off x="1031751" y="1451100"/>
            <a:ext cx="9959057" cy="1169700"/>
            <a:chOff x="857087" y="446662"/>
            <a:chExt cx="9959057" cy="1169700"/>
          </a:xfrm>
        </p:grpSpPr>
        <p:sp>
          <p:nvSpPr>
            <p:cNvPr id="2607" name="Google Shape;2607;p3"/>
            <p:cNvSpPr txBox="1"/>
            <p:nvPr/>
          </p:nvSpPr>
          <p:spPr>
            <a:xfrm>
              <a:off x="1475044" y="446662"/>
              <a:ext cx="9341100" cy="116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Dùng một tờ giấy hình chữ nhật, gấp rồi cắt thành một hình vuông và một hình ch</a:t>
              </a:r>
              <a:r>
                <a:rPr lang="en-US" sz="2800">
                  <a:solidFill>
                    <a:schemeClr val="dk1"/>
                  </a:solidFill>
                </a:rPr>
                <a:t>ữ </a:t>
              </a: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nhật (theo mẫu).</a:t>
              </a:r>
              <a:endPara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 cap="flat" cmpd="sng" w="12700">
              <a:solidFill>
                <a:srgbClr val="D6E3B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4" name="Shape 3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5" name="Google Shape;3295;p12"/>
          <p:cNvGrpSpPr/>
          <p:nvPr/>
        </p:nvGrpSpPr>
        <p:grpSpPr>
          <a:xfrm>
            <a:off x="1458612" y="1466973"/>
            <a:ext cx="9958959" cy="658835"/>
            <a:chOff x="857087" y="446662"/>
            <a:chExt cx="9958959" cy="658835"/>
          </a:xfrm>
        </p:grpSpPr>
        <p:sp>
          <p:nvSpPr>
            <p:cNvPr id="3296" name="Google Shape;3296;p1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Đo độ dài mỗi đoạn thẳng dưới đây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12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 cap="flat" cmpd="sng" w="12700">
              <a:solidFill>
                <a:srgbClr val="D6E3B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98" name="Google Shape;3298;p12"/>
          <p:cNvGrpSpPr/>
          <p:nvPr/>
        </p:nvGrpSpPr>
        <p:grpSpPr>
          <a:xfrm>
            <a:off x="1239349" y="1928675"/>
            <a:ext cx="8850960" cy="3589209"/>
            <a:chOff x="1239349" y="1928675"/>
            <a:chExt cx="8850960" cy="3589209"/>
          </a:xfrm>
        </p:grpSpPr>
        <p:cxnSp>
          <p:nvCxnSpPr>
            <p:cNvPr id="3299" name="Google Shape;3299;p12"/>
            <p:cNvCxnSpPr/>
            <p:nvPr/>
          </p:nvCxnSpPr>
          <p:spPr>
            <a:xfrm>
              <a:off x="2680965" y="3367315"/>
              <a:ext cx="4368800" cy="391885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00" name="Google Shape;3300;p12"/>
            <p:cNvCxnSpPr/>
            <p:nvPr/>
          </p:nvCxnSpPr>
          <p:spPr>
            <a:xfrm flipH="1" rot="10800000">
              <a:off x="1458612" y="4659086"/>
              <a:ext cx="7507039" cy="275772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01" name="Google Shape;3301;p12"/>
            <p:cNvCxnSpPr/>
            <p:nvPr/>
          </p:nvCxnSpPr>
          <p:spPr>
            <a:xfrm flipH="1">
              <a:off x="9647822" y="2720697"/>
              <a:ext cx="232229" cy="2533475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302" name="Google Shape;3302;p12"/>
            <p:cNvSpPr txBox="1"/>
            <p:nvPr/>
          </p:nvSpPr>
          <p:spPr>
            <a:xfrm>
              <a:off x="2482834" y="2547149"/>
              <a:ext cx="39626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600">
                  <a:solidFill>
                    <a:srgbClr val="00B0F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b="1" sz="66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03" name="Google Shape;3303;p12"/>
            <p:cNvSpPr txBox="1"/>
            <p:nvPr/>
          </p:nvSpPr>
          <p:spPr>
            <a:xfrm>
              <a:off x="2455582" y="2839537"/>
              <a:ext cx="42351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12"/>
            <p:cNvSpPr txBox="1"/>
            <p:nvPr/>
          </p:nvSpPr>
          <p:spPr>
            <a:xfrm>
              <a:off x="6858678" y="3160527"/>
              <a:ext cx="42351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12"/>
            <p:cNvSpPr txBox="1"/>
            <p:nvPr/>
          </p:nvSpPr>
          <p:spPr>
            <a:xfrm>
              <a:off x="6851634" y="2946468"/>
              <a:ext cx="39626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600">
                  <a:solidFill>
                    <a:srgbClr val="00B0F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b="1" sz="66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06" name="Google Shape;3306;p12"/>
            <p:cNvSpPr txBox="1"/>
            <p:nvPr/>
          </p:nvSpPr>
          <p:spPr>
            <a:xfrm>
              <a:off x="1260481" y="4146176"/>
              <a:ext cx="39626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600">
                  <a:solidFill>
                    <a:srgbClr val="00B0F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b="1" sz="66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07" name="Google Shape;3307;p12"/>
            <p:cNvSpPr txBox="1"/>
            <p:nvPr/>
          </p:nvSpPr>
          <p:spPr>
            <a:xfrm>
              <a:off x="8755885" y="3841376"/>
              <a:ext cx="39626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600">
                  <a:solidFill>
                    <a:srgbClr val="00B0F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b="1" sz="66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08" name="Google Shape;3308;p12"/>
            <p:cNvSpPr txBox="1"/>
            <p:nvPr/>
          </p:nvSpPr>
          <p:spPr>
            <a:xfrm>
              <a:off x="9694047" y="1928675"/>
              <a:ext cx="39626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600">
                  <a:solidFill>
                    <a:srgbClr val="00B0F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b="1" sz="66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09" name="Google Shape;3309;p12"/>
            <p:cNvSpPr txBox="1"/>
            <p:nvPr/>
          </p:nvSpPr>
          <p:spPr>
            <a:xfrm>
              <a:off x="9469275" y="4409888"/>
              <a:ext cx="39626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600">
                  <a:solidFill>
                    <a:srgbClr val="00B0F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b="1" sz="66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10" name="Google Shape;3310;p12"/>
            <p:cNvSpPr txBox="1"/>
            <p:nvPr/>
          </p:nvSpPr>
          <p:spPr>
            <a:xfrm>
              <a:off x="1239349" y="4437784"/>
              <a:ext cx="4443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12"/>
            <p:cNvSpPr txBox="1"/>
            <p:nvPr/>
          </p:nvSpPr>
          <p:spPr>
            <a:xfrm>
              <a:off x="8712703" y="4025215"/>
              <a:ext cx="4443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12"/>
            <p:cNvSpPr txBox="1"/>
            <p:nvPr/>
          </p:nvSpPr>
          <p:spPr>
            <a:xfrm>
              <a:off x="9552179" y="2225512"/>
              <a:ext cx="48442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12"/>
            <p:cNvSpPr txBox="1"/>
            <p:nvPr/>
          </p:nvSpPr>
          <p:spPr>
            <a:xfrm>
              <a:off x="9207120" y="4949372"/>
              <a:ext cx="4443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14" name="Google Shape;3314;p12"/>
          <p:cNvSpPr txBox="1"/>
          <p:nvPr/>
        </p:nvSpPr>
        <p:spPr>
          <a:xfrm rot="322671">
            <a:off x="4700500" y="2970867"/>
            <a:ext cx="91857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cm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5" name="Google Shape;3315;p12"/>
          <p:cNvSpPr txBox="1"/>
          <p:nvPr/>
        </p:nvSpPr>
        <p:spPr>
          <a:xfrm rot="-220711">
            <a:off x="5143584" y="4167487"/>
            <a:ext cx="91857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cm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6" name="Google Shape;3316;p12"/>
          <p:cNvSpPr txBox="1"/>
          <p:nvPr/>
        </p:nvSpPr>
        <p:spPr>
          <a:xfrm rot="327986">
            <a:off x="10087515" y="3597916"/>
            <a:ext cx="91857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cm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0" name="Shape 3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1" name="Google Shape;3321;p13"/>
          <p:cNvGrpSpPr/>
          <p:nvPr/>
        </p:nvGrpSpPr>
        <p:grpSpPr>
          <a:xfrm>
            <a:off x="6057905" y="259478"/>
            <a:ext cx="5268512" cy="6264675"/>
            <a:chOff x="1111832" y="190203"/>
            <a:chExt cx="5268512" cy="6264675"/>
          </a:xfrm>
        </p:grpSpPr>
        <p:sp>
          <p:nvSpPr>
            <p:cNvPr id="3322" name="Google Shape;3322;p13"/>
            <p:cNvSpPr/>
            <p:nvPr/>
          </p:nvSpPr>
          <p:spPr>
            <a:xfrm>
              <a:off x="1485900" y="629265"/>
              <a:ext cx="4495800" cy="5638800"/>
            </a:xfrm>
            <a:custGeom>
              <a:rect b="b" l="l" r="r" t="t"/>
              <a:pathLst>
                <a:path extrusionOk="0" h="5638800" w="4495800">
                  <a:moveTo>
                    <a:pt x="0" y="1041400"/>
                  </a:moveTo>
                  <a:lnTo>
                    <a:pt x="711200" y="1041400"/>
                  </a:lnTo>
                  <a:lnTo>
                    <a:pt x="711200" y="1828800"/>
                  </a:lnTo>
                  <a:lnTo>
                    <a:pt x="2540000" y="0"/>
                  </a:lnTo>
                  <a:lnTo>
                    <a:pt x="4495800" y="1816100"/>
                  </a:lnTo>
                  <a:lnTo>
                    <a:pt x="4495800" y="5638800"/>
                  </a:lnTo>
                  <a:lnTo>
                    <a:pt x="25400" y="5638800"/>
                  </a:lnTo>
                  <a:lnTo>
                    <a:pt x="0" y="1041400"/>
                  </a:lnTo>
                  <a:close/>
                </a:path>
              </a:pathLst>
            </a:custGeom>
            <a:solidFill>
              <a:srgbClr val="F9F398"/>
            </a:solidFill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23" name="Google Shape;3323;p13"/>
            <p:cNvGrpSpPr/>
            <p:nvPr/>
          </p:nvGrpSpPr>
          <p:grpSpPr>
            <a:xfrm>
              <a:off x="3492500" y="1689100"/>
              <a:ext cx="1117600" cy="1143000"/>
              <a:chOff x="3492500" y="1689100"/>
              <a:chExt cx="1117600" cy="1143000"/>
            </a:xfrm>
          </p:grpSpPr>
          <p:sp>
            <p:nvSpPr>
              <p:cNvPr id="3324" name="Google Shape;3324;p13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325" name="Google Shape;3325;p13"/>
              <p:cNvCxnSpPr>
                <a:stCxn id="3324" idx="0"/>
                <a:endCxn id="3324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326" name="Google Shape;3326;p13"/>
              <p:cNvCxnSpPr>
                <a:stCxn id="3324" idx="1"/>
                <a:endCxn id="3324" idx="3"/>
              </p:cNvCxnSpPr>
              <p:nvPr/>
            </p:nvCxnSpPr>
            <p:spPr>
              <a:xfrm>
                <a:off x="3492500" y="2260600"/>
                <a:ext cx="11175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3327" name="Google Shape;3327;p13"/>
            <p:cNvGrpSpPr/>
            <p:nvPr/>
          </p:nvGrpSpPr>
          <p:grpSpPr>
            <a:xfrm>
              <a:off x="1905000" y="3581400"/>
              <a:ext cx="889000" cy="1790700"/>
              <a:chOff x="3492500" y="1689100"/>
              <a:chExt cx="1117600" cy="1143000"/>
            </a:xfrm>
          </p:grpSpPr>
          <p:sp>
            <p:nvSpPr>
              <p:cNvPr id="3328" name="Google Shape;3328;p13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329" name="Google Shape;3329;p13"/>
              <p:cNvCxnSpPr>
                <a:stCxn id="3328" idx="0"/>
                <a:endCxn id="3328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330" name="Google Shape;3330;p13"/>
              <p:cNvCxnSpPr>
                <a:stCxn id="3328" idx="1"/>
                <a:endCxn id="3328" idx="3"/>
              </p:cNvCxnSpPr>
              <p:nvPr/>
            </p:nvCxnSpPr>
            <p:spPr>
              <a:xfrm>
                <a:off x="3492500" y="2260600"/>
                <a:ext cx="11175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3331" name="Google Shape;3331;p13"/>
            <p:cNvSpPr/>
            <p:nvPr/>
          </p:nvSpPr>
          <p:spPr>
            <a:xfrm>
              <a:off x="3213100" y="3200400"/>
              <a:ext cx="1778000" cy="3067665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13"/>
            <p:cNvSpPr/>
            <p:nvPr/>
          </p:nvSpPr>
          <p:spPr>
            <a:xfrm>
              <a:off x="4675187" y="4621519"/>
              <a:ext cx="182563" cy="182563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13"/>
            <p:cNvSpPr txBox="1"/>
            <p:nvPr/>
          </p:nvSpPr>
          <p:spPr>
            <a:xfrm>
              <a:off x="1161277" y="1165880"/>
              <a:ext cx="42351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13"/>
            <p:cNvSpPr txBox="1"/>
            <p:nvPr/>
          </p:nvSpPr>
          <p:spPr>
            <a:xfrm>
              <a:off x="4000630" y="190203"/>
              <a:ext cx="48442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13"/>
            <p:cNvSpPr txBox="1"/>
            <p:nvPr/>
          </p:nvSpPr>
          <p:spPr>
            <a:xfrm>
              <a:off x="4323710" y="1213197"/>
              <a:ext cx="46358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13"/>
            <p:cNvSpPr txBox="1"/>
            <p:nvPr/>
          </p:nvSpPr>
          <p:spPr>
            <a:xfrm>
              <a:off x="5891743" y="1998990"/>
              <a:ext cx="4443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13"/>
            <p:cNvSpPr txBox="1"/>
            <p:nvPr/>
          </p:nvSpPr>
          <p:spPr>
            <a:xfrm>
              <a:off x="4421242" y="2747942"/>
              <a:ext cx="4443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13"/>
            <p:cNvSpPr txBox="1"/>
            <p:nvPr/>
          </p:nvSpPr>
          <p:spPr>
            <a:xfrm>
              <a:off x="2835321" y="2891819"/>
              <a:ext cx="4443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13"/>
            <p:cNvSpPr txBox="1"/>
            <p:nvPr/>
          </p:nvSpPr>
          <p:spPr>
            <a:xfrm>
              <a:off x="1111832" y="5931658"/>
              <a:ext cx="42351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13"/>
            <p:cNvSpPr txBox="1"/>
            <p:nvPr/>
          </p:nvSpPr>
          <p:spPr>
            <a:xfrm>
              <a:off x="5956830" y="5931658"/>
              <a:ext cx="42351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13"/>
            <p:cNvSpPr txBox="1"/>
            <p:nvPr/>
          </p:nvSpPr>
          <p:spPr>
            <a:xfrm>
              <a:off x="2835321" y="5790271"/>
              <a:ext cx="4443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2" name="Google Shape;3342;p13"/>
          <p:cNvGrpSpPr/>
          <p:nvPr/>
        </p:nvGrpSpPr>
        <p:grpSpPr>
          <a:xfrm>
            <a:off x="809683" y="419135"/>
            <a:ext cx="4671764" cy="2677656"/>
            <a:chOff x="857087" y="446662"/>
            <a:chExt cx="4671764" cy="2677656"/>
          </a:xfrm>
        </p:grpSpPr>
        <p:sp>
          <p:nvSpPr>
            <p:cNvPr id="3343" name="Google Shape;3343;p13"/>
            <p:cNvSpPr txBox="1"/>
            <p:nvPr/>
          </p:nvSpPr>
          <p:spPr>
            <a:xfrm>
              <a:off x="1475044" y="446662"/>
              <a:ext cx="4053807" cy="2677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Đo độ dài các đoạn AB, CD, GH, MN, NP.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Vẽ các đoạn thẳng có độ dài như vậy vào vở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1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 cap="flat" cmpd="sng" w="12700">
              <a:solidFill>
                <a:srgbClr val="D6E3B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45" name="Google Shape;3345;p13"/>
          <p:cNvSpPr txBox="1"/>
          <p:nvPr/>
        </p:nvSpPr>
        <p:spPr>
          <a:xfrm rot="-5400000">
            <a:off x="5703494" y="3510321"/>
            <a:ext cx="84323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cm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13"/>
          <p:cNvSpPr txBox="1"/>
          <p:nvPr/>
        </p:nvSpPr>
        <p:spPr>
          <a:xfrm rot="-5400000">
            <a:off x="7919485" y="4434174"/>
            <a:ext cx="84323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cm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13"/>
          <p:cNvSpPr txBox="1"/>
          <p:nvPr/>
        </p:nvSpPr>
        <p:spPr>
          <a:xfrm rot="-5400000">
            <a:off x="9296298" y="1831711"/>
            <a:ext cx="83248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cm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13"/>
          <p:cNvSpPr txBox="1"/>
          <p:nvPr/>
        </p:nvSpPr>
        <p:spPr>
          <a:xfrm rot="2531584">
            <a:off x="9955085" y="1220713"/>
            <a:ext cx="83248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cm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13"/>
          <p:cNvSpPr txBox="1"/>
          <p:nvPr/>
        </p:nvSpPr>
        <p:spPr>
          <a:xfrm rot="5400000">
            <a:off x="10726279" y="4412743"/>
            <a:ext cx="83248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cm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2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3" name="Google Shape;2613;p4"/>
          <p:cNvGrpSpPr/>
          <p:nvPr/>
        </p:nvGrpSpPr>
        <p:grpSpPr>
          <a:xfrm>
            <a:off x="809683" y="419135"/>
            <a:ext cx="9958959" cy="658835"/>
            <a:chOff x="857087" y="446662"/>
            <a:chExt cx="9958959" cy="658835"/>
          </a:xfrm>
        </p:grpSpPr>
        <p:sp>
          <p:nvSpPr>
            <p:cNvPr id="2614" name="Google Shape;2614;p4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Gấp rồi cắt một hình vuông thành 4 hình tam giác.</a:t>
              </a:r>
              <a:endPara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 cap="flat" cmpd="sng" w="12700">
              <a:solidFill>
                <a:srgbClr val="D6E3B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16" name="Google Shape;2616;p4"/>
          <p:cNvSpPr/>
          <p:nvPr/>
        </p:nvSpPr>
        <p:spPr>
          <a:xfrm>
            <a:off x="1501964" y="1981472"/>
            <a:ext cx="1769363" cy="1769363"/>
          </a:xfrm>
          <a:prstGeom prst="rect">
            <a:avLst/>
          </a:prstGeom>
          <a:solidFill>
            <a:srgbClr val="03ABEE"/>
          </a:solidFill>
          <a:ln cap="flat" cmpd="sng" w="38100">
            <a:solidFill>
              <a:srgbClr val="03AB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7" name="Google Shape;2617;p4"/>
          <p:cNvSpPr/>
          <p:nvPr/>
        </p:nvSpPr>
        <p:spPr>
          <a:xfrm>
            <a:off x="4195687" y="1992740"/>
            <a:ext cx="1747915" cy="1769363"/>
          </a:xfrm>
          <a:prstGeom prst="rtTriangle">
            <a:avLst/>
          </a:prstGeom>
          <a:solidFill>
            <a:srgbClr val="03ABEE"/>
          </a:solidFill>
          <a:ln cap="flat" cmpd="sng" w="38100">
            <a:solidFill>
              <a:srgbClr val="03AB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18" name="Google Shape;2618;p4"/>
          <p:cNvCxnSpPr/>
          <p:nvPr/>
        </p:nvCxnSpPr>
        <p:spPr>
          <a:xfrm>
            <a:off x="1501964" y="1981472"/>
            <a:ext cx="1769363" cy="1780631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619" name="Google Shape;2619;p4"/>
          <p:cNvCxnSpPr/>
          <p:nvPr/>
        </p:nvCxnSpPr>
        <p:spPr>
          <a:xfrm flipH="1">
            <a:off x="2087994" y="2547780"/>
            <a:ext cx="597301" cy="648015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620" name="Google Shape;2620;p4"/>
          <p:cNvCxnSpPr>
            <a:stCxn id="2617" idx="5"/>
            <a:endCxn id="2617" idx="2"/>
          </p:cNvCxnSpPr>
          <p:nvPr/>
        </p:nvCxnSpPr>
        <p:spPr>
          <a:xfrm flipH="1">
            <a:off x="4195745" y="2877421"/>
            <a:ext cx="873900" cy="8847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621" name="Google Shape;2621;p4"/>
          <p:cNvSpPr/>
          <p:nvPr/>
        </p:nvSpPr>
        <p:spPr>
          <a:xfrm rot="8089265">
            <a:off x="6618990" y="3139891"/>
            <a:ext cx="1229338" cy="1244423"/>
          </a:xfrm>
          <a:prstGeom prst="rtTriangle">
            <a:avLst/>
          </a:prstGeom>
          <a:solidFill>
            <a:srgbClr val="03ABEE"/>
          </a:solidFill>
          <a:ln cap="flat" cmpd="sng" w="38100">
            <a:solidFill>
              <a:srgbClr val="03AB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2" name="Google Shape;2622;p4"/>
          <p:cNvGrpSpPr/>
          <p:nvPr/>
        </p:nvGrpSpPr>
        <p:grpSpPr>
          <a:xfrm>
            <a:off x="8600029" y="1970204"/>
            <a:ext cx="1769363" cy="1791899"/>
            <a:chOff x="8600029" y="1970204"/>
            <a:chExt cx="1769363" cy="1791899"/>
          </a:xfrm>
        </p:grpSpPr>
        <p:sp>
          <p:nvSpPr>
            <p:cNvPr id="2623" name="Google Shape;2623;p4"/>
            <p:cNvSpPr/>
            <p:nvPr/>
          </p:nvSpPr>
          <p:spPr>
            <a:xfrm>
              <a:off x="8600029" y="1981472"/>
              <a:ext cx="1769363" cy="1769363"/>
            </a:xfrm>
            <a:prstGeom prst="rect">
              <a:avLst/>
            </a:prstGeom>
            <a:solidFill>
              <a:srgbClr val="03ABEE"/>
            </a:solidFill>
            <a:ln cap="flat" cmpd="sng" w="38100">
              <a:solidFill>
                <a:srgbClr val="03ABE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24" name="Google Shape;2624;p4"/>
            <p:cNvCxnSpPr/>
            <p:nvPr/>
          </p:nvCxnSpPr>
          <p:spPr>
            <a:xfrm>
              <a:off x="8600029" y="1981472"/>
              <a:ext cx="1769363" cy="1780631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5" name="Google Shape;2625;p4"/>
            <p:cNvCxnSpPr/>
            <p:nvPr/>
          </p:nvCxnSpPr>
          <p:spPr>
            <a:xfrm flipH="1">
              <a:off x="8600029" y="1970204"/>
              <a:ext cx="1769363" cy="1791899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626" name="Google Shape;2626;p4"/>
          <p:cNvGrpSpPr/>
          <p:nvPr/>
        </p:nvGrpSpPr>
        <p:grpSpPr>
          <a:xfrm>
            <a:off x="4349105" y="3445013"/>
            <a:ext cx="3847772" cy="3669265"/>
            <a:chOff x="4349105" y="3445013"/>
            <a:chExt cx="3847772" cy="3669265"/>
          </a:xfrm>
        </p:grpSpPr>
        <p:sp>
          <p:nvSpPr>
            <p:cNvPr id="2627" name="Google Shape;2627;p4"/>
            <p:cNvSpPr/>
            <p:nvPr/>
          </p:nvSpPr>
          <p:spPr>
            <a:xfrm rot="8089265">
              <a:off x="5483472" y="561748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cap="flat" cmpd="sng" w="38100">
              <a:solidFill>
                <a:srgbClr val="03ABE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4"/>
            <p:cNvSpPr/>
            <p:nvPr/>
          </p:nvSpPr>
          <p:spPr>
            <a:xfrm rot="-8153699">
              <a:off x="4608853" y="4502785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cap="flat" cmpd="sng" w="38100">
              <a:solidFill>
                <a:srgbClr val="03ABE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4"/>
            <p:cNvSpPr/>
            <p:nvPr/>
          </p:nvSpPr>
          <p:spPr>
            <a:xfrm rot="-2749509">
              <a:off x="5820684" y="369724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cap="flat" cmpd="sng" w="38100">
              <a:solidFill>
                <a:srgbClr val="03ABE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4"/>
            <p:cNvSpPr/>
            <p:nvPr/>
          </p:nvSpPr>
          <p:spPr>
            <a:xfrm rot="2667598">
              <a:off x="6707691" y="4825002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cap="flat" cmpd="sng" w="38100">
              <a:solidFill>
                <a:srgbClr val="03ABE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631" name="Google Shape;2631;p4"/>
          <p:cNvCxnSpPr/>
          <p:nvPr/>
        </p:nvCxnSpPr>
        <p:spPr>
          <a:xfrm>
            <a:off x="3409725" y="2887516"/>
            <a:ext cx="659882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632" name="Google Shape;2632;p4"/>
          <p:cNvCxnSpPr/>
          <p:nvPr/>
        </p:nvCxnSpPr>
        <p:spPr>
          <a:xfrm>
            <a:off x="5775471" y="2887516"/>
            <a:ext cx="659882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633" name="Google Shape;2633;p4"/>
          <p:cNvCxnSpPr/>
          <p:nvPr/>
        </p:nvCxnSpPr>
        <p:spPr>
          <a:xfrm>
            <a:off x="7597675" y="2887516"/>
            <a:ext cx="659882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7" name="Shape 2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210409041757_wm_shs-toan-2-tap-1" id="2638" name="Google Shape;2638;p5"/>
          <p:cNvPicPr preferRelativeResize="0"/>
          <p:nvPr/>
        </p:nvPicPr>
        <p:blipFill rotWithShape="1">
          <a:blip r:embed="rId3">
            <a:alphaModFix/>
          </a:blip>
          <a:srcRect b="11160" l="17583" r="18579" t="69871"/>
          <a:stretch/>
        </p:blipFill>
        <p:spPr>
          <a:xfrm>
            <a:off x="1091379" y="1179869"/>
            <a:ext cx="10185418" cy="4247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9" name="Google Shape;2639;p5"/>
          <p:cNvCxnSpPr/>
          <p:nvPr/>
        </p:nvCxnSpPr>
        <p:spPr>
          <a:xfrm>
            <a:off x="7680960" y="1907177"/>
            <a:ext cx="1018903" cy="1045029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640" name="Google Shape;2640;p5"/>
          <p:cNvCxnSpPr/>
          <p:nvPr/>
        </p:nvCxnSpPr>
        <p:spPr>
          <a:xfrm>
            <a:off x="8712926" y="1436914"/>
            <a:ext cx="0" cy="1515292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641" name="Google Shape;2641;p5"/>
          <p:cNvCxnSpPr/>
          <p:nvPr/>
        </p:nvCxnSpPr>
        <p:spPr>
          <a:xfrm flipH="1">
            <a:off x="8725990" y="1907177"/>
            <a:ext cx="1045028" cy="1045029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642" name="Google Shape;2642;p5"/>
          <p:cNvCxnSpPr/>
          <p:nvPr/>
        </p:nvCxnSpPr>
        <p:spPr>
          <a:xfrm flipH="1" rot="10800000">
            <a:off x="2697480" y="4441371"/>
            <a:ext cx="1443446" cy="1089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643" name="Google Shape;2643;p5"/>
          <p:cNvCxnSpPr/>
          <p:nvPr/>
        </p:nvCxnSpPr>
        <p:spPr>
          <a:xfrm>
            <a:off x="3462492" y="4441371"/>
            <a:ext cx="739394" cy="746761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644" name="Google Shape;2644;p5"/>
          <p:cNvCxnSpPr/>
          <p:nvPr/>
        </p:nvCxnSpPr>
        <p:spPr>
          <a:xfrm flipH="1">
            <a:off x="2697480" y="4426902"/>
            <a:ext cx="765012" cy="746761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645" name="Google Shape;2645;p5"/>
          <p:cNvCxnSpPr/>
          <p:nvPr/>
        </p:nvCxnSpPr>
        <p:spPr>
          <a:xfrm>
            <a:off x="9124950" y="3937000"/>
            <a:ext cx="1028700" cy="102235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646" name="Google Shape;2646;p5"/>
          <p:cNvCxnSpPr/>
          <p:nvPr/>
        </p:nvCxnSpPr>
        <p:spPr>
          <a:xfrm flipH="1">
            <a:off x="8096250" y="3937000"/>
            <a:ext cx="1028700" cy="102235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647" name="Google Shape;2647;p5"/>
          <p:cNvCxnSpPr/>
          <p:nvPr/>
        </p:nvCxnSpPr>
        <p:spPr>
          <a:xfrm>
            <a:off x="9124950" y="3937000"/>
            <a:ext cx="0" cy="102235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2" name="Google Shape;2652;p6"/>
          <p:cNvGrpSpPr/>
          <p:nvPr/>
        </p:nvGrpSpPr>
        <p:grpSpPr>
          <a:xfrm>
            <a:off x="809683" y="419135"/>
            <a:ext cx="9958959" cy="1305165"/>
            <a:chOff x="857087" y="446662"/>
            <a:chExt cx="9958959" cy="1305165"/>
          </a:xfrm>
        </p:grpSpPr>
        <p:sp>
          <p:nvSpPr>
            <p:cNvPr id="2653" name="Google Shape;2653;p6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Cắt hình đã cho thành 2 phần để ghép lại được một hình vuông (theo mẫu).</a:t>
              </a:r>
              <a:endPara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6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 cap="flat" cmpd="sng" w="12700">
              <a:solidFill>
                <a:srgbClr val="D6E3B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5" name="Google Shape;2655;p6"/>
          <p:cNvGrpSpPr/>
          <p:nvPr/>
        </p:nvGrpSpPr>
        <p:grpSpPr>
          <a:xfrm>
            <a:off x="6675121" y="1724300"/>
            <a:ext cx="966652" cy="483326"/>
            <a:chOff x="5682344" y="2403567"/>
            <a:chExt cx="966652" cy="483326"/>
          </a:xfrm>
        </p:grpSpPr>
        <p:sp>
          <p:nvSpPr>
            <p:cNvPr id="2656" name="Google Shape;2656;p6"/>
            <p:cNvSpPr/>
            <p:nvPr/>
          </p:nvSpPr>
          <p:spPr>
            <a:xfrm>
              <a:off x="5682344" y="2403567"/>
              <a:ext cx="483326" cy="483326"/>
            </a:xfrm>
            <a:prstGeom prst="rect">
              <a:avLst/>
            </a:prstGeom>
            <a:solidFill>
              <a:srgbClr val="B6DDE7"/>
            </a:solidFill>
            <a:ln cap="flat" cmpd="sng" w="28575">
              <a:solidFill>
                <a:srgbClr val="00B0F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6"/>
            <p:cNvSpPr/>
            <p:nvPr/>
          </p:nvSpPr>
          <p:spPr>
            <a:xfrm>
              <a:off x="6165670" y="2403567"/>
              <a:ext cx="483326" cy="483326"/>
            </a:xfrm>
            <a:prstGeom prst="rect">
              <a:avLst/>
            </a:prstGeom>
            <a:solidFill>
              <a:srgbClr val="B6DDE7"/>
            </a:solidFill>
            <a:ln cap="flat" cmpd="sng" w="28575">
              <a:solidFill>
                <a:srgbClr val="00B0F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8" name="Google Shape;2658;p6"/>
          <p:cNvGrpSpPr/>
          <p:nvPr/>
        </p:nvGrpSpPr>
        <p:grpSpPr>
          <a:xfrm>
            <a:off x="7641773" y="1724300"/>
            <a:ext cx="966652" cy="483326"/>
            <a:chOff x="6648996" y="2403567"/>
            <a:chExt cx="966652" cy="483326"/>
          </a:xfrm>
        </p:grpSpPr>
        <p:sp>
          <p:nvSpPr>
            <p:cNvPr id="2659" name="Google Shape;2659;p6"/>
            <p:cNvSpPr/>
            <p:nvPr/>
          </p:nvSpPr>
          <p:spPr>
            <a:xfrm>
              <a:off x="6648996" y="2403567"/>
              <a:ext cx="483326" cy="483326"/>
            </a:xfrm>
            <a:prstGeom prst="rect">
              <a:avLst/>
            </a:prstGeom>
            <a:solidFill>
              <a:srgbClr val="B6DDE7"/>
            </a:solidFill>
            <a:ln cap="flat" cmpd="sng" w="28575">
              <a:solidFill>
                <a:srgbClr val="00B0F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6"/>
            <p:cNvSpPr/>
            <p:nvPr/>
          </p:nvSpPr>
          <p:spPr>
            <a:xfrm>
              <a:off x="7132322" y="2403567"/>
              <a:ext cx="483326" cy="483326"/>
            </a:xfrm>
            <a:prstGeom prst="rect">
              <a:avLst/>
            </a:prstGeom>
            <a:solidFill>
              <a:srgbClr val="B6DDE7"/>
            </a:solidFill>
            <a:ln cap="flat" cmpd="sng" w="28575">
              <a:solidFill>
                <a:srgbClr val="00B0F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661" name="Google Shape;2661;p6"/>
          <p:cNvCxnSpPr/>
          <p:nvPr/>
        </p:nvCxnSpPr>
        <p:spPr>
          <a:xfrm>
            <a:off x="7641773" y="1384663"/>
            <a:ext cx="0" cy="1449977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grpSp>
        <p:nvGrpSpPr>
          <p:cNvPr id="2662" name="Google Shape;2662;p6"/>
          <p:cNvGrpSpPr/>
          <p:nvPr/>
        </p:nvGrpSpPr>
        <p:grpSpPr>
          <a:xfrm>
            <a:off x="1760221" y="3577774"/>
            <a:ext cx="1931852" cy="1931852"/>
            <a:chOff x="2090421" y="2041074"/>
            <a:chExt cx="1931852" cy="1931852"/>
          </a:xfrm>
        </p:grpSpPr>
        <p:grpSp>
          <p:nvGrpSpPr>
            <p:cNvPr id="2663" name="Google Shape;2663;p6"/>
            <p:cNvGrpSpPr/>
            <p:nvPr/>
          </p:nvGrpSpPr>
          <p:grpSpPr>
            <a:xfrm>
              <a:off x="2090421" y="3007000"/>
              <a:ext cx="966652" cy="483326"/>
              <a:chOff x="5682344" y="2403567"/>
              <a:chExt cx="966652" cy="483326"/>
            </a:xfrm>
          </p:grpSpPr>
          <p:sp>
            <p:nvSpPr>
              <p:cNvPr id="2664" name="Google Shape;2664;p6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rgbClr val="B6DDE7"/>
              </a:solidFill>
              <a:ln cap="flat" cmpd="sng" w="28575">
                <a:solidFill>
                  <a:srgbClr val="00B0F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5" name="Google Shape;2665;p6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rgbClr val="B6DDE7"/>
              </a:solidFill>
              <a:ln cap="flat" cmpd="sng" w="28575">
                <a:solidFill>
                  <a:srgbClr val="00B0F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6" name="Google Shape;2666;p6"/>
            <p:cNvGrpSpPr/>
            <p:nvPr/>
          </p:nvGrpSpPr>
          <p:grpSpPr>
            <a:xfrm>
              <a:off x="2090421" y="3489600"/>
              <a:ext cx="966652" cy="483326"/>
              <a:chOff x="5682344" y="2403567"/>
              <a:chExt cx="966652" cy="483326"/>
            </a:xfrm>
          </p:grpSpPr>
          <p:sp>
            <p:nvSpPr>
              <p:cNvPr id="2667" name="Google Shape;2667;p6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rgbClr val="B6DDE7"/>
              </a:solidFill>
              <a:ln cap="flat" cmpd="sng" w="28575">
                <a:solidFill>
                  <a:srgbClr val="00B0F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8" name="Google Shape;2668;p6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rgbClr val="B6DDE7"/>
              </a:solidFill>
              <a:ln cap="flat" cmpd="sng" w="28575">
                <a:solidFill>
                  <a:srgbClr val="00B0F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9" name="Google Shape;2669;p6"/>
            <p:cNvGrpSpPr/>
            <p:nvPr/>
          </p:nvGrpSpPr>
          <p:grpSpPr>
            <a:xfrm>
              <a:off x="3055621" y="3007000"/>
              <a:ext cx="966652" cy="483326"/>
              <a:chOff x="5682344" y="2403567"/>
              <a:chExt cx="966652" cy="483326"/>
            </a:xfrm>
          </p:grpSpPr>
          <p:sp>
            <p:nvSpPr>
              <p:cNvPr id="2670" name="Google Shape;2670;p6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rgbClr val="B6DDE7"/>
              </a:solidFill>
              <a:ln cap="flat" cmpd="sng" w="28575">
                <a:solidFill>
                  <a:srgbClr val="00B0F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1" name="Google Shape;2671;p6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rgbClr val="B6DDE7"/>
              </a:solidFill>
              <a:ln cap="flat" cmpd="sng" w="28575">
                <a:solidFill>
                  <a:srgbClr val="00B0F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72" name="Google Shape;2672;p6"/>
            <p:cNvGrpSpPr/>
            <p:nvPr/>
          </p:nvGrpSpPr>
          <p:grpSpPr>
            <a:xfrm>
              <a:off x="3055621" y="3489600"/>
              <a:ext cx="966652" cy="483326"/>
              <a:chOff x="5682344" y="2403567"/>
              <a:chExt cx="966652" cy="483326"/>
            </a:xfrm>
          </p:grpSpPr>
          <p:sp>
            <p:nvSpPr>
              <p:cNvPr id="2673" name="Google Shape;2673;p6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rgbClr val="B6DDE7"/>
              </a:solidFill>
              <a:ln cap="flat" cmpd="sng" w="28575">
                <a:solidFill>
                  <a:srgbClr val="00B0F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4" name="Google Shape;2674;p6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rgbClr val="B6DDE7"/>
              </a:solidFill>
              <a:ln cap="flat" cmpd="sng" w="28575">
                <a:solidFill>
                  <a:srgbClr val="00B0F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75" name="Google Shape;2675;p6"/>
            <p:cNvGrpSpPr/>
            <p:nvPr/>
          </p:nvGrpSpPr>
          <p:grpSpPr>
            <a:xfrm>
              <a:off x="3055621" y="2041074"/>
              <a:ext cx="966652" cy="483326"/>
              <a:chOff x="5682344" y="2403567"/>
              <a:chExt cx="966652" cy="483326"/>
            </a:xfrm>
          </p:grpSpPr>
          <p:sp>
            <p:nvSpPr>
              <p:cNvPr id="2676" name="Google Shape;2676;p6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rgbClr val="B6DDE7"/>
              </a:solidFill>
              <a:ln cap="flat" cmpd="sng" w="28575">
                <a:solidFill>
                  <a:srgbClr val="00B0F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7" name="Google Shape;2677;p6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rgbClr val="B6DDE7"/>
              </a:solidFill>
              <a:ln cap="flat" cmpd="sng" w="28575">
                <a:solidFill>
                  <a:srgbClr val="00B0F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78" name="Google Shape;2678;p6"/>
            <p:cNvGrpSpPr/>
            <p:nvPr/>
          </p:nvGrpSpPr>
          <p:grpSpPr>
            <a:xfrm>
              <a:off x="3055621" y="2523674"/>
              <a:ext cx="966652" cy="483326"/>
              <a:chOff x="5682344" y="2403567"/>
              <a:chExt cx="966652" cy="483326"/>
            </a:xfrm>
          </p:grpSpPr>
          <p:sp>
            <p:nvSpPr>
              <p:cNvPr id="2679" name="Google Shape;2679;p6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rgbClr val="B6DDE7"/>
              </a:solidFill>
              <a:ln cap="flat" cmpd="sng" w="28575">
                <a:solidFill>
                  <a:srgbClr val="00B0F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0" name="Google Shape;2680;p6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rgbClr val="B6DDE7"/>
              </a:solidFill>
              <a:ln cap="flat" cmpd="sng" w="28575">
                <a:solidFill>
                  <a:srgbClr val="00B0F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81" name="Google Shape;2681;p6"/>
          <p:cNvGrpSpPr/>
          <p:nvPr/>
        </p:nvGrpSpPr>
        <p:grpSpPr>
          <a:xfrm>
            <a:off x="3690621" y="4542974"/>
            <a:ext cx="966652" cy="965926"/>
            <a:chOff x="4020821" y="3006274"/>
            <a:chExt cx="966652" cy="965926"/>
          </a:xfrm>
        </p:grpSpPr>
        <p:grpSp>
          <p:nvGrpSpPr>
            <p:cNvPr id="2682" name="Google Shape;2682;p6"/>
            <p:cNvGrpSpPr/>
            <p:nvPr/>
          </p:nvGrpSpPr>
          <p:grpSpPr>
            <a:xfrm>
              <a:off x="4020821" y="3006274"/>
              <a:ext cx="966652" cy="483326"/>
              <a:chOff x="5682344" y="2403567"/>
              <a:chExt cx="966652" cy="483326"/>
            </a:xfrm>
          </p:grpSpPr>
          <p:sp>
            <p:nvSpPr>
              <p:cNvPr id="2683" name="Google Shape;2683;p6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rgbClr val="B6DDE7"/>
              </a:solidFill>
              <a:ln cap="flat" cmpd="sng" w="28575">
                <a:solidFill>
                  <a:srgbClr val="00B0F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p6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rgbClr val="B6DDE7"/>
              </a:solidFill>
              <a:ln cap="flat" cmpd="sng" w="28575">
                <a:solidFill>
                  <a:srgbClr val="00B0F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85" name="Google Shape;2685;p6"/>
            <p:cNvGrpSpPr/>
            <p:nvPr/>
          </p:nvGrpSpPr>
          <p:grpSpPr>
            <a:xfrm>
              <a:off x="4020821" y="3488874"/>
              <a:ext cx="966652" cy="483326"/>
              <a:chOff x="5682344" y="2403567"/>
              <a:chExt cx="966652" cy="483326"/>
            </a:xfrm>
          </p:grpSpPr>
          <p:sp>
            <p:nvSpPr>
              <p:cNvPr id="2686" name="Google Shape;2686;p6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rgbClr val="B6DDE7"/>
              </a:solidFill>
              <a:ln cap="flat" cmpd="sng" w="28575">
                <a:solidFill>
                  <a:srgbClr val="00B0F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6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rgbClr val="B6DDE7"/>
              </a:solidFill>
              <a:ln cap="flat" cmpd="sng" w="28575">
                <a:solidFill>
                  <a:srgbClr val="00B0F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2688" name="Google Shape;2688;p6"/>
          <p:cNvCxnSpPr/>
          <p:nvPr/>
        </p:nvCxnSpPr>
        <p:spPr>
          <a:xfrm>
            <a:off x="3686994" y="2933700"/>
            <a:ext cx="0" cy="269494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grpSp>
        <p:nvGrpSpPr>
          <p:cNvPr id="2689" name="Google Shape;2689;p6"/>
          <p:cNvGrpSpPr/>
          <p:nvPr/>
        </p:nvGrpSpPr>
        <p:grpSpPr>
          <a:xfrm>
            <a:off x="7302138" y="3577774"/>
            <a:ext cx="1933304" cy="1930763"/>
            <a:chOff x="7302138" y="3577774"/>
            <a:chExt cx="1933304" cy="1930763"/>
          </a:xfrm>
        </p:grpSpPr>
        <p:grpSp>
          <p:nvGrpSpPr>
            <p:cNvPr id="2690" name="Google Shape;2690;p6"/>
            <p:cNvGrpSpPr/>
            <p:nvPr/>
          </p:nvGrpSpPr>
          <p:grpSpPr>
            <a:xfrm>
              <a:off x="7302138" y="4542611"/>
              <a:ext cx="966652" cy="965926"/>
              <a:chOff x="4020821" y="3006274"/>
              <a:chExt cx="966652" cy="965926"/>
            </a:xfrm>
          </p:grpSpPr>
          <p:grpSp>
            <p:nvGrpSpPr>
              <p:cNvPr id="2691" name="Google Shape;2691;p6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2692" name="Google Shape;2692;p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rgbClr val="B6DDE7"/>
                </a:solidFill>
                <a:ln cap="flat" cmpd="sng" w="28575">
                  <a:solidFill>
                    <a:srgbClr val="00B0F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3" name="Google Shape;2693;p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rgbClr val="B6DDE7"/>
                </a:solidFill>
                <a:ln cap="flat" cmpd="sng" w="28575">
                  <a:solidFill>
                    <a:srgbClr val="00B0F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94" name="Google Shape;2694;p6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2695" name="Google Shape;2695;p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rgbClr val="B6DDE7"/>
                </a:solidFill>
                <a:ln cap="flat" cmpd="sng" w="28575">
                  <a:solidFill>
                    <a:srgbClr val="00B0F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6" name="Google Shape;2696;p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rgbClr val="B6DDE7"/>
                </a:solidFill>
                <a:ln cap="flat" cmpd="sng" w="28575">
                  <a:solidFill>
                    <a:srgbClr val="00B0F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697" name="Google Shape;2697;p6"/>
            <p:cNvGrpSpPr/>
            <p:nvPr/>
          </p:nvGrpSpPr>
          <p:grpSpPr>
            <a:xfrm>
              <a:off x="8268790" y="4542611"/>
              <a:ext cx="966652" cy="965926"/>
              <a:chOff x="4020821" y="3006274"/>
              <a:chExt cx="966652" cy="965926"/>
            </a:xfrm>
          </p:grpSpPr>
          <p:grpSp>
            <p:nvGrpSpPr>
              <p:cNvPr id="2698" name="Google Shape;2698;p6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2699" name="Google Shape;2699;p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rgbClr val="B6DDE7"/>
                </a:solidFill>
                <a:ln cap="flat" cmpd="sng" w="28575">
                  <a:solidFill>
                    <a:srgbClr val="00B0F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0" name="Google Shape;2700;p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rgbClr val="B6DDE7"/>
                </a:solidFill>
                <a:ln cap="flat" cmpd="sng" w="28575">
                  <a:solidFill>
                    <a:srgbClr val="00B0F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01" name="Google Shape;2701;p6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2702" name="Google Shape;2702;p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rgbClr val="B6DDE7"/>
                </a:solidFill>
                <a:ln cap="flat" cmpd="sng" w="28575">
                  <a:solidFill>
                    <a:srgbClr val="00B0F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3" name="Google Shape;2703;p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rgbClr val="B6DDE7"/>
                </a:solidFill>
                <a:ln cap="flat" cmpd="sng" w="28575">
                  <a:solidFill>
                    <a:srgbClr val="00B0F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704" name="Google Shape;2704;p6"/>
            <p:cNvGrpSpPr/>
            <p:nvPr/>
          </p:nvGrpSpPr>
          <p:grpSpPr>
            <a:xfrm>
              <a:off x="8268790" y="3577774"/>
              <a:ext cx="966652" cy="965926"/>
              <a:chOff x="4020821" y="3006274"/>
              <a:chExt cx="966652" cy="965926"/>
            </a:xfrm>
          </p:grpSpPr>
          <p:grpSp>
            <p:nvGrpSpPr>
              <p:cNvPr id="2705" name="Google Shape;2705;p6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2706" name="Google Shape;2706;p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rgbClr val="B6DDE7"/>
                </a:solidFill>
                <a:ln cap="flat" cmpd="sng" w="28575">
                  <a:solidFill>
                    <a:srgbClr val="00B0F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7" name="Google Shape;2707;p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rgbClr val="B6DDE7"/>
                </a:solidFill>
                <a:ln cap="flat" cmpd="sng" w="28575">
                  <a:solidFill>
                    <a:srgbClr val="00B0F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08" name="Google Shape;2708;p6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2709" name="Google Shape;2709;p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rgbClr val="B6DDE7"/>
                </a:solidFill>
                <a:ln cap="flat" cmpd="sng" w="28575">
                  <a:solidFill>
                    <a:srgbClr val="00B0F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0" name="Google Shape;2710;p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rgbClr val="B6DDE7"/>
                </a:solidFill>
                <a:ln cap="flat" cmpd="sng" w="28575">
                  <a:solidFill>
                    <a:srgbClr val="00B0F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711" name="Google Shape;2711;p6"/>
            <p:cNvGrpSpPr/>
            <p:nvPr/>
          </p:nvGrpSpPr>
          <p:grpSpPr>
            <a:xfrm>
              <a:off x="7302138" y="3584755"/>
              <a:ext cx="964113" cy="958945"/>
              <a:chOff x="7302138" y="3584755"/>
              <a:chExt cx="964113" cy="958945"/>
            </a:xfrm>
          </p:grpSpPr>
          <p:sp>
            <p:nvSpPr>
              <p:cNvPr id="2712" name="Google Shape;2712;p6"/>
              <p:cNvSpPr/>
              <p:nvPr/>
            </p:nvSpPr>
            <p:spPr>
              <a:xfrm>
                <a:off x="7780386" y="4060374"/>
                <a:ext cx="483326" cy="483326"/>
              </a:xfrm>
              <a:prstGeom prst="rect">
                <a:avLst/>
              </a:prstGeom>
              <a:solidFill>
                <a:srgbClr val="B6DDE7"/>
              </a:solidFill>
              <a:ln cap="flat" cmpd="sng" w="28575">
                <a:solidFill>
                  <a:srgbClr val="00B0F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6"/>
              <p:cNvSpPr/>
              <p:nvPr/>
            </p:nvSpPr>
            <p:spPr>
              <a:xfrm rot="-5400000">
                <a:off x="7302138" y="4068079"/>
                <a:ext cx="474530" cy="474530"/>
              </a:xfrm>
              <a:prstGeom prst="rtTriangle">
                <a:avLst/>
              </a:prstGeom>
              <a:solidFill>
                <a:srgbClr val="B6DDE7"/>
              </a:solidFill>
              <a:ln cap="flat" cmpd="sng" w="28575">
                <a:solidFill>
                  <a:srgbClr val="00B0F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6"/>
              <p:cNvSpPr/>
              <p:nvPr/>
            </p:nvSpPr>
            <p:spPr>
              <a:xfrm rot="-5400000">
                <a:off x="7791721" y="3584755"/>
                <a:ext cx="474530" cy="474530"/>
              </a:xfrm>
              <a:prstGeom prst="rtTriangle">
                <a:avLst/>
              </a:prstGeom>
              <a:solidFill>
                <a:srgbClr val="B6DDE7"/>
              </a:solidFill>
              <a:ln cap="flat" cmpd="sng" w="28575">
                <a:solidFill>
                  <a:srgbClr val="00B0F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15" name="Google Shape;2715;p6"/>
          <p:cNvGrpSpPr/>
          <p:nvPr/>
        </p:nvGrpSpPr>
        <p:grpSpPr>
          <a:xfrm rot="5400000">
            <a:off x="9236711" y="4545193"/>
            <a:ext cx="964113" cy="958945"/>
            <a:chOff x="7302138" y="3584755"/>
            <a:chExt cx="964113" cy="958945"/>
          </a:xfrm>
        </p:grpSpPr>
        <p:sp>
          <p:nvSpPr>
            <p:cNvPr id="2716" name="Google Shape;2716;p6"/>
            <p:cNvSpPr/>
            <p:nvPr/>
          </p:nvSpPr>
          <p:spPr>
            <a:xfrm>
              <a:off x="7780386" y="4060374"/>
              <a:ext cx="483326" cy="483326"/>
            </a:xfrm>
            <a:prstGeom prst="rect">
              <a:avLst/>
            </a:prstGeom>
            <a:solidFill>
              <a:srgbClr val="B6DDE7"/>
            </a:solidFill>
            <a:ln cap="flat" cmpd="sng" w="28575">
              <a:solidFill>
                <a:srgbClr val="00B0F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6"/>
            <p:cNvSpPr/>
            <p:nvPr/>
          </p:nvSpPr>
          <p:spPr>
            <a:xfrm rot="-5400000">
              <a:off x="7302138" y="4068079"/>
              <a:ext cx="474530" cy="474530"/>
            </a:xfrm>
            <a:prstGeom prst="rtTriangle">
              <a:avLst/>
            </a:prstGeom>
            <a:solidFill>
              <a:srgbClr val="B6DDE7"/>
            </a:solidFill>
            <a:ln cap="flat" cmpd="sng" w="28575">
              <a:solidFill>
                <a:srgbClr val="00B0F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6"/>
            <p:cNvSpPr/>
            <p:nvPr/>
          </p:nvSpPr>
          <p:spPr>
            <a:xfrm rot="-5400000">
              <a:off x="7791721" y="3584755"/>
              <a:ext cx="474530" cy="474530"/>
            </a:xfrm>
            <a:prstGeom prst="rtTriangle">
              <a:avLst/>
            </a:prstGeom>
            <a:solidFill>
              <a:srgbClr val="B6DDE7"/>
            </a:solidFill>
            <a:ln cap="flat" cmpd="sng" w="28575">
              <a:solidFill>
                <a:srgbClr val="00B0F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719" name="Google Shape;2719;p6"/>
          <p:cNvCxnSpPr/>
          <p:nvPr/>
        </p:nvCxnSpPr>
        <p:spPr>
          <a:xfrm>
            <a:off x="9231815" y="3232150"/>
            <a:ext cx="0" cy="239649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720" name="Google Shape;2720;p6"/>
          <p:cNvSpPr txBox="1"/>
          <p:nvPr/>
        </p:nvSpPr>
        <p:spPr>
          <a:xfrm>
            <a:off x="2868902" y="5556626"/>
            <a:ext cx="9341002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                                                   b)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2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4" name="Shape 2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5" name="Google Shape;2725;p7"/>
          <p:cNvGrpSpPr/>
          <p:nvPr/>
        </p:nvGrpSpPr>
        <p:grpSpPr>
          <a:xfrm>
            <a:off x="1018901" y="1828802"/>
            <a:ext cx="6766561" cy="3866607"/>
            <a:chOff x="1045027" y="2351317"/>
            <a:chExt cx="6766561" cy="3866607"/>
          </a:xfrm>
        </p:grpSpPr>
        <p:grpSp>
          <p:nvGrpSpPr>
            <p:cNvPr id="2726" name="Google Shape;2726;p7"/>
            <p:cNvGrpSpPr/>
            <p:nvPr/>
          </p:nvGrpSpPr>
          <p:grpSpPr>
            <a:xfrm>
              <a:off x="104502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727" name="Google Shape;2727;p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</p:grpSpPr>
            <p:sp>
              <p:nvSpPr>
                <p:cNvPr id="2728" name="Google Shape;2728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9" name="Google Shape;2729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30" name="Google Shape;2730;p7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</p:grpSpPr>
            <p:sp>
              <p:nvSpPr>
                <p:cNvPr id="2731" name="Google Shape;2731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2" name="Google Shape;2732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33" name="Google Shape;2733;p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</p:grpSpPr>
            <p:sp>
              <p:nvSpPr>
                <p:cNvPr id="2734" name="Google Shape;2734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5" name="Google Shape;2735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36" name="Google Shape;2736;p7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</p:grpSpPr>
            <p:sp>
              <p:nvSpPr>
                <p:cNvPr id="2737" name="Google Shape;2737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8" name="Google Shape;2738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39" name="Google Shape;2739;p7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</p:grpSpPr>
            <p:sp>
              <p:nvSpPr>
                <p:cNvPr id="2740" name="Google Shape;2740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1" name="Google Shape;2741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42" name="Google Shape;2742;p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</p:grpSpPr>
            <p:sp>
              <p:nvSpPr>
                <p:cNvPr id="2743" name="Google Shape;2743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4" name="Google Shape;2744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45" name="Google Shape;2745;p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</p:grpSpPr>
            <p:sp>
              <p:nvSpPr>
                <p:cNvPr id="2746" name="Google Shape;2746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7" name="Google Shape;2747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48" name="Google Shape;2748;p7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</p:grpSpPr>
            <p:sp>
              <p:nvSpPr>
                <p:cNvPr id="2749" name="Google Shape;2749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0" name="Google Shape;2750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751" name="Google Shape;2751;p7"/>
            <p:cNvGrpSpPr/>
            <p:nvPr/>
          </p:nvGrpSpPr>
          <p:grpSpPr>
            <a:xfrm>
              <a:off x="2011678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752" name="Google Shape;2752;p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</p:grpSpPr>
            <p:sp>
              <p:nvSpPr>
                <p:cNvPr id="2753" name="Google Shape;2753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4" name="Google Shape;2754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55" name="Google Shape;2755;p7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</p:grpSpPr>
            <p:sp>
              <p:nvSpPr>
                <p:cNvPr id="2756" name="Google Shape;2756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7" name="Google Shape;2757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58" name="Google Shape;2758;p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</p:grpSpPr>
            <p:sp>
              <p:nvSpPr>
                <p:cNvPr id="2759" name="Google Shape;2759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0" name="Google Shape;2760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61" name="Google Shape;2761;p7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</p:grpSpPr>
            <p:sp>
              <p:nvSpPr>
                <p:cNvPr id="2762" name="Google Shape;2762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3" name="Google Shape;2763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64" name="Google Shape;2764;p7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</p:grpSpPr>
            <p:sp>
              <p:nvSpPr>
                <p:cNvPr id="2765" name="Google Shape;2765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6" name="Google Shape;2766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67" name="Google Shape;2767;p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</p:grpSpPr>
            <p:sp>
              <p:nvSpPr>
                <p:cNvPr id="2768" name="Google Shape;2768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9" name="Google Shape;2769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70" name="Google Shape;2770;p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</p:grpSpPr>
            <p:sp>
              <p:nvSpPr>
                <p:cNvPr id="2771" name="Google Shape;2771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2" name="Google Shape;2772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73" name="Google Shape;2773;p7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</p:grpSpPr>
            <p:sp>
              <p:nvSpPr>
                <p:cNvPr id="2774" name="Google Shape;2774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5" name="Google Shape;2775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776" name="Google Shape;2776;p7"/>
            <p:cNvGrpSpPr/>
            <p:nvPr/>
          </p:nvGrpSpPr>
          <p:grpSpPr>
            <a:xfrm>
              <a:off x="297833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777" name="Google Shape;2777;p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</p:grpSpPr>
            <p:sp>
              <p:nvSpPr>
                <p:cNvPr id="2778" name="Google Shape;2778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9" name="Google Shape;2779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80" name="Google Shape;2780;p7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</p:grpSpPr>
            <p:sp>
              <p:nvSpPr>
                <p:cNvPr id="2781" name="Google Shape;2781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2" name="Google Shape;2782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83" name="Google Shape;2783;p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</p:grpSpPr>
            <p:sp>
              <p:nvSpPr>
                <p:cNvPr id="2784" name="Google Shape;2784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5" name="Google Shape;2785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86" name="Google Shape;2786;p7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</p:grpSpPr>
            <p:sp>
              <p:nvSpPr>
                <p:cNvPr id="2787" name="Google Shape;2787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8" name="Google Shape;2788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89" name="Google Shape;2789;p7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</p:grpSpPr>
            <p:sp>
              <p:nvSpPr>
                <p:cNvPr id="2790" name="Google Shape;2790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1" name="Google Shape;2791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92" name="Google Shape;2792;p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</p:grpSpPr>
            <p:sp>
              <p:nvSpPr>
                <p:cNvPr id="2793" name="Google Shape;2793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4" name="Google Shape;2794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95" name="Google Shape;2795;p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</p:grpSpPr>
            <p:sp>
              <p:nvSpPr>
                <p:cNvPr id="2796" name="Google Shape;2796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7" name="Google Shape;2797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98" name="Google Shape;2798;p7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</p:grpSpPr>
            <p:sp>
              <p:nvSpPr>
                <p:cNvPr id="2799" name="Google Shape;2799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0" name="Google Shape;2800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801" name="Google Shape;2801;p7"/>
            <p:cNvGrpSpPr/>
            <p:nvPr/>
          </p:nvGrpSpPr>
          <p:grpSpPr>
            <a:xfrm>
              <a:off x="3944981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802" name="Google Shape;2802;p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</p:grpSpPr>
            <p:sp>
              <p:nvSpPr>
                <p:cNvPr id="2803" name="Google Shape;2803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4" name="Google Shape;2804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05" name="Google Shape;2805;p7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</p:grpSpPr>
            <p:sp>
              <p:nvSpPr>
                <p:cNvPr id="2806" name="Google Shape;2806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7" name="Google Shape;2807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08" name="Google Shape;2808;p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</p:grpSpPr>
            <p:sp>
              <p:nvSpPr>
                <p:cNvPr id="2809" name="Google Shape;2809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0" name="Google Shape;2810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11" name="Google Shape;2811;p7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</p:grpSpPr>
            <p:sp>
              <p:nvSpPr>
                <p:cNvPr id="2812" name="Google Shape;2812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3" name="Google Shape;2813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14" name="Google Shape;2814;p7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</p:grpSpPr>
            <p:sp>
              <p:nvSpPr>
                <p:cNvPr id="2815" name="Google Shape;2815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6" name="Google Shape;2816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17" name="Google Shape;2817;p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</p:grpSpPr>
            <p:sp>
              <p:nvSpPr>
                <p:cNvPr id="2818" name="Google Shape;2818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9" name="Google Shape;2819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20" name="Google Shape;2820;p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</p:grpSpPr>
            <p:sp>
              <p:nvSpPr>
                <p:cNvPr id="2821" name="Google Shape;2821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2" name="Google Shape;2822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23" name="Google Shape;2823;p7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</p:grpSpPr>
            <p:sp>
              <p:nvSpPr>
                <p:cNvPr id="2824" name="Google Shape;2824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5" name="Google Shape;2825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826" name="Google Shape;2826;p7"/>
            <p:cNvGrpSpPr/>
            <p:nvPr/>
          </p:nvGrpSpPr>
          <p:grpSpPr>
            <a:xfrm>
              <a:off x="4911633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827" name="Google Shape;2827;p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</p:grpSpPr>
            <p:sp>
              <p:nvSpPr>
                <p:cNvPr id="2828" name="Google Shape;2828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9" name="Google Shape;2829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30" name="Google Shape;2830;p7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</p:grpSpPr>
            <p:sp>
              <p:nvSpPr>
                <p:cNvPr id="2831" name="Google Shape;2831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2" name="Google Shape;2832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33" name="Google Shape;2833;p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</p:grpSpPr>
            <p:sp>
              <p:nvSpPr>
                <p:cNvPr id="2834" name="Google Shape;2834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5" name="Google Shape;2835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36" name="Google Shape;2836;p7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</p:grpSpPr>
            <p:sp>
              <p:nvSpPr>
                <p:cNvPr id="2837" name="Google Shape;2837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8" name="Google Shape;2838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39" name="Google Shape;2839;p7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</p:grpSpPr>
            <p:sp>
              <p:nvSpPr>
                <p:cNvPr id="2840" name="Google Shape;2840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1" name="Google Shape;2841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42" name="Google Shape;2842;p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</p:grpSpPr>
            <p:sp>
              <p:nvSpPr>
                <p:cNvPr id="2843" name="Google Shape;2843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4" name="Google Shape;2844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45" name="Google Shape;2845;p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</p:grpSpPr>
            <p:sp>
              <p:nvSpPr>
                <p:cNvPr id="2846" name="Google Shape;2846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7" name="Google Shape;2847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48" name="Google Shape;2848;p7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</p:grpSpPr>
            <p:sp>
              <p:nvSpPr>
                <p:cNvPr id="2849" name="Google Shape;2849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0" name="Google Shape;2850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851" name="Google Shape;2851;p7"/>
            <p:cNvGrpSpPr/>
            <p:nvPr/>
          </p:nvGrpSpPr>
          <p:grpSpPr>
            <a:xfrm>
              <a:off x="5878284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852" name="Google Shape;2852;p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</p:grpSpPr>
            <p:sp>
              <p:nvSpPr>
                <p:cNvPr id="2853" name="Google Shape;2853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4" name="Google Shape;2854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55" name="Google Shape;2855;p7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</p:grpSpPr>
            <p:sp>
              <p:nvSpPr>
                <p:cNvPr id="2856" name="Google Shape;2856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7" name="Google Shape;2857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58" name="Google Shape;2858;p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</p:grpSpPr>
            <p:sp>
              <p:nvSpPr>
                <p:cNvPr id="2859" name="Google Shape;2859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0" name="Google Shape;2860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61" name="Google Shape;2861;p7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</p:grpSpPr>
            <p:sp>
              <p:nvSpPr>
                <p:cNvPr id="2862" name="Google Shape;2862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3" name="Google Shape;2863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64" name="Google Shape;2864;p7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</p:grpSpPr>
            <p:sp>
              <p:nvSpPr>
                <p:cNvPr id="2865" name="Google Shape;2865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6" name="Google Shape;2866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67" name="Google Shape;2867;p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</p:grpSpPr>
            <p:sp>
              <p:nvSpPr>
                <p:cNvPr id="2868" name="Google Shape;2868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9" name="Google Shape;2869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70" name="Google Shape;2870;p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</p:grpSpPr>
            <p:sp>
              <p:nvSpPr>
                <p:cNvPr id="2871" name="Google Shape;2871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2" name="Google Shape;2872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73" name="Google Shape;2873;p7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</p:grpSpPr>
            <p:sp>
              <p:nvSpPr>
                <p:cNvPr id="2874" name="Google Shape;2874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876" name="Google Shape;2876;p7"/>
            <p:cNvGrpSpPr/>
            <p:nvPr/>
          </p:nvGrpSpPr>
          <p:grpSpPr>
            <a:xfrm>
              <a:off x="6844936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877" name="Google Shape;2877;p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</p:grpSpPr>
            <p:sp>
              <p:nvSpPr>
                <p:cNvPr id="2878" name="Google Shape;2878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80" name="Google Shape;2880;p7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</p:grpSpPr>
            <p:sp>
              <p:nvSpPr>
                <p:cNvPr id="2881" name="Google Shape;2881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83" name="Google Shape;2883;p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</p:grpSpPr>
            <p:sp>
              <p:nvSpPr>
                <p:cNvPr id="2884" name="Google Shape;2884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86" name="Google Shape;2886;p7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</p:grpSpPr>
            <p:sp>
              <p:nvSpPr>
                <p:cNvPr id="2887" name="Google Shape;2887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89" name="Google Shape;2889;p7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</p:grpSpPr>
            <p:sp>
              <p:nvSpPr>
                <p:cNvPr id="2890" name="Google Shape;2890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92" name="Google Shape;2892;p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</p:grpSpPr>
            <p:sp>
              <p:nvSpPr>
                <p:cNvPr id="2893" name="Google Shape;2893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95" name="Google Shape;2895;p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</p:grpSpPr>
            <p:sp>
              <p:nvSpPr>
                <p:cNvPr id="2896" name="Google Shape;2896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7" name="Google Shape;2897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98" name="Google Shape;2898;p7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</p:grpSpPr>
            <p:sp>
              <p:nvSpPr>
                <p:cNvPr id="2899" name="Google Shape;2899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0" name="Google Shape;2900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901" name="Google Shape;2901;p7"/>
          <p:cNvGrpSpPr/>
          <p:nvPr/>
        </p:nvGrpSpPr>
        <p:grpSpPr>
          <a:xfrm>
            <a:off x="8281851" y="1828802"/>
            <a:ext cx="2899955" cy="3866607"/>
            <a:chOff x="7811587" y="2351317"/>
            <a:chExt cx="2899955" cy="3866607"/>
          </a:xfrm>
        </p:grpSpPr>
        <p:grpSp>
          <p:nvGrpSpPr>
            <p:cNvPr id="2902" name="Google Shape;2902;p7"/>
            <p:cNvGrpSpPr/>
            <p:nvPr/>
          </p:nvGrpSpPr>
          <p:grpSpPr>
            <a:xfrm>
              <a:off x="781158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903" name="Google Shape;2903;p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</p:grpSpPr>
            <p:sp>
              <p:nvSpPr>
                <p:cNvPr id="2904" name="Google Shape;2904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5" name="Google Shape;2905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06" name="Google Shape;2906;p7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</p:grpSpPr>
            <p:sp>
              <p:nvSpPr>
                <p:cNvPr id="2907" name="Google Shape;2907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8" name="Google Shape;2908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09" name="Google Shape;2909;p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</p:grpSpPr>
            <p:sp>
              <p:nvSpPr>
                <p:cNvPr id="2910" name="Google Shape;2910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1" name="Google Shape;2911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12" name="Google Shape;2912;p7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</p:grpSpPr>
            <p:sp>
              <p:nvSpPr>
                <p:cNvPr id="2913" name="Google Shape;2913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4" name="Google Shape;2914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15" name="Google Shape;2915;p7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</p:grpSpPr>
            <p:sp>
              <p:nvSpPr>
                <p:cNvPr id="2916" name="Google Shape;2916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7" name="Google Shape;2917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18" name="Google Shape;2918;p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</p:grpSpPr>
            <p:sp>
              <p:nvSpPr>
                <p:cNvPr id="2919" name="Google Shape;2919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0" name="Google Shape;2920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21" name="Google Shape;2921;p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</p:grpSpPr>
            <p:sp>
              <p:nvSpPr>
                <p:cNvPr id="2922" name="Google Shape;2922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3" name="Google Shape;2923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24" name="Google Shape;2924;p7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</p:grpSpPr>
            <p:sp>
              <p:nvSpPr>
                <p:cNvPr id="2925" name="Google Shape;2925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6" name="Google Shape;2926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927" name="Google Shape;2927;p7"/>
            <p:cNvGrpSpPr/>
            <p:nvPr/>
          </p:nvGrpSpPr>
          <p:grpSpPr>
            <a:xfrm>
              <a:off x="8778239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928" name="Google Shape;2928;p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</p:grpSpPr>
            <p:sp>
              <p:nvSpPr>
                <p:cNvPr id="2929" name="Google Shape;2929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0" name="Google Shape;2930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31" name="Google Shape;2931;p7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</p:grpSpPr>
            <p:sp>
              <p:nvSpPr>
                <p:cNvPr id="2932" name="Google Shape;2932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3" name="Google Shape;2933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34" name="Google Shape;2934;p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</p:grpSpPr>
            <p:sp>
              <p:nvSpPr>
                <p:cNvPr id="2935" name="Google Shape;2935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6" name="Google Shape;2936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37" name="Google Shape;2937;p7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</p:grpSpPr>
            <p:sp>
              <p:nvSpPr>
                <p:cNvPr id="2938" name="Google Shape;2938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9" name="Google Shape;2939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40" name="Google Shape;2940;p7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</p:grpSpPr>
            <p:sp>
              <p:nvSpPr>
                <p:cNvPr id="2941" name="Google Shape;2941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2" name="Google Shape;2942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43" name="Google Shape;2943;p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</p:grpSpPr>
            <p:sp>
              <p:nvSpPr>
                <p:cNvPr id="2944" name="Google Shape;2944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5" name="Google Shape;2945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46" name="Google Shape;2946;p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</p:grpSpPr>
            <p:sp>
              <p:nvSpPr>
                <p:cNvPr id="2947" name="Google Shape;2947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8" name="Google Shape;2948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49" name="Google Shape;2949;p7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</p:grpSpPr>
            <p:sp>
              <p:nvSpPr>
                <p:cNvPr id="2950" name="Google Shape;2950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1" name="Google Shape;2951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952" name="Google Shape;2952;p7"/>
            <p:cNvGrpSpPr/>
            <p:nvPr/>
          </p:nvGrpSpPr>
          <p:grpSpPr>
            <a:xfrm>
              <a:off x="974489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953" name="Google Shape;2953;p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</p:grpSpPr>
            <p:sp>
              <p:nvSpPr>
                <p:cNvPr id="2954" name="Google Shape;2954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5" name="Google Shape;2955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56" name="Google Shape;2956;p7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</p:grpSpPr>
            <p:sp>
              <p:nvSpPr>
                <p:cNvPr id="2957" name="Google Shape;2957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8" name="Google Shape;2958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59" name="Google Shape;2959;p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</p:grpSpPr>
            <p:sp>
              <p:nvSpPr>
                <p:cNvPr id="2960" name="Google Shape;2960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1" name="Google Shape;2961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62" name="Google Shape;2962;p7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</p:grpSpPr>
            <p:sp>
              <p:nvSpPr>
                <p:cNvPr id="2963" name="Google Shape;2963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4" name="Google Shape;2964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65" name="Google Shape;2965;p7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</p:grpSpPr>
            <p:sp>
              <p:nvSpPr>
                <p:cNvPr id="2966" name="Google Shape;2966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7" name="Google Shape;2967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68" name="Google Shape;2968;p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</p:grpSpPr>
            <p:sp>
              <p:nvSpPr>
                <p:cNvPr id="2969" name="Google Shape;2969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0" name="Google Shape;2970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71" name="Google Shape;2971;p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</p:grpSpPr>
            <p:sp>
              <p:nvSpPr>
                <p:cNvPr id="2972" name="Google Shape;2972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3" name="Google Shape;2973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74" name="Google Shape;2974;p7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</p:grpSpPr>
            <p:sp>
              <p:nvSpPr>
                <p:cNvPr id="2975" name="Google Shape;2975;p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6" name="Google Shape;2976;p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977" name="Google Shape;2977;p7"/>
          <p:cNvGrpSpPr/>
          <p:nvPr/>
        </p:nvGrpSpPr>
        <p:grpSpPr>
          <a:xfrm>
            <a:off x="809683" y="419135"/>
            <a:ext cx="9958959" cy="1305165"/>
            <a:chOff x="857087" y="446662"/>
            <a:chExt cx="9958959" cy="1305165"/>
          </a:xfrm>
        </p:grpSpPr>
        <p:sp>
          <p:nvSpPr>
            <p:cNvPr id="2978" name="Google Shape;2978;p7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nào ở cột bên trái ghép được hình ở cột bên phải</a:t>
              </a:r>
              <a:endPara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</a:t>
              </a:r>
              <a:endPara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p7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 cap="flat" cmpd="sng" w="12700">
              <a:solidFill>
                <a:srgbClr val="D6E3B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0" name="Google Shape;2980;p7"/>
          <p:cNvGrpSpPr/>
          <p:nvPr/>
        </p:nvGrpSpPr>
        <p:grpSpPr>
          <a:xfrm>
            <a:off x="2948940" y="2312672"/>
            <a:ext cx="971003" cy="1450944"/>
            <a:chOff x="2948940" y="2312672"/>
            <a:chExt cx="971003" cy="1450944"/>
          </a:xfrm>
        </p:grpSpPr>
        <p:sp>
          <p:nvSpPr>
            <p:cNvPr id="2981" name="Google Shape;2981;p7"/>
            <p:cNvSpPr/>
            <p:nvPr/>
          </p:nvSpPr>
          <p:spPr>
            <a:xfrm>
              <a:off x="2948940" y="2312672"/>
              <a:ext cx="971003" cy="1449432"/>
            </a:xfrm>
            <a:prstGeom prst="triangle">
              <a:avLst>
                <a:gd fmla="val 50000" name="adj"/>
              </a:avLst>
            </a:prstGeom>
            <a:solidFill>
              <a:srgbClr val="B6DDE7">
                <a:alpha val="74901"/>
              </a:srgbClr>
            </a:solidFill>
            <a:ln cap="flat" cmpd="sng" w="28575">
              <a:solidFill>
                <a:srgbClr val="00B0F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p7"/>
            <p:cNvSpPr txBox="1"/>
            <p:nvPr/>
          </p:nvSpPr>
          <p:spPr>
            <a:xfrm>
              <a:off x="3090454" y="3104781"/>
              <a:ext cx="465557" cy="658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3" name="Google Shape;2983;p7"/>
          <p:cNvGrpSpPr/>
          <p:nvPr/>
        </p:nvGrpSpPr>
        <p:grpSpPr>
          <a:xfrm>
            <a:off x="4415245" y="3278236"/>
            <a:ext cx="2899957" cy="1933846"/>
            <a:chOff x="4415245" y="3278236"/>
            <a:chExt cx="2899957" cy="1933846"/>
          </a:xfrm>
        </p:grpSpPr>
        <p:sp>
          <p:nvSpPr>
            <p:cNvPr id="2984" name="Google Shape;2984;p7"/>
            <p:cNvSpPr/>
            <p:nvPr/>
          </p:nvSpPr>
          <p:spPr>
            <a:xfrm>
              <a:off x="4415245" y="3278236"/>
              <a:ext cx="2899957" cy="1933846"/>
            </a:xfrm>
            <a:prstGeom prst="trapezoid">
              <a:avLst>
                <a:gd fmla="val 50612" name="adj"/>
              </a:avLst>
            </a:prstGeom>
            <a:solidFill>
              <a:srgbClr val="B6DDE7">
                <a:alpha val="74901"/>
              </a:srgbClr>
            </a:solidFill>
            <a:ln cap="flat" cmpd="sng" w="28575">
              <a:solidFill>
                <a:srgbClr val="00B0F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7"/>
            <p:cNvSpPr txBox="1"/>
            <p:nvPr/>
          </p:nvSpPr>
          <p:spPr>
            <a:xfrm>
              <a:off x="5397310" y="4069921"/>
              <a:ext cx="465557" cy="658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86" name="Google Shape;2986;p7"/>
          <p:cNvSpPr/>
          <p:nvPr/>
        </p:nvSpPr>
        <p:spPr>
          <a:xfrm>
            <a:off x="8281851" y="2325192"/>
            <a:ext cx="2899955" cy="2886890"/>
          </a:xfrm>
          <a:prstGeom prst="triangle">
            <a:avLst>
              <a:gd fmla="val 50000" name="adj"/>
            </a:avLst>
          </a:prstGeom>
          <a:solidFill>
            <a:srgbClr val="B6DDE7">
              <a:alpha val="74901"/>
            </a:srgbClr>
          </a:solidFill>
          <a:ln cap="flat" cmpd="sng" w="28575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87" name="Google Shape;2987;p7"/>
          <p:cNvGrpSpPr/>
          <p:nvPr/>
        </p:nvGrpSpPr>
        <p:grpSpPr>
          <a:xfrm>
            <a:off x="5371014" y="2324137"/>
            <a:ext cx="971003" cy="1067582"/>
            <a:chOff x="1496787" y="2808518"/>
            <a:chExt cx="971003" cy="1067582"/>
          </a:xfrm>
        </p:grpSpPr>
        <p:sp>
          <p:nvSpPr>
            <p:cNvPr id="2988" name="Google Shape;2988;p7"/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>
                <a:gd fmla="val 50000" name="adj"/>
              </a:avLst>
            </a:prstGeom>
            <a:solidFill>
              <a:srgbClr val="B6DDE7">
                <a:alpha val="74901"/>
              </a:srgbClr>
            </a:solidFill>
            <a:ln cap="flat" cmpd="sng" w="28575">
              <a:solidFill>
                <a:srgbClr val="00B0F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7"/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0" name="Google Shape;2990;p7"/>
          <p:cNvGrpSpPr/>
          <p:nvPr/>
        </p:nvGrpSpPr>
        <p:grpSpPr>
          <a:xfrm>
            <a:off x="1496787" y="2808518"/>
            <a:ext cx="971003" cy="1067582"/>
            <a:chOff x="1496787" y="2808518"/>
            <a:chExt cx="971003" cy="1067582"/>
          </a:xfrm>
        </p:grpSpPr>
        <p:sp>
          <p:nvSpPr>
            <p:cNvPr id="2991" name="Google Shape;2991;p7"/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>
                <a:gd fmla="val 50000" name="adj"/>
              </a:avLst>
            </a:prstGeom>
            <a:solidFill>
              <a:srgbClr val="B6DDE7">
                <a:alpha val="74901"/>
              </a:srgbClr>
            </a:solidFill>
            <a:ln cap="flat" cmpd="sng" w="28575">
              <a:solidFill>
                <a:srgbClr val="00B0F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7"/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993" name="Google Shape;2993;p7"/>
          <p:cNvCxnSpPr>
            <a:stCxn id="2807" idx="0"/>
            <a:endCxn id="2958" idx="0"/>
          </p:cNvCxnSpPr>
          <p:nvPr/>
        </p:nvCxnSpPr>
        <p:spPr>
          <a:xfrm>
            <a:off x="4643844" y="3278780"/>
            <a:ext cx="62964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8" name="Google Shape;2998;p8"/>
          <p:cNvGrpSpPr/>
          <p:nvPr/>
        </p:nvGrpSpPr>
        <p:grpSpPr>
          <a:xfrm>
            <a:off x="790301" y="1828802"/>
            <a:ext cx="6282143" cy="3866607"/>
            <a:chOff x="1018901" y="1828802"/>
            <a:chExt cx="6282143" cy="3866607"/>
          </a:xfrm>
        </p:grpSpPr>
        <p:grpSp>
          <p:nvGrpSpPr>
            <p:cNvPr id="2999" name="Google Shape;2999;p8"/>
            <p:cNvGrpSpPr/>
            <p:nvPr/>
          </p:nvGrpSpPr>
          <p:grpSpPr>
            <a:xfrm>
              <a:off x="101890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3000" name="Google Shape;3000;p8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</p:grpSpPr>
            <p:sp>
              <p:nvSpPr>
                <p:cNvPr id="3001" name="Google Shape;3001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2" name="Google Shape;3002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03" name="Google Shape;3003;p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</p:grpSpPr>
            <p:sp>
              <p:nvSpPr>
                <p:cNvPr id="3004" name="Google Shape;3004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5" name="Google Shape;3005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06" name="Google Shape;3006;p8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</p:grpSpPr>
            <p:sp>
              <p:nvSpPr>
                <p:cNvPr id="3007" name="Google Shape;3007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8" name="Google Shape;3008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09" name="Google Shape;3009;p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</p:grpSpPr>
            <p:sp>
              <p:nvSpPr>
                <p:cNvPr id="3010" name="Google Shape;3010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1" name="Google Shape;3011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12" name="Google Shape;3012;p8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</p:grpSpPr>
            <p:sp>
              <p:nvSpPr>
                <p:cNvPr id="3013" name="Google Shape;3013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4" name="Google Shape;3014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15" name="Google Shape;3015;p8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</p:grpSpPr>
            <p:sp>
              <p:nvSpPr>
                <p:cNvPr id="3016" name="Google Shape;3016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7" name="Google Shape;3017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18" name="Google Shape;3018;p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</p:grpSpPr>
            <p:sp>
              <p:nvSpPr>
                <p:cNvPr id="3019" name="Google Shape;3019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0" name="Google Shape;3020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21" name="Google Shape;3021;p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</p:grpSpPr>
            <p:sp>
              <p:nvSpPr>
                <p:cNvPr id="3022" name="Google Shape;3022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3" name="Google Shape;3023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024" name="Google Shape;3024;p8"/>
            <p:cNvGrpSpPr/>
            <p:nvPr/>
          </p:nvGrpSpPr>
          <p:grpSpPr>
            <a:xfrm>
              <a:off x="1985552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3025" name="Google Shape;3025;p8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</p:grpSpPr>
            <p:sp>
              <p:nvSpPr>
                <p:cNvPr id="3026" name="Google Shape;3026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7" name="Google Shape;3027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28" name="Google Shape;3028;p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</p:grpSpPr>
            <p:sp>
              <p:nvSpPr>
                <p:cNvPr id="3029" name="Google Shape;3029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0" name="Google Shape;3030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31" name="Google Shape;3031;p8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</p:grpSpPr>
            <p:sp>
              <p:nvSpPr>
                <p:cNvPr id="3032" name="Google Shape;3032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3" name="Google Shape;3033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34" name="Google Shape;3034;p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</p:grpSpPr>
            <p:sp>
              <p:nvSpPr>
                <p:cNvPr id="3035" name="Google Shape;3035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6" name="Google Shape;3036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37" name="Google Shape;3037;p8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</p:grpSpPr>
            <p:sp>
              <p:nvSpPr>
                <p:cNvPr id="3038" name="Google Shape;3038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9" name="Google Shape;3039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40" name="Google Shape;3040;p8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</p:grpSpPr>
            <p:sp>
              <p:nvSpPr>
                <p:cNvPr id="3041" name="Google Shape;3041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2" name="Google Shape;3042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43" name="Google Shape;3043;p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</p:grpSpPr>
            <p:sp>
              <p:nvSpPr>
                <p:cNvPr id="3044" name="Google Shape;3044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5" name="Google Shape;3045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46" name="Google Shape;3046;p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</p:grpSpPr>
            <p:sp>
              <p:nvSpPr>
                <p:cNvPr id="3047" name="Google Shape;3047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8" name="Google Shape;3048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049" name="Google Shape;3049;p8"/>
            <p:cNvGrpSpPr/>
            <p:nvPr/>
          </p:nvGrpSpPr>
          <p:grpSpPr>
            <a:xfrm>
              <a:off x="295220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3050" name="Google Shape;3050;p8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</p:grpSpPr>
            <p:sp>
              <p:nvSpPr>
                <p:cNvPr id="3051" name="Google Shape;3051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2" name="Google Shape;3052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53" name="Google Shape;3053;p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</p:grpSpPr>
            <p:sp>
              <p:nvSpPr>
                <p:cNvPr id="3054" name="Google Shape;3054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5" name="Google Shape;3055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56" name="Google Shape;3056;p8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</p:grpSpPr>
            <p:sp>
              <p:nvSpPr>
                <p:cNvPr id="3057" name="Google Shape;3057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8" name="Google Shape;3058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59" name="Google Shape;3059;p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</p:grpSpPr>
            <p:sp>
              <p:nvSpPr>
                <p:cNvPr id="3060" name="Google Shape;3060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1" name="Google Shape;3061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62" name="Google Shape;3062;p8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</p:grpSpPr>
            <p:sp>
              <p:nvSpPr>
                <p:cNvPr id="3063" name="Google Shape;3063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4" name="Google Shape;3064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65" name="Google Shape;3065;p8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</p:grpSpPr>
            <p:sp>
              <p:nvSpPr>
                <p:cNvPr id="3066" name="Google Shape;3066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7" name="Google Shape;3067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68" name="Google Shape;3068;p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</p:grpSpPr>
            <p:sp>
              <p:nvSpPr>
                <p:cNvPr id="3069" name="Google Shape;3069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0" name="Google Shape;3070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71" name="Google Shape;3071;p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</p:grpSpPr>
            <p:sp>
              <p:nvSpPr>
                <p:cNvPr id="3072" name="Google Shape;3072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3" name="Google Shape;3073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074" name="Google Shape;3074;p8"/>
            <p:cNvGrpSpPr/>
            <p:nvPr/>
          </p:nvGrpSpPr>
          <p:grpSpPr>
            <a:xfrm>
              <a:off x="3918855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3075" name="Google Shape;3075;p8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</p:grpSpPr>
            <p:sp>
              <p:nvSpPr>
                <p:cNvPr id="3076" name="Google Shape;3076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7" name="Google Shape;3077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78" name="Google Shape;3078;p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</p:grpSpPr>
            <p:sp>
              <p:nvSpPr>
                <p:cNvPr id="3079" name="Google Shape;3079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0" name="Google Shape;3080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81" name="Google Shape;3081;p8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</p:grpSpPr>
            <p:sp>
              <p:nvSpPr>
                <p:cNvPr id="3082" name="Google Shape;3082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3" name="Google Shape;3083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84" name="Google Shape;3084;p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</p:grpSpPr>
            <p:sp>
              <p:nvSpPr>
                <p:cNvPr id="3085" name="Google Shape;3085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6" name="Google Shape;3086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87" name="Google Shape;3087;p8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</p:grpSpPr>
            <p:sp>
              <p:nvSpPr>
                <p:cNvPr id="3088" name="Google Shape;3088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9" name="Google Shape;3089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90" name="Google Shape;3090;p8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</p:grpSpPr>
            <p:sp>
              <p:nvSpPr>
                <p:cNvPr id="3091" name="Google Shape;3091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2" name="Google Shape;3092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93" name="Google Shape;3093;p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</p:grpSpPr>
            <p:sp>
              <p:nvSpPr>
                <p:cNvPr id="3094" name="Google Shape;3094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5" name="Google Shape;3095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96" name="Google Shape;3096;p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</p:grpSpPr>
            <p:sp>
              <p:nvSpPr>
                <p:cNvPr id="3097" name="Google Shape;3097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8" name="Google Shape;3098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099" name="Google Shape;3099;p8"/>
            <p:cNvGrpSpPr/>
            <p:nvPr/>
          </p:nvGrpSpPr>
          <p:grpSpPr>
            <a:xfrm>
              <a:off x="4885507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3100" name="Google Shape;3100;p8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</p:grpSpPr>
            <p:sp>
              <p:nvSpPr>
                <p:cNvPr id="3101" name="Google Shape;3101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2" name="Google Shape;3102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03" name="Google Shape;3103;p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</p:grpSpPr>
            <p:sp>
              <p:nvSpPr>
                <p:cNvPr id="3104" name="Google Shape;3104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5" name="Google Shape;3105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06" name="Google Shape;3106;p8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</p:grpSpPr>
            <p:sp>
              <p:nvSpPr>
                <p:cNvPr id="3107" name="Google Shape;3107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8" name="Google Shape;3108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09" name="Google Shape;3109;p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</p:grpSpPr>
            <p:sp>
              <p:nvSpPr>
                <p:cNvPr id="3110" name="Google Shape;3110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1" name="Google Shape;3111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12" name="Google Shape;3112;p8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</p:grpSpPr>
            <p:sp>
              <p:nvSpPr>
                <p:cNvPr id="3113" name="Google Shape;3113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4" name="Google Shape;3114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15" name="Google Shape;3115;p8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</p:grpSpPr>
            <p:sp>
              <p:nvSpPr>
                <p:cNvPr id="3116" name="Google Shape;3116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7" name="Google Shape;3117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18" name="Google Shape;3118;p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</p:grpSpPr>
            <p:sp>
              <p:nvSpPr>
                <p:cNvPr id="3119" name="Google Shape;3119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0" name="Google Shape;3120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21" name="Google Shape;3121;p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</p:grpSpPr>
            <p:sp>
              <p:nvSpPr>
                <p:cNvPr id="3122" name="Google Shape;3122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3" name="Google Shape;3123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124" name="Google Shape;3124;p8"/>
            <p:cNvGrpSpPr/>
            <p:nvPr/>
          </p:nvGrpSpPr>
          <p:grpSpPr>
            <a:xfrm>
              <a:off x="5852158" y="1828802"/>
              <a:ext cx="1448886" cy="3866607"/>
              <a:chOff x="2795452" y="2351317"/>
              <a:chExt cx="1448886" cy="3866607"/>
            </a:xfrm>
          </p:grpSpPr>
          <p:grpSp>
            <p:nvGrpSpPr>
              <p:cNvPr id="3125" name="Google Shape;3125;p8"/>
              <p:cNvGrpSpPr/>
              <p:nvPr/>
            </p:nvGrpSpPr>
            <p:grpSpPr>
              <a:xfrm>
                <a:off x="2795452" y="3317969"/>
                <a:ext cx="1448886" cy="483326"/>
                <a:chOff x="5682344" y="2403567"/>
                <a:chExt cx="1448886" cy="483326"/>
              </a:xfrm>
            </p:grpSpPr>
            <p:sp>
              <p:nvSpPr>
                <p:cNvPr id="3126" name="Google Shape;3126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7" name="Google Shape;3127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8" name="Google Shape;3128;p8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29" name="Google Shape;3129;p8"/>
              <p:cNvGrpSpPr/>
              <p:nvPr/>
            </p:nvGrpSpPr>
            <p:grpSpPr>
              <a:xfrm>
                <a:off x="2795452" y="3801295"/>
                <a:ext cx="1448886" cy="483326"/>
                <a:chOff x="5682344" y="2403567"/>
                <a:chExt cx="1448886" cy="483326"/>
              </a:xfrm>
            </p:grpSpPr>
            <p:sp>
              <p:nvSpPr>
                <p:cNvPr id="3130" name="Google Shape;3130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1" name="Google Shape;3131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2" name="Google Shape;3132;p8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33" name="Google Shape;3133;p8"/>
              <p:cNvGrpSpPr/>
              <p:nvPr/>
            </p:nvGrpSpPr>
            <p:grpSpPr>
              <a:xfrm>
                <a:off x="2795452" y="2351317"/>
                <a:ext cx="1448886" cy="483326"/>
                <a:chOff x="5682344" y="2403567"/>
                <a:chExt cx="1448886" cy="483326"/>
              </a:xfrm>
            </p:grpSpPr>
            <p:sp>
              <p:nvSpPr>
                <p:cNvPr id="3134" name="Google Shape;3134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5" name="Google Shape;3135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6" name="Google Shape;3136;p8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37" name="Google Shape;3137;p8"/>
              <p:cNvGrpSpPr/>
              <p:nvPr/>
            </p:nvGrpSpPr>
            <p:grpSpPr>
              <a:xfrm>
                <a:off x="2795452" y="2834643"/>
                <a:ext cx="1448886" cy="483326"/>
                <a:chOff x="5682344" y="2403567"/>
                <a:chExt cx="1448886" cy="483326"/>
              </a:xfrm>
            </p:grpSpPr>
            <p:sp>
              <p:nvSpPr>
                <p:cNvPr id="3138" name="Google Shape;3138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9" name="Google Shape;3139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0" name="Google Shape;3140;p8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41" name="Google Shape;3141;p8"/>
              <p:cNvGrpSpPr/>
              <p:nvPr/>
            </p:nvGrpSpPr>
            <p:grpSpPr>
              <a:xfrm>
                <a:off x="2795452" y="5251272"/>
                <a:ext cx="1448886" cy="483326"/>
                <a:chOff x="5682344" y="2403567"/>
                <a:chExt cx="1448886" cy="483326"/>
              </a:xfrm>
            </p:grpSpPr>
            <p:sp>
              <p:nvSpPr>
                <p:cNvPr id="3142" name="Google Shape;3142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3" name="Google Shape;3143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4" name="Google Shape;3144;p8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45" name="Google Shape;3145;p8"/>
              <p:cNvGrpSpPr/>
              <p:nvPr/>
            </p:nvGrpSpPr>
            <p:grpSpPr>
              <a:xfrm>
                <a:off x="2795452" y="5734598"/>
                <a:ext cx="1448886" cy="483326"/>
                <a:chOff x="5682344" y="2403567"/>
                <a:chExt cx="1448886" cy="483326"/>
              </a:xfrm>
            </p:grpSpPr>
            <p:sp>
              <p:nvSpPr>
                <p:cNvPr id="3146" name="Google Shape;3146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7" name="Google Shape;3147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8" name="Google Shape;3148;p8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49" name="Google Shape;3149;p8"/>
              <p:cNvGrpSpPr/>
              <p:nvPr/>
            </p:nvGrpSpPr>
            <p:grpSpPr>
              <a:xfrm>
                <a:off x="2795452" y="4284620"/>
                <a:ext cx="1448886" cy="483326"/>
                <a:chOff x="5682344" y="2403567"/>
                <a:chExt cx="1448886" cy="483326"/>
              </a:xfrm>
            </p:grpSpPr>
            <p:sp>
              <p:nvSpPr>
                <p:cNvPr id="3150" name="Google Shape;3150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51" name="Google Shape;3151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52" name="Google Shape;3152;p8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53" name="Google Shape;3153;p8"/>
              <p:cNvGrpSpPr/>
              <p:nvPr/>
            </p:nvGrpSpPr>
            <p:grpSpPr>
              <a:xfrm>
                <a:off x="2795452" y="4767946"/>
                <a:ext cx="1448886" cy="483326"/>
                <a:chOff x="5682344" y="2403567"/>
                <a:chExt cx="1448886" cy="483326"/>
              </a:xfrm>
            </p:grpSpPr>
            <p:sp>
              <p:nvSpPr>
                <p:cNvPr id="3154" name="Google Shape;3154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55" name="Google Shape;3155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56" name="Google Shape;3156;p8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157" name="Google Shape;3157;p8"/>
          <p:cNvGrpSpPr/>
          <p:nvPr/>
        </p:nvGrpSpPr>
        <p:grpSpPr>
          <a:xfrm>
            <a:off x="7315199" y="1828802"/>
            <a:ext cx="3866607" cy="3866607"/>
            <a:chOff x="7315199" y="1828802"/>
            <a:chExt cx="3866607" cy="3866607"/>
          </a:xfrm>
        </p:grpSpPr>
        <p:grpSp>
          <p:nvGrpSpPr>
            <p:cNvPr id="3158" name="Google Shape;3158;p8"/>
            <p:cNvGrpSpPr/>
            <p:nvPr/>
          </p:nvGrpSpPr>
          <p:grpSpPr>
            <a:xfrm>
              <a:off x="7315199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3159" name="Google Shape;3159;p8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</p:grpSpPr>
            <p:sp>
              <p:nvSpPr>
                <p:cNvPr id="3160" name="Google Shape;3160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1" name="Google Shape;3161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62" name="Google Shape;3162;p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</p:grpSpPr>
            <p:sp>
              <p:nvSpPr>
                <p:cNvPr id="3163" name="Google Shape;3163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4" name="Google Shape;3164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65" name="Google Shape;3165;p8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</p:grpSpPr>
            <p:sp>
              <p:nvSpPr>
                <p:cNvPr id="3166" name="Google Shape;3166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7" name="Google Shape;3167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68" name="Google Shape;3168;p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</p:grpSpPr>
            <p:sp>
              <p:nvSpPr>
                <p:cNvPr id="3169" name="Google Shape;3169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0" name="Google Shape;3170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71" name="Google Shape;3171;p8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</p:grpSpPr>
            <p:sp>
              <p:nvSpPr>
                <p:cNvPr id="3172" name="Google Shape;3172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3" name="Google Shape;3173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74" name="Google Shape;3174;p8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</p:grpSpPr>
            <p:sp>
              <p:nvSpPr>
                <p:cNvPr id="3175" name="Google Shape;3175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6" name="Google Shape;3176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77" name="Google Shape;3177;p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</p:grpSpPr>
            <p:sp>
              <p:nvSpPr>
                <p:cNvPr id="3178" name="Google Shape;3178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9" name="Google Shape;3179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80" name="Google Shape;3180;p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</p:grpSpPr>
            <p:sp>
              <p:nvSpPr>
                <p:cNvPr id="3181" name="Google Shape;3181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2" name="Google Shape;3182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183" name="Google Shape;3183;p8"/>
            <p:cNvGrpSpPr/>
            <p:nvPr/>
          </p:nvGrpSpPr>
          <p:grpSpPr>
            <a:xfrm>
              <a:off x="828185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3184" name="Google Shape;3184;p8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</p:grpSpPr>
            <p:sp>
              <p:nvSpPr>
                <p:cNvPr id="3185" name="Google Shape;3185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6" name="Google Shape;3186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87" name="Google Shape;3187;p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</p:grpSpPr>
            <p:sp>
              <p:nvSpPr>
                <p:cNvPr id="3188" name="Google Shape;3188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9" name="Google Shape;3189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90" name="Google Shape;3190;p8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</p:grpSpPr>
            <p:sp>
              <p:nvSpPr>
                <p:cNvPr id="3191" name="Google Shape;3191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2" name="Google Shape;3192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93" name="Google Shape;3193;p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</p:grpSpPr>
            <p:sp>
              <p:nvSpPr>
                <p:cNvPr id="3194" name="Google Shape;3194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5" name="Google Shape;3195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96" name="Google Shape;3196;p8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</p:grpSpPr>
            <p:sp>
              <p:nvSpPr>
                <p:cNvPr id="3197" name="Google Shape;3197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8" name="Google Shape;3198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99" name="Google Shape;3199;p8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</p:grpSpPr>
            <p:sp>
              <p:nvSpPr>
                <p:cNvPr id="3200" name="Google Shape;3200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1" name="Google Shape;3201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202" name="Google Shape;3202;p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</p:grpSpPr>
            <p:sp>
              <p:nvSpPr>
                <p:cNvPr id="3203" name="Google Shape;3203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4" name="Google Shape;3204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205" name="Google Shape;3205;p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</p:grpSpPr>
            <p:sp>
              <p:nvSpPr>
                <p:cNvPr id="3206" name="Google Shape;3206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7" name="Google Shape;3207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208" name="Google Shape;3208;p8"/>
            <p:cNvGrpSpPr/>
            <p:nvPr/>
          </p:nvGrpSpPr>
          <p:grpSpPr>
            <a:xfrm>
              <a:off x="9248503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3209" name="Google Shape;3209;p8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</p:grpSpPr>
            <p:sp>
              <p:nvSpPr>
                <p:cNvPr id="3210" name="Google Shape;3210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1" name="Google Shape;3211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212" name="Google Shape;3212;p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</p:grpSpPr>
            <p:sp>
              <p:nvSpPr>
                <p:cNvPr id="3213" name="Google Shape;3213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4" name="Google Shape;3214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215" name="Google Shape;3215;p8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</p:grpSpPr>
            <p:sp>
              <p:nvSpPr>
                <p:cNvPr id="3216" name="Google Shape;3216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7" name="Google Shape;3217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218" name="Google Shape;3218;p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</p:grpSpPr>
            <p:sp>
              <p:nvSpPr>
                <p:cNvPr id="3219" name="Google Shape;3219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20" name="Google Shape;3220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221" name="Google Shape;3221;p8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</p:grpSpPr>
            <p:sp>
              <p:nvSpPr>
                <p:cNvPr id="3222" name="Google Shape;3222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23" name="Google Shape;3223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224" name="Google Shape;3224;p8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</p:grpSpPr>
            <p:sp>
              <p:nvSpPr>
                <p:cNvPr id="3225" name="Google Shape;3225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26" name="Google Shape;3226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227" name="Google Shape;3227;p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</p:grpSpPr>
            <p:sp>
              <p:nvSpPr>
                <p:cNvPr id="3228" name="Google Shape;3228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29" name="Google Shape;3229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230" name="Google Shape;3230;p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</p:grpSpPr>
            <p:sp>
              <p:nvSpPr>
                <p:cNvPr id="3231" name="Google Shape;3231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2" name="Google Shape;3232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233" name="Google Shape;3233;p8"/>
            <p:cNvGrpSpPr/>
            <p:nvPr/>
          </p:nvGrpSpPr>
          <p:grpSpPr>
            <a:xfrm>
              <a:off x="1021515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3234" name="Google Shape;3234;p8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</p:grpSpPr>
            <p:sp>
              <p:nvSpPr>
                <p:cNvPr id="3235" name="Google Shape;3235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6" name="Google Shape;3236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237" name="Google Shape;3237;p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</p:grpSpPr>
            <p:sp>
              <p:nvSpPr>
                <p:cNvPr id="3238" name="Google Shape;3238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9" name="Google Shape;3239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240" name="Google Shape;3240;p8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</p:grpSpPr>
            <p:sp>
              <p:nvSpPr>
                <p:cNvPr id="3241" name="Google Shape;3241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2" name="Google Shape;3242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243" name="Google Shape;3243;p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</p:grpSpPr>
            <p:sp>
              <p:nvSpPr>
                <p:cNvPr id="3244" name="Google Shape;3244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5" name="Google Shape;3245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246" name="Google Shape;3246;p8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</p:grpSpPr>
            <p:sp>
              <p:nvSpPr>
                <p:cNvPr id="3247" name="Google Shape;3247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8" name="Google Shape;3248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249" name="Google Shape;3249;p8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</p:grpSpPr>
            <p:sp>
              <p:nvSpPr>
                <p:cNvPr id="3250" name="Google Shape;3250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1" name="Google Shape;3251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252" name="Google Shape;3252;p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</p:grpSpPr>
            <p:sp>
              <p:nvSpPr>
                <p:cNvPr id="3253" name="Google Shape;3253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4" name="Google Shape;3254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255" name="Google Shape;3255;p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</p:grpSpPr>
            <p:sp>
              <p:nvSpPr>
                <p:cNvPr id="3256" name="Google Shape;3256;p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7" name="Google Shape;3257;p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28575">
                  <a:solidFill>
                    <a:srgbClr val="36609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258" name="Google Shape;3258;p8"/>
          <p:cNvGrpSpPr/>
          <p:nvPr/>
        </p:nvGrpSpPr>
        <p:grpSpPr>
          <a:xfrm>
            <a:off x="809683" y="419135"/>
            <a:ext cx="9958959" cy="1384995"/>
            <a:chOff x="857087" y="446662"/>
            <a:chExt cx="9958959" cy="1384995"/>
          </a:xfrm>
        </p:grpSpPr>
        <p:sp>
          <p:nvSpPr>
            <p:cNvPr id="3259" name="Google Shape;3259;p8"/>
            <p:cNvSpPr txBox="1"/>
            <p:nvPr/>
          </p:nvSpPr>
          <p:spPr>
            <a:xfrm>
              <a:off x="1475044" y="446662"/>
              <a:ext cx="9341002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nào ở cột bên trái ghép được hình ở cột bên phải</a:t>
              </a:r>
              <a:endPara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</a:t>
              </a:r>
              <a:endPara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8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 cap="flat" cmpd="sng" w="12700">
              <a:solidFill>
                <a:srgbClr val="D6E3B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61" name="Google Shape;3261;p8"/>
          <p:cNvSpPr/>
          <p:nvPr/>
        </p:nvSpPr>
        <p:spPr>
          <a:xfrm>
            <a:off x="7798525" y="2312128"/>
            <a:ext cx="2899955" cy="2899955"/>
          </a:xfrm>
          <a:prstGeom prst="rect">
            <a:avLst/>
          </a:prstGeom>
          <a:solidFill>
            <a:srgbClr val="B6DDE7">
              <a:alpha val="74901"/>
            </a:srgbClr>
          </a:solidFill>
          <a:ln cap="flat" cmpd="sng" w="28575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2" name="Google Shape;3262;p8"/>
          <p:cNvSpPr/>
          <p:nvPr/>
        </p:nvSpPr>
        <p:spPr>
          <a:xfrm rot="-5400000">
            <a:off x="4884415" y="3039297"/>
            <a:ext cx="1449977" cy="2899956"/>
          </a:xfrm>
          <a:prstGeom prst="rtTriangle">
            <a:avLst/>
          </a:prstGeom>
          <a:solidFill>
            <a:srgbClr val="B6DDE7">
              <a:alpha val="74901"/>
            </a:srgbClr>
          </a:solidFill>
          <a:ln cap="flat" cmpd="sng" w="28575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3" name="Google Shape;3263;p8"/>
          <p:cNvSpPr/>
          <p:nvPr/>
        </p:nvSpPr>
        <p:spPr>
          <a:xfrm flipH="1" rot="10800000">
            <a:off x="4188824" y="1828802"/>
            <a:ext cx="965562" cy="2899956"/>
          </a:xfrm>
          <a:prstGeom prst="rtTriangle">
            <a:avLst/>
          </a:prstGeom>
          <a:solidFill>
            <a:srgbClr val="B6DDE7">
              <a:alpha val="74901"/>
            </a:srgbClr>
          </a:solidFill>
          <a:ln cap="flat" cmpd="sng" w="28575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64" name="Google Shape;3264;p8"/>
          <p:cNvGrpSpPr/>
          <p:nvPr/>
        </p:nvGrpSpPr>
        <p:grpSpPr>
          <a:xfrm>
            <a:off x="777235" y="2312128"/>
            <a:ext cx="2899957" cy="2901695"/>
            <a:chOff x="777235" y="2312128"/>
            <a:chExt cx="2899957" cy="2901695"/>
          </a:xfrm>
        </p:grpSpPr>
        <p:sp>
          <p:nvSpPr>
            <p:cNvPr id="3265" name="Google Shape;3265;p8"/>
            <p:cNvSpPr/>
            <p:nvPr/>
          </p:nvSpPr>
          <p:spPr>
            <a:xfrm rot="5400000">
              <a:off x="776366" y="2312997"/>
              <a:ext cx="2901695" cy="2899957"/>
            </a:xfrm>
            <a:custGeom>
              <a:rect b="b" l="l" r="r" t="t"/>
              <a:pathLst>
                <a:path extrusionOk="0" h="10000" w="10006">
                  <a:moveTo>
                    <a:pt x="6" y="5022"/>
                  </a:moveTo>
                  <a:lnTo>
                    <a:pt x="10006" y="0"/>
                  </a:lnTo>
                  <a:lnTo>
                    <a:pt x="10006" y="10000"/>
                  </a:lnTo>
                  <a:lnTo>
                    <a:pt x="6" y="10000"/>
                  </a:lnTo>
                  <a:cubicBezTo>
                    <a:pt x="28" y="8341"/>
                    <a:pt x="-16" y="6681"/>
                    <a:pt x="6" y="5022"/>
                  </a:cubicBezTo>
                  <a:close/>
                </a:path>
              </a:pathLst>
            </a:custGeom>
            <a:solidFill>
              <a:srgbClr val="B6DDE7">
                <a:alpha val="74901"/>
              </a:srgbClr>
            </a:solidFill>
            <a:ln cap="flat" cmpd="sng" w="28575">
              <a:solidFill>
                <a:srgbClr val="00B0F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8"/>
            <p:cNvSpPr/>
            <p:nvPr/>
          </p:nvSpPr>
          <p:spPr>
            <a:xfrm>
              <a:off x="1334587" y="3620594"/>
              <a:ext cx="399500" cy="658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67" name="Google Shape;3267;p8"/>
          <p:cNvSpPr/>
          <p:nvPr/>
        </p:nvSpPr>
        <p:spPr>
          <a:xfrm>
            <a:off x="4271561" y="2212037"/>
            <a:ext cx="399500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8" name="Google Shape;3268;p8"/>
          <p:cNvSpPr/>
          <p:nvPr/>
        </p:nvSpPr>
        <p:spPr>
          <a:xfrm>
            <a:off x="6148251" y="4556886"/>
            <a:ext cx="399500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3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2" name="Shape 3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3" name="Google Shape;3273;p9"/>
          <p:cNvSpPr txBox="1"/>
          <p:nvPr/>
        </p:nvSpPr>
        <p:spPr>
          <a:xfrm rot="163785">
            <a:off x="3451860" y="1747158"/>
            <a:ext cx="512136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 sz="8000">
              <a:solidFill>
                <a:srgbClr val="76923C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3274" name="Google Shape;3274;p9"/>
          <p:cNvSpPr txBox="1"/>
          <p:nvPr/>
        </p:nvSpPr>
        <p:spPr>
          <a:xfrm rot="156939">
            <a:off x="3423251" y="3566160"/>
            <a:ext cx="500634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VẼ ĐOẠN THẲNG</a:t>
            </a:r>
            <a:endParaRPr b="1" sz="4400">
              <a:solidFill>
                <a:srgbClr val="C0504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8" name="Shape 3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" name="Google Shape;3279;p10"/>
          <p:cNvSpPr txBox="1"/>
          <p:nvPr/>
        </p:nvSpPr>
        <p:spPr>
          <a:xfrm>
            <a:off x="3105150" y="762000"/>
            <a:ext cx="49720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Vẽ đoạn thẳng dài 7cm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0" name="Google Shape;3280;p10"/>
          <p:cNvSpPr txBox="1"/>
          <p:nvPr/>
        </p:nvSpPr>
        <p:spPr>
          <a:xfrm>
            <a:off x="2452362" y="2877746"/>
            <a:ext cx="39626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6600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81" name="Google Shape;3281;p10"/>
          <p:cNvPicPr preferRelativeResize="0"/>
          <p:nvPr/>
        </p:nvPicPr>
        <p:blipFill rotWithShape="1">
          <a:blip r:embed="rId3">
            <a:alphaModFix/>
          </a:blip>
          <a:srcRect b="39999" l="0" r="42707" t="40555"/>
          <a:stretch/>
        </p:blipFill>
        <p:spPr>
          <a:xfrm>
            <a:off x="1562100" y="3495244"/>
            <a:ext cx="8534400" cy="18264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toon pencil Royalty Free Vector Image - VectorStock" id="3282" name="Google Shape;3282;p10"/>
          <p:cNvPicPr preferRelativeResize="0"/>
          <p:nvPr/>
        </p:nvPicPr>
        <p:blipFill rotWithShape="1">
          <a:blip r:embed="rId4">
            <a:alphaModFix/>
          </a:blip>
          <a:srcRect b="24784" l="19167" r="18434" t="16697"/>
          <a:stretch/>
        </p:blipFill>
        <p:spPr>
          <a:xfrm>
            <a:off x="8077200" y="2253054"/>
            <a:ext cx="1431834" cy="1450192"/>
          </a:xfrm>
          <a:prstGeom prst="rect">
            <a:avLst/>
          </a:prstGeom>
          <a:noFill/>
          <a:ln>
            <a:noFill/>
          </a:ln>
        </p:spPr>
      </p:pic>
      <p:sp>
        <p:nvSpPr>
          <p:cNvPr id="3283" name="Google Shape;3283;p10"/>
          <p:cNvSpPr txBox="1"/>
          <p:nvPr/>
        </p:nvSpPr>
        <p:spPr>
          <a:xfrm>
            <a:off x="7879069" y="2877746"/>
            <a:ext cx="39626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6600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84" name="Google Shape;3284;p10"/>
          <p:cNvCxnSpPr/>
          <p:nvPr/>
        </p:nvCxnSpPr>
        <p:spPr>
          <a:xfrm>
            <a:off x="2637793" y="3665146"/>
            <a:ext cx="5439407" cy="0"/>
          </a:xfrm>
          <a:prstGeom prst="straightConnector1">
            <a:avLst/>
          </a:prstGeom>
          <a:noFill/>
          <a:ln cap="flat" cmpd="sng" w="5715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Cartoon pencil Royalty Free Vector Image - VectorStock" id="3285" name="Google Shape;3285;p10"/>
          <p:cNvPicPr preferRelativeResize="0"/>
          <p:nvPr/>
        </p:nvPicPr>
        <p:blipFill rotWithShape="1">
          <a:blip r:embed="rId4">
            <a:alphaModFix/>
          </a:blip>
          <a:srcRect b="24784" l="19167" r="18434" t="16697"/>
          <a:stretch/>
        </p:blipFill>
        <p:spPr>
          <a:xfrm>
            <a:off x="2637793" y="2253054"/>
            <a:ext cx="1431834" cy="1450192"/>
          </a:xfrm>
          <a:prstGeom prst="rect">
            <a:avLst/>
          </a:prstGeom>
          <a:noFill/>
          <a:ln>
            <a:noFill/>
          </a:ln>
        </p:spPr>
      </p:pic>
      <p:sp>
        <p:nvSpPr>
          <p:cNvPr id="3286" name="Google Shape;3286;p10"/>
          <p:cNvSpPr txBox="1"/>
          <p:nvPr/>
        </p:nvSpPr>
        <p:spPr>
          <a:xfrm>
            <a:off x="4972050" y="3121040"/>
            <a:ext cx="49720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7cm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0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2021-06-02T01:34:28Z</dcterms:created>
  <dc:creator>Phạm Thanh Hằng (ADAS – GV)</dc:creator>
</cp:coreProperties>
</file>