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kv" ContentType="video/unknown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7" r:id="rId4"/>
  </p:sldMasterIdLst>
  <p:sldIdLst>
    <p:sldId id="259" r:id="rId5"/>
    <p:sldId id="258" r:id="rId6"/>
    <p:sldId id="297" r:id="rId7"/>
    <p:sldId id="260" r:id="rId8"/>
    <p:sldId id="286" r:id="rId9"/>
    <p:sldId id="262" r:id="rId10"/>
    <p:sldId id="291" r:id="rId11"/>
    <p:sldId id="263" r:id="rId12"/>
    <p:sldId id="292" r:id="rId13"/>
    <p:sldId id="294" r:id="rId14"/>
    <p:sldId id="264" r:id="rId15"/>
    <p:sldId id="265" r:id="rId16"/>
    <p:sldId id="296" r:id="rId17"/>
    <p:sldId id="256" r:id="rId18"/>
    <p:sldId id="267" r:id="rId19"/>
    <p:sldId id="300" r:id="rId20"/>
    <p:sldId id="290" r:id="rId21"/>
    <p:sldId id="274" r:id="rId22"/>
    <p:sldId id="275" r:id="rId23"/>
    <p:sldId id="287" r:id="rId24"/>
    <p:sldId id="289" r:id="rId25"/>
    <p:sldId id="276" r:id="rId26"/>
    <p:sldId id="298" r:id="rId27"/>
    <p:sldId id="269" r:id="rId28"/>
    <p:sldId id="278" r:id="rId29"/>
    <p:sldId id="280" r:id="rId30"/>
    <p:sldId id="281" r:id="rId31"/>
    <p:sldId id="282" r:id="rId32"/>
    <p:sldId id="28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9CD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0" y="-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9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7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08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8009B5-FBD6-49B1-96E4-7C2EC8A5F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4C3E266-0BA2-4E4F-8D87-CB418A6AF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93B0D4-C49A-4BEA-B65B-359AB48C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2CC843-E9D0-4713-8950-3E3C191B4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DBF00B-B40A-4523-99BF-5D6A7EA7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57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AD460E-3769-4FB5-9B53-F61D128B2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EE1FE2-AEF6-4EEE-B8AB-347D6506D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03FC67-5DA8-4EE2-BD4F-F32D0084F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F0CD5D-6C56-4CAD-9BF6-128FCF9D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4629C4-BF3D-4E05-94B1-D28DD1BC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45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84EED3-B444-4B1C-B22F-A6698C32F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1BB28F-3209-4B85-8718-F6F2860AE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AEE623-3561-4288-B21D-0C79282CB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4F4FF7-C03A-4507-BBC8-A967E3A4D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382EB5-E68E-438A-AC80-FB045D14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10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3197C5-2097-4779-81F3-A2195881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D7B506-1AAF-4799-B498-EB8087686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7A37A-424A-4CFA-8B74-D3F8B147C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1E4AB3-974E-41FF-BAB1-1B0C7CA30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CDB718-EBB4-4267-90AD-6BDA84A10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EDBC1A-C4EC-4D74-8E7F-008027A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27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5A77B5-267D-42CE-B342-A16D2181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F6369A4-5775-44FD-AA86-3300B38FC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108832-D87F-4148-B385-898D1FDB3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C7A756-7B39-418C-8DF1-D5D151C372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FEF30AF-21A2-473D-9D58-7D454B93F2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97B153E-D412-4123-859E-5508A556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D95B671-31C2-4D0C-9A28-AE2DBBFE6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96FDB47-2A76-40A7-B5BC-581E641FA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34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82C3A7-0C93-4CDC-9DDF-26E8BAEC1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FF4E922-C4B2-492A-BB6B-8A78212D4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8FDD137-53B5-4069-A08C-A6C2A219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7D346B0-AE1B-4E31-8985-BC47270D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9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D520F1E-7342-415D-951D-D625B9F6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6C88F7A-950E-4DE0-9AA4-547B7D71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57325AE-DF24-4CD4-A471-9D279E17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2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DCDBA-95A4-4F07-B564-7749C7B1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53C72A-55C4-48BE-910D-C9974B234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FC69E68-8138-4769-B00C-F640D3C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77E789-F92E-4267-9FB3-456646510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5F02DA1-07B2-4732-B760-08280F6D9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8A61E5-C501-42DC-A27E-FD63E2504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8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92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6806DF-7B04-4D90-B3FE-CA55349D9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DC7F132-3421-466E-89F9-CDE98F472A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71199A7-ED92-4BAB-8BBE-27C217D7F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BA6BC31-EE0D-4F6A-9E77-E3C04B69F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81E2E2-974A-4B52-A296-1D979DF1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9EF96A6-9C24-4F79-AA56-B27978B3C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3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152770-2563-4B0C-9E9D-672E7FBF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3F061D6-91C0-403C-9B7B-4F147B3F2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83FF3F-DDAB-4B47-8A15-B969B8250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E8143A-7054-4024-A2F2-C120B961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E58102-7E87-4E02-8DAE-57170CDC7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54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82BD6AF-40E0-44E6-84AA-94EFF2AB86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DD29289-FB11-4693-9D9F-AEFDFC81B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C608CB-BDB1-4509-B34E-FBD5B91C3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8D767F-4AC3-4B6C-9790-1F4CEBDE7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A04BC8-5A35-4D67-9463-02815BF2D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2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3" y="1752600"/>
            <a:ext cx="6858004" cy="1828800"/>
          </a:xfrm>
        </p:spPr>
        <p:txBody>
          <a:bodyPr rtlCol="0" anchor="b">
            <a:normAutofit/>
          </a:bodyPr>
          <a:lstStyle>
            <a:lvl1pPr algn="l" rtl="0">
              <a:defRPr sz="4051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4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342891" indent="0" algn="ctr" rtl="0">
              <a:buNone/>
              <a:defRPr sz="1500"/>
            </a:lvl2pPr>
            <a:lvl3pPr marL="685783" indent="0" algn="ctr" rtl="0">
              <a:buNone/>
              <a:defRPr sz="1351"/>
            </a:lvl3pPr>
            <a:lvl4pPr marL="1028674" indent="0" algn="ctr" rtl="0">
              <a:buNone/>
              <a:defRPr sz="1200"/>
            </a:lvl4pPr>
            <a:lvl5pPr marL="1371566" indent="0" algn="ctr" rtl="0">
              <a:buNone/>
              <a:defRPr sz="1200"/>
            </a:lvl5pPr>
            <a:lvl6pPr marL="1714457" indent="0" algn="ctr" rtl="0">
              <a:buNone/>
              <a:defRPr sz="1200"/>
            </a:lvl6pPr>
            <a:lvl7pPr marL="2057349" indent="0" algn="ctr" rtl="0">
              <a:buNone/>
              <a:defRPr sz="1200"/>
            </a:lvl7pPr>
            <a:lvl8pPr marL="2400240" indent="0" algn="ctr" rtl="0">
              <a:buNone/>
              <a:defRPr sz="1200"/>
            </a:lvl8pPr>
            <a:lvl9pPr marL="2743131" indent="0" algn="ctr" rtl="0">
              <a:buNone/>
              <a:defRPr sz="12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290466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12/12/2023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056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4" cy="1828800"/>
          </a:xfrm>
        </p:spPr>
        <p:txBody>
          <a:bodyPr rtlCol="0" anchor="b">
            <a:normAutofit/>
          </a:bodyPr>
          <a:lstStyle>
            <a:lvl1pPr algn="l" rtl="0">
              <a:defRPr sz="33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4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891" indent="0" algn="l" rtl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l" rtl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9439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4" y="1825625"/>
            <a:ext cx="4954588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4" y="1825625"/>
            <a:ext cx="4951415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12/12/2023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5858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891" indent="0" algn="l" rtl="0">
              <a:buNone/>
              <a:defRPr sz="1500" b="1"/>
            </a:lvl2pPr>
            <a:lvl3pPr marL="685783" indent="0" algn="l" rtl="0">
              <a:buNone/>
              <a:defRPr sz="1351" b="1"/>
            </a:lvl3pPr>
            <a:lvl4pPr marL="1028674" indent="0" algn="l" rtl="0">
              <a:buNone/>
              <a:defRPr sz="1200" b="1"/>
            </a:lvl4pPr>
            <a:lvl5pPr marL="1371566" indent="0" algn="l" rtl="0">
              <a:buNone/>
              <a:defRPr sz="1200" b="1"/>
            </a:lvl5pPr>
            <a:lvl6pPr marL="1714457" indent="0" algn="l" rtl="0">
              <a:buNone/>
              <a:defRPr sz="1200" b="1"/>
            </a:lvl6pPr>
            <a:lvl7pPr marL="2057349" indent="0" algn="l" rtl="0">
              <a:buNone/>
              <a:defRPr sz="1200" b="1"/>
            </a:lvl7pPr>
            <a:lvl8pPr marL="2400240" indent="0" algn="l" rtl="0">
              <a:buNone/>
              <a:defRPr sz="1200" b="1"/>
            </a:lvl8pPr>
            <a:lvl9pPr marL="2743131" indent="0" algn="l" rtl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9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891" indent="0" algn="l" rtl="0">
              <a:buNone/>
              <a:defRPr sz="1500" b="1"/>
            </a:lvl2pPr>
            <a:lvl3pPr marL="685783" indent="0" algn="l" rtl="0">
              <a:buNone/>
              <a:defRPr sz="1351" b="1"/>
            </a:lvl3pPr>
            <a:lvl4pPr marL="1028674" indent="0" algn="l" rtl="0">
              <a:buNone/>
              <a:defRPr sz="1200" b="1"/>
            </a:lvl4pPr>
            <a:lvl5pPr marL="1371566" indent="0" algn="l" rtl="0">
              <a:buNone/>
              <a:defRPr sz="1200" b="1"/>
            </a:lvl5pPr>
            <a:lvl6pPr marL="1714457" indent="0" algn="l" rtl="0">
              <a:buNone/>
              <a:defRPr sz="1200" b="1"/>
            </a:lvl6pPr>
            <a:lvl7pPr marL="2057349" indent="0" algn="l" rtl="0">
              <a:buNone/>
              <a:defRPr sz="1200" b="1"/>
            </a:lvl7pPr>
            <a:lvl8pPr marL="2400240" indent="0" algn="l" rtl="0">
              <a:buNone/>
              <a:defRPr sz="1200" b="1"/>
            </a:lvl8pPr>
            <a:lvl9pPr marL="2743131" indent="0" algn="l" rtl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2" y="2505079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12/12/2023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2890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12/12/2023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310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12/12/2023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3874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76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4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6" y="1733550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4" y="4935990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6" y="1733550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8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1" y="4935990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12/12/2023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656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43" y="1678105"/>
            <a:ext cx="3123347" cy="308973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0" y="1824286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9" y="1678105"/>
            <a:ext cx="3123347" cy="308973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6"/>
            <a:ext cx="271576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9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13" y="1678105"/>
            <a:ext cx="3123347" cy="308973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6"/>
            <a:ext cx="271576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12/12/2023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7714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6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6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1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91" y="319179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3" y="529604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91" y="3245642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3" y="3456066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6" y="2484996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12/12/2023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6408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6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500"/>
            </a:lvl2pPr>
            <a:lvl3pPr algn="l" rtl="0">
              <a:defRPr sz="1351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500"/>
            </a:lvl6pPr>
            <a:lvl7pPr algn="l" rtl="0">
              <a:defRPr sz="1500"/>
            </a:lvl7pPr>
            <a:lvl8pPr algn="l" rtl="0">
              <a:defRPr sz="1500"/>
            </a:lvl8pPr>
            <a:lvl9pPr algn="l" rtl="0">
              <a:defRPr sz="15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6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1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0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12/12/2023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1650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8" y="781402"/>
            <a:ext cx="6433399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1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1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4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2400"/>
            </a:lvl1pPr>
            <a:lvl2pPr marL="342891" indent="0" algn="l" rtl="0">
              <a:buNone/>
              <a:defRPr sz="2100"/>
            </a:lvl2pPr>
            <a:lvl3pPr marL="685783" indent="0" algn="l" rtl="0">
              <a:buNone/>
              <a:defRPr sz="1800"/>
            </a:lvl3pPr>
            <a:lvl4pPr marL="1028674" indent="0" algn="l" rtl="0">
              <a:buNone/>
              <a:defRPr sz="1500"/>
            </a:lvl4pPr>
            <a:lvl5pPr marL="1371566" indent="0" algn="l" rtl="0">
              <a:buNone/>
              <a:defRPr sz="1500"/>
            </a:lvl5pPr>
            <a:lvl6pPr marL="1714457" indent="0" algn="l" rtl="0">
              <a:buNone/>
              <a:defRPr sz="1500"/>
            </a:lvl6pPr>
            <a:lvl7pPr marL="2057349" indent="0" algn="l" rtl="0">
              <a:buNone/>
              <a:defRPr sz="1500"/>
            </a:lvl7pPr>
            <a:lvl8pPr marL="2400240" indent="0" algn="l" rtl="0">
              <a:buNone/>
              <a:defRPr sz="1500"/>
            </a:lvl8pPr>
            <a:lvl9pPr marL="2743131" indent="0" algn="l" rtl="0">
              <a:buNone/>
              <a:defRPr sz="1500"/>
            </a:lvl9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5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1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12/12/2023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2263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12/12/2023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2685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71" y="304801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3" y="304801"/>
            <a:ext cx="8633671" cy="5676900"/>
          </a:xfrm>
        </p:spPr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12/12/2023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369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20601"/>
      </p:ext>
    </p:extLst>
  </p:cSld>
  <p:clrMapOvr>
    <a:masterClrMapping/>
  </p:clrMapOvr>
  <p:transition advTm="6645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03011"/>
      </p:ext>
    </p:extLst>
  </p:cSld>
  <p:clrMapOvr>
    <a:masterClrMapping/>
  </p:clrMapOvr>
  <p:transition advTm="6645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97725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611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31861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68279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32527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63859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12482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89547"/>
      </p:ext>
    </p:extLst>
  </p:cSld>
  <p:clrMapOvr>
    <a:masterClrMapping/>
  </p:clrMapOvr>
  <p:transition advTm="6645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07944"/>
      </p:ext>
    </p:extLst>
  </p:cSld>
  <p:clrMapOvr>
    <a:masterClrMapping/>
  </p:clrMapOvr>
  <p:transition advTm="6645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53728"/>
      </p:ext>
    </p:extLst>
  </p:cSld>
  <p:clrMapOvr>
    <a:masterClrMapping/>
  </p:clrMapOvr>
  <p:transition advTm="6645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7777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6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7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66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20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5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63BCD-3FDB-48CA-91BE-DECE1CCF8A0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8949969-4654-4968-A5D3-264F82D58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6FCFC8F-5205-448A-B5E3-EF969E78C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860066-E51F-4EEE-9BC9-F60868E80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C01E2-4D21-414E-A874-CB050379D89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EC9604-7CD0-4968-8CBA-A2E6669EE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F0D2EE-0356-43EA-BAC9-C7723CB86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3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1"/>
            <a:ext cx="10058404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4" y="1752601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0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12/12/2023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5819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260597" indent="-260597" algn="l" defTabSz="685783" rtl="0" eaLnBrk="1" latinLnBrk="0" hangingPunct="1">
        <a:lnSpc>
          <a:spcPct val="100000"/>
        </a:lnSpc>
        <a:spcBef>
          <a:spcPts val="13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555485" indent="-212593" algn="l" defTabSz="685783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857229" indent="-171446" algn="l" defTabSz="685783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200121" indent="-171446" algn="l" defTabSz="685783" rtl="0" eaLnBrk="1" latinLnBrk="0" hangingPunct="1">
        <a:lnSpc>
          <a:spcPct val="100000"/>
        </a:lnSpc>
        <a:spcBef>
          <a:spcPts val="4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1543012" indent="-171446" algn="l" defTabSz="685783" rtl="0" eaLnBrk="1" latinLnBrk="0" hangingPunct="1">
        <a:lnSpc>
          <a:spcPct val="100000"/>
        </a:lnSpc>
        <a:spcBef>
          <a:spcPts val="4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2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1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43.xml"/><Relationship Id="rId4" Type="http://schemas.openxmlformats.org/officeDocument/2006/relationships/video" Target="../media/media3.wm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5.mkv"/><Relationship Id="rId1" Type="http://schemas.microsoft.com/office/2007/relationships/media" Target="../media/media5.mkv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789272" y="587133"/>
            <a:ext cx="10818795" cy="58617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CHÀO ĐÓN CÁC EM </a:t>
            </a:r>
            <a:r>
              <a:rPr kumimoji="0" lang="en-US" sz="6000" b="0" i="0" u="none" strike="noStrike" kern="1200" cap="none" spc="0" normalizeH="0" baseline="0" noProof="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LỚP</a:t>
            </a:r>
            <a:r>
              <a:rPr kumimoji="0" lang="en-US" sz="6000" b="0" i="0" u="none" strike="noStrike" kern="1200" cap="none" spc="0" normalizeH="0" noProof="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1A2</a:t>
            </a:r>
            <a:r>
              <a:rPr kumimoji="0" lang="en-US" sz="6000" b="0" i="0" u="none" strike="noStrike" kern="1200" cap="none" spc="0" normalizeH="0" baseline="0" noProof="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ĐẾN VỚI TIẾT HỌC</a:t>
            </a:r>
          </a:p>
        </p:txBody>
      </p:sp>
      <p:sp>
        <p:nvSpPr>
          <p:cNvPr id="5" name="Hộp Văn bản 4"/>
          <p:cNvSpPr txBox="1"/>
          <p:nvPr/>
        </p:nvSpPr>
        <p:spPr>
          <a:xfrm>
            <a:off x="2747121" y="3002033"/>
            <a:ext cx="7603300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  <a:sym typeface="Arial"/>
              </a:rPr>
              <a:t>MÔN: 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257399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3d, Tranh dán tường 3d, Tranh lụa 3d, Mẫu mã đẹp, Tranh Khánh Linh.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110" y="-7033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ộn Ngang 6"/>
          <p:cNvSpPr/>
          <p:nvPr/>
        </p:nvSpPr>
        <p:spPr>
          <a:xfrm>
            <a:off x="3544825" y="2022231"/>
            <a:ext cx="4966130" cy="285749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chuột túi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vuốt tóc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8210349" y="4735629"/>
            <a:ext cx="1116531" cy="69301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7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ộn Ngang 5"/>
          <p:cNvSpPr/>
          <p:nvPr/>
        </p:nvSpPr>
        <p:spPr>
          <a:xfrm>
            <a:off x="3544825" y="2022231"/>
            <a:ext cx="4966130" cy="285749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r>
              <a:rPr lang="en-US" sz="480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huột</a:t>
            </a:r>
            <a:r>
              <a:rPr lang="en-US" sz="4800" b="1" dirty="0" smtClean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túi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</a:t>
            </a:r>
            <a:r>
              <a:rPr lang="en-US" sz="480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uốt</a:t>
            </a:r>
            <a:r>
              <a:rPr lang="en-US" sz="4800" b="1" dirty="0" smtClean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tóc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Hình ảnh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893" y="1538462"/>
            <a:ext cx="6368612" cy="3401159"/>
          </a:xfrm>
          <a:prstGeom prst="rect">
            <a:avLst/>
          </a:prstGeom>
        </p:spPr>
      </p:pic>
      <p:sp>
        <p:nvSpPr>
          <p:cNvPr id="9" name="Hình chữ nhật 16">
            <a:hlinkClick r:id="rId4" action="ppaction://hlinksldjump"/>
          </p:cNvPr>
          <p:cNvSpPr/>
          <p:nvPr/>
        </p:nvSpPr>
        <p:spPr>
          <a:xfrm>
            <a:off x="5898935" y="3239041"/>
            <a:ext cx="3437570" cy="1700580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ộn Ngang 5"/>
          <p:cNvSpPr/>
          <p:nvPr/>
        </p:nvSpPr>
        <p:spPr>
          <a:xfrm>
            <a:off x="2902194" y="1336432"/>
            <a:ext cx="6403731" cy="4659923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Mẹ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cho Hà đi công viên. Cô rất thích thú và háo hức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2529CD"/>
              </a:solidFill>
              <a:effectLst/>
              <a:uLnTx/>
              <a:uFillTx/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54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68" y="814562"/>
            <a:ext cx="10319482" cy="551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5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686425"/>
          </a:xfrm>
          <a:prstGeom prst="rect">
            <a:avLst/>
          </a:prstGeom>
        </p:spPr>
      </p:pic>
      <p:sp>
        <p:nvSpPr>
          <p:cNvPr id="6" name="Text Box 2"/>
          <p:cNvSpPr txBox="1"/>
          <p:nvPr/>
        </p:nvSpPr>
        <p:spPr>
          <a:xfrm>
            <a:off x="2298955" y="5873878"/>
            <a:ext cx="975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Chuồn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chuồn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bay qua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luống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rau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.</a:t>
            </a:r>
          </a:p>
        </p:txBody>
      </p:sp>
      <p:sp>
        <p:nvSpPr>
          <p:cNvPr id="7" name="Hộp Văn bản 6"/>
          <p:cNvSpPr txBox="1"/>
          <p:nvPr/>
        </p:nvSpPr>
        <p:spPr>
          <a:xfrm>
            <a:off x="4261664" y="5865419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uôn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7809392" y="587469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uông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Hộp Văn bản 6"/>
          <p:cNvSpPr txBox="1"/>
          <p:nvPr/>
        </p:nvSpPr>
        <p:spPr>
          <a:xfrm>
            <a:off x="2902510" y="5873878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uôn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8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27940" y="904329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kumimoji="0" lang="en-US" sz="3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iệt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5117" y="1578094"/>
            <a:ext cx="3997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68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478" y="257998"/>
            <a:ext cx="11182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Tư, ngày 13 tháng 12 năm 2023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7517" y="1587619"/>
            <a:ext cx="3997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uôn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079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81" y="67375"/>
            <a:ext cx="1227548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3172" y="442761"/>
            <a:ext cx="9683014" cy="3801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35780" y="5773553"/>
            <a:ext cx="2444817" cy="84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00888" y="5773553"/>
            <a:ext cx="3168316" cy="84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63276" y="5736656"/>
            <a:ext cx="2775284" cy="84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27940" y="904329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kumimoji="0" lang="en-US" sz="3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iệt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478" y="257998"/>
            <a:ext cx="11182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Tư, ngày 13 tháng 12 năm 2023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2607" y="1587619"/>
            <a:ext cx="5293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Bài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68: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uôn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95680" y="5858579"/>
            <a:ext cx="2444817" cy="78124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2529CD"/>
                </a:solidFill>
                <a:latin typeface="Times New Roman" pitchFamily="18" charset="0"/>
                <a:cs typeface="Times New Roman" pitchFamily="18" charset="0"/>
              </a:rPr>
              <a:t>cuộn chỉ</a:t>
            </a:r>
            <a:endParaRPr lang="en-US" sz="3600" b="1">
              <a:solidFill>
                <a:srgbClr val="2529C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59168" y="5858579"/>
            <a:ext cx="2444817" cy="78124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2529CD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smtClean="0">
                <a:solidFill>
                  <a:srgbClr val="2529CD"/>
                </a:solidFill>
                <a:latin typeface="Times New Roman" pitchFamily="18" charset="0"/>
                <a:cs typeface="Times New Roman" pitchFamily="18" charset="0"/>
              </a:rPr>
              <a:t>uồng</a:t>
            </a:r>
            <a:endParaRPr lang="en-US" sz="3600" b="1">
              <a:solidFill>
                <a:srgbClr val="2529C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93743" y="5858579"/>
            <a:ext cx="2444817" cy="78124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2529CD"/>
                </a:solidFill>
                <a:latin typeface="Times New Roman" pitchFamily="18" charset="0"/>
                <a:cs typeface="Times New Roman" pitchFamily="18" charset="0"/>
              </a:rPr>
              <a:t>cái chuông</a:t>
            </a:r>
            <a:endParaRPr lang="en-US" sz="3600" b="1">
              <a:solidFill>
                <a:srgbClr val="2529C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25148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82" y="0"/>
            <a:ext cx="12275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8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855" y="76200"/>
            <a:ext cx="2514601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u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6601" y="1219200"/>
            <a:ext cx="5181600" cy="2772696"/>
          </a:xfrm>
          <a:prstGeom prst="rect">
            <a:avLst/>
          </a:prstGeom>
        </p:spPr>
      </p:pic>
      <p:pic>
        <p:nvPicPr>
          <p:cNvPr id="6" name="uo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1681" y="1219200"/>
            <a:ext cx="8077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93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3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0"/>
            <a:ext cx="2514601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" name="u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1" y="1371600"/>
            <a:ext cx="8077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59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3626681" y="1293189"/>
            <a:ext cx="4778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KHỞI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86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46" y="1854630"/>
            <a:ext cx="9802250" cy="349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27940" y="57095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kumimoji="0" lang="en-US" sz="3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iệt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5117" y="1244719"/>
            <a:ext cx="3997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68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7517" y="1254244"/>
            <a:ext cx="3997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uôn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478" y="-37277"/>
            <a:ext cx="11182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Tư, ngày 13 tháng 12 năm 2023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801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82" y="0"/>
            <a:ext cx="12275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8441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60718632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" y="1067052"/>
            <a:ext cx="12118848" cy="57269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88285" y="143722"/>
            <a:ext cx="437010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Thư</a:t>
            </a:r>
            <a:r>
              <a:rPr kumimoji="0" lang="en-US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giãn</a:t>
            </a:r>
            <a:r>
              <a:rPr kumimoji="0" lang="en-US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nhé</a:t>
            </a:r>
            <a:r>
              <a:rPr kumimoji="0" lang="en-US" sz="5400" b="1" i="0" u="none" strike="noStrike" kern="1200" cap="none" spc="0" normalizeH="0" baseline="0" noProof="0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!</a:t>
            </a:r>
            <a:endParaRPr kumimoji="0" lang="vi-VN" sz="5400" b="1" i="0" u="none" strike="noStrike" kern="1200" cap="none" spc="0" normalizeH="0" baseline="0" noProof="0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5658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88285" y="143722"/>
            <a:ext cx="437010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Thư</a:t>
            </a:r>
            <a:r>
              <a:rPr kumimoji="0" lang="en-US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giãn</a:t>
            </a:r>
            <a:r>
              <a:rPr kumimoji="0" lang="en-US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nhé</a:t>
            </a:r>
            <a:r>
              <a:rPr kumimoji="0" lang="en-US" sz="5400" b="1" i="0" u="none" strike="noStrike" kern="1200" cap="none" spc="0" normalizeH="0" baseline="0" noProof="0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!</a:t>
            </a:r>
            <a:endParaRPr kumimoji="0" lang="vi-VN" sz="5400" b="1" i="0" u="none" strike="noStrike" kern="1200" cap="none" spc="0" normalizeH="0" baseline="0" noProof="0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  <p:pic>
        <p:nvPicPr>
          <p:cNvPr id="5" name="Tập Đếm - Nhạc Thiếu Nhi Bảo Ngọc - Skids Nhạc Thiếu Nhi Vui Nhộn Hay Nhất 2017 00_00_30-00_01_16.mk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9648" y="1359938"/>
            <a:ext cx="8174653" cy="45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4405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Góc tròn 1"/>
          <p:cNvSpPr/>
          <p:nvPr/>
        </p:nvSpPr>
        <p:spPr>
          <a:xfrm>
            <a:off x="635726" y="104502"/>
            <a:ext cx="1863634" cy="775063"/>
          </a:xfrm>
          <a:prstGeom prst="roundRect">
            <a:avLst/>
          </a:prstGeom>
          <a:solidFill>
            <a:schemeClr val="accent5">
              <a:lumMod val="75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Hình Bầu dục 2"/>
          <p:cNvSpPr/>
          <p:nvPr/>
        </p:nvSpPr>
        <p:spPr>
          <a:xfrm>
            <a:off x="121921" y="104502"/>
            <a:ext cx="740229" cy="7228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Hộp Văn bản 3"/>
          <p:cNvSpPr txBox="1"/>
          <p:nvPr/>
        </p:nvSpPr>
        <p:spPr>
          <a:xfrm>
            <a:off x="3857899" y="1"/>
            <a:ext cx="15696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uôn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6257110" y="0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uông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4066903" y="1340393"/>
            <a:ext cx="207264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ình chữ nhật 8"/>
          <p:cNvSpPr/>
          <p:nvPr/>
        </p:nvSpPr>
        <p:spPr>
          <a:xfrm>
            <a:off x="6139543" y="1340393"/>
            <a:ext cx="207264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4066903" y="2254793"/>
            <a:ext cx="414528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4863414" y="1382096"/>
            <a:ext cx="764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6629210" y="1382096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uôn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5408236" y="2296495"/>
            <a:ext cx="1688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lang="en-US" sz="48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h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uồn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ectangle 4"/>
          <p:cNvSpPr/>
          <p:nvPr/>
        </p:nvSpPr>
        <p:spPr>
          <a:xfrm>
            <a:off x="911171" y="3695740"/>
            <a:ext cx="10619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2529CD"/>
                </a:solidFill>
                <a:latin typeface="UTM Avo" panose="02040603050506020204" pitchFamily="18" charset="0"/>
                <a:cs typeface=".VnAvant" panose="020B7200000000000000" charset="0"/>
              </a:rPr>
              <a:t>kh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.VnAvant" panose="020B7200000000000000" charset="0"/>
              </a:rPr>
              <a:t>uôn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.VnAvant" panose="020B7200000000000000" charset="0"/>
              </a:rPr>
              <a:t>   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.VnAvant" panose="020B7200000000000000" charset="0"/>
              </a:rPr>
              <a:t>muốn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.VnAvant" panose="020B7200000000000000" charset="0"/>
              </a:rPr>
              <a:t>   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.VnAvant" panose="020B7200000000000000" charset="0"/>
              </a:rPr>
              <a:t>muộn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.VnAvant" panose="020B7200000000000000" charset="0"/>
              </a:rPr>
              <a:t>   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.VnAvant" panose="020B7200000000000000" charset="0"/>
              </a:rPr>
              <a:t>nguồn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2529C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.VnAvant" panose="020B7200000000000000" charset="0"/>
            </a:endParaRPr>
          </a:p>
        </p:txBody>
      </p:sp>
      <p:sp>
        <p:nvSpPr>
          <p:cNvPr id="15" name="Rectangle 9"/>
          <p:cNvSpPr/>
          <p:nvPr/>
        </p:nvSpPr>
        <p:spPr>
          <a:xfrm>
            <a:off x="865467" y="4654226"/>
            <a:ext cx="10251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.VnAvant" panose="020B7200000000000000" charset="0"/>
              </a:rPr>
              <a:t>buồng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.VnAvant" panose="020B7200000000000000" charset="0"/>
              </a:rPr>
              <a:t>     </a:t>
            </a:r>
            <a:r>
              <a:rPr lang="en-US" sz="5400" dirty="0" smtClean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  <a:cs typeface=".VnAvant" panose="020B7200000000000000" charset="0"/>
              </a:rPr>
              <a:t>l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.VnAvant" panose="020B7200000000000000" charset="0"/>
              </a:rPr>
              <a:t>uống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.VnAvant" panose="020B7200000000000000" charset="0"/>
              </a:rPr>
              <a:t>    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.VnAvant" panose="020B7200000000000000" charset="0"/>
              </a:rPr>
              <a:t>thuồng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.VnAvant" panose="020B7200000000000000" charset="0"/>
              </a:rPr>
              <a:t> 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.VnAvant" panose="020B7200000000000000" charset="0"/>
              </a:rPr>
              <a:t> 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.VnAvant" panose="020B7200000000000000" charset="0"/>
              </a:rPr>
              <a:t>vuông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.VnAvant" panose="020B7200000000000000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.VnAvant" panose="020B72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36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057" y="67936"/>
            <a:ext cx="2209801" cy="715296"/>
            <a:chOff x="228600" y="228600"/>
            <a:chExt cx="2514600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13" name="Picture 12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9381745" y="107790"/>
            <a:ext cx="2714850" cy="24982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35" y="1037199"/>
            <a:ext cx="6912409" cy="513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12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222339"/>
            <a:ext cx="11963399" cy="3054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6202" y="40656"/>
            <a:ext cx="1708578" cy="588149"/>
            <a:chOff x="-1833222" y="275304"/>
            <a:chExt cx="2433198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-1182120" y="313403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-1833222" y="275304"/>
              <a:ext cx="914401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3418589"/>
            <a:ext cx="12192000" cy="28565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     </a:t>
            </a:r>
            <a:r>
              <a:rPr lang="en-US" sz="3600" b="1" dirty="0" err="1">
                <a:latin typeface="UTM Avo" panose="02040603050506020204" pitchFamily="18" charset="0"/>
              </a:rPr>
              <a:t>Trời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sắp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mưa</a:t>
            </a:r>
            <a:r>
              <a:rPr lang="en-US" sz="3600" b="1" dirty="0"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</a:rPr>
              <a:t>Chuồn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chuồn</a:t>
            </a:r>
            <a:r>
              <a:rPr lang="en-US" sz="3600" b="1" dirty="0">
                <a:latin typeface="UTM Avo" panose="02040603050506020204" pitchFamily="18" charset="0"/>
              </a:rPr>
              <a:t> bay </a:t>
            </a:r>
            <a:r>
              <a:rPr lang="en-US" sz="3600" b="1" dirty="0" err="1">
                <a:latin typeface="UTM Avo" panose="02040603050506020204" pitchFamily="18" charset="0"/>
              </a:rPr>
              <a:t>thấp</a:t>
            </a:r>
            <a:r>
              <a:rPr lang="en-US" sz="3600" b="1" dirty="0">
                <a:latin typeface="UTM Avo" panose="02040603050506020204" pitchFamily="18" charset="0"/>
              </a:rPr>
              <a:t>.  </a:t>
            </a:r>
            <a:r>
              <a:rPr lang="en-US" sz="3600" b="1" dirty="0" err="1">
                <a:latin typeface="UTM Avo" panose="02040603050506020204" pitchFamily="18" charset="0"/>
              </a:rPr>
              <a:t>Bầu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trời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đen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kịt</a:t>
            </a:r>
            <a:r>
              <a:rPr lang="en-US" sz="3600" b="1" dirty="0">
                <a:latin typeface="UTM Avo" panose="02040603050506020204" pitchFamily="18" charset="0"/>
              </a:rPr>
              <a:t>.  </a:t>
            </a:r>
            <a:r>
              <a:rPr lang="en-US" sz="3600" b="1" dirty="0" err="1">
                <a:latin typeface="UTM Avo" panose="02040603050506020204" pitchFamily="18" charset="0"/>
              </a:rPr>
              <a:t>Gió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thổi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mạnh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cuốn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theo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đám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lá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khô</a:t>
            </a:r>
            <a:r>
              <a:rPr lang="en-US" sz="3600" b="1" dirty="0">
                <a:latin typeface="UTM Avo" panose="02040603050506020204" pitchFamily="18" charset="0"/>
              </a:rPr>
              <a:t>.  </a:t>
            </a:r>
            <a:r>
              <a:rPr lang="en-US" sz="3600" b="1" dirty="0" err="1">
                <a:latin typeface="UTM Avo" panose="02040603050506020204" pitchFamily="18" charset="0"/>
              </a:rPr>
              <a:t>Rồi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mưa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ào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ào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trút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xuống</a:t>
            </a:r>
            <a:r>
              <a:rPr lang="en-US" sz="3600" b="1" dirty="0">
                <a:latin typeface="UTM Avo" panose="02040603050506020204" pitchFamily="18" charset="0"/>
              </a:rPr>
              <a:t>.</a:t>
            </a:r>
          </a:p>
          <a:p>
            <a:r>
              <a:rPr lang="en-US" sz="3600" b="1" dirty="0" smtClean="0">
                <a:latin typeface="UTM Avo" panose="02040603050506020204" pitchFamily="18" charset="0"/>
              </a:rPr>
              <a:t>    </a:t>
            </a:r>
            <a:r>
              <a:rPr lang="en-US" sz="3600" b="1" dirty="0" err="1" smtClean="0">
                <a:latin typeface="UTM Avo" panose="02040603050506020204" pitchFamily="18" charset="0"/>
              </a:rPr>
              <a:t>Mưa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tạnh</a:t>
            </a:r>
            <a:r>
              <a:rPr lang="en-US" sz="3600" b="1" dirty="0" smtClean="0">
                <a:latin typeface="UTM Avo" panose="02040603050506020204" pitchFamily="18" charset="0"/>
              </a:rPr>
              <a:t>.  </a:t>
            </a:r>
            <a:r>
              <a:rPr lang="en-US" sz="3600" b="1" dirty="0" err="1" smtClean="0">
                <a:latin typeface="UTM Avo" panose="02040603050506020204" pitchFamily="18" charset="0"/>
              </a:rPr>
              <a:t>Những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hạt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mưa</a:t>
            </a:r>
            <a:r>
              <a:rPr lang="en-US" sz="3600" b="1" dirty="0" smtClean="0">
                <a:latin typeface="UTM Avo" panose="02040603050506020204" pitchFamily="18" charset="0"/>
              </a:rPr>
              <a:t> long </a:t>
            </a:r>
            <a:r>
              <a:rPr lang="en-US" sz="3600" b="1" dirty="0" err="1" smtClean="0">
                <a:latin typeface="UTM Avo" panose="02040603050506020204" pitchFamily="18" charset="0"/>
              </a:rPr>
              <a:t>lanh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đọng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trên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các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cuống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lá</a:t>
            </a:r>
            <a:r>
              <a:rPr lang="en-US" sz="3600" b="1" dirty="0" smtClean="0">
                <a:latin typeface="UTM Avo" panose="02040603050506020204" pitchFamily="18" charset="0"/>
              </a:rPr>
              <a:t>.  </a:t>
            </a:r>
            <a:r>
              <a:rPr lang="en-US" sz="3600" b="1" dirty="0" err="1" smtClean="0">
                <a:latin typeface="UTM Avo" panose="02040603050506020204" pitchFamily="18" charset="0"/>
              </a:rPr>
              <a:t>Bầu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trời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trong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xanh</a:t>
            </a:r>
            <a:r>
              <a:rPr lang="en-US" sz="3600" b="1" dirty="0" smtClean="0">
                <a:latin typeface="UTM Avo" panose="02040603050506020204" pitchFamily="18" charset="0"/>
              </a:rPr>
              <a:t>, </a:t>
            </a:r>
            <a:r>
              <a:rPr lang="en-US" sz="3600" b="1" dirty="0" err="1" smtClean="0">
                <a:latin typeface="UTM Avo" panose="02040603050506020204" pitchFamily="18" charset="0"/>
              </a:rPr>
              <a:t>không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khí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mát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mẻ</a:t>
            </a:r>
            <a:r>
              <a:rPr lang="en-US" sz="3600" b="1" dirty="0" smtClean="0">
                <a:latin typeface="UTM Avo" panose="02040603050506020204" pitchFamily="18" charset="0"/>
              </a:rPr>
              <a:t>.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397242" y="339185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1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3759187" y="3303335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9" name="Hộp Văn bản 8"/>
          <p:cNvSpPr txBox="1"/>
          <p:nvPr/>
        </p:nvSpPr>
        <p:spPr>
          <a:xfrm>
            <a:off x="9602202" y="32766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10" name="Hộp Văn bản 9"/>
          <p:cNvSpPr txBox="1"/>
          <p:nvPr/>
        </p:nvSpPr>
        <p:spPr>
          <a:xfrm>
            <a:off x="1692140" y="383686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11" name="Hộp Văn bản 10"/>
          <p:cNvSpPr txBox="1"/>
          <p:nvPr/>
        </p:nvSpPr>
        <p:spPr>
          <a:xfrm>
            <a:off x="924089" y="441886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12" name="Hộp Văn bản 11"/>
          <p:cNvSpPr txBox="1"/>
          <p:nvPr/>
        </p:nvSpPr>
        <p:spPr>
          <a:xfrm>
            <a:off x="254748" y="500729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13" name="Hộp Văn bản 12"/>
          <p:cNvSpPr txBox="1"/>
          <p:nvPr/>
        </p:nvSpPr>
        <p:spPr>
          <a:xfrm>
            <a:off x="2890506" y="500729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14" name="Hộp Văn bản 13"/>
          <p:cNvSpPr txBox="1"/>
          <p:nvPr/>
        </p:nvSpPr>
        <p:spPr>
          <a:xfrm>
            <a:off x="3289187" y="556715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19" name="Hình chữ nhật 18"/>
          <p:cNvSpPr/>
          <p:nvPr/>
        </p:nvSpPr>
        <p:spPr>
          <a:xfrm>
            <a:off x="2" y="3431550"/>
            <a:ext cx="119664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   </a:t>
            </a:r>
            <a:r>
              <a:rPr lang="en-US" sz="3600" b="1" dirty="0" err="1" smtClean="0">
                <a:solidFill>
                  <a:srgbClr val="2529CD"/>
                </a:solidFill>
                <a:latin typeface="UTM Avo" panose="02040603050506020204" pitchFamily="18" charset="0"/>
              </a:rPr>
              <a:t>Trời</a:t>
            </a:r>
            <a:r>
              <a:rPr lang="en-US" sz="3600" b="1" dirty="0" smtClean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sắp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mưa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Chuồn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chuồn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bay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thấp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. 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Bầu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trời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smtClean="0">
                <a:solidFill>
                  <a:srgbClr val="2529CD"/>
                </a:solidFill>
                <a:latin typeface="UTM Avo" panose="02040603050506020204" pitchFamily="18" charset="0"/>
              </a:rPr>
              <a:t>  </a:t>
            </a:r>
            <a:r>
              <a:rPr lang="en-US" sz="3600" b="1" dirty="0" err="1" smtClean="0">
                <a:solidFill>
                  <a:srgbClr val="2529CD"/>
                </a:solidFill>
                <a:latin typeface="UTM Avo" panose="02040603050506020204" pitchFamily="18" charset="0"/>
              </a:rPr>
              <a:t>đen</a:t>
            </a:r>
            <a:r>
              <a:rPr lang="en-US" sz="3600" b="1" dirty="0" smtClean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kịt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. 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Gió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thổi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mạnh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cuốn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theo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đám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lá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khô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. 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Rồi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mưa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ào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ào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trút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UTM Avo" panose="02040603050506020204" pitchFamily="18" charset="0"/>
              </a:rPr>
              <a:t>xuống</a:t>
            </a:r>
            <a:r>
              <a:rPr lang="en-US" sz="3600" b="1" dirty="0">
                <a:solidFill>
                  <a:srgbClr val="2529CD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0" name="Hình chữ nhật 19"/>
          <p:cNvSpPr/>
          <p:nvPr/>
        </p:nvSpPr>
        <p:spPr>
          <a:xfrm>
            <a:off x="1" y="5046680"/>
            <a:ext cx="121657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srgbClr val="008000"/>
                </a:solidFill>
                <a:latin typeface="UTM Avo" panose="02040603050506020204" pitchFamily="18" charset="0"/>
              </a:rPr>
              <a:t>    </a:t>
            </a:r>
            <a:r>
              <a:rPr lang="en-US" sz="3600" b="1" dirty="0" err="1" smtClean="0">
                <a:solidFill>
                  <a:srgbClr val="008000"/>
                </a:solidFill>
                <a:latin typeface="UTM Avo" panose="02040603050506020204" pitchFamily="18" charset="0"/>
              </a:rPr>
              <a:t>Mưa</a:t>
            </a:r>
            <a:r>
              <a:rPr lang="en-US" sz="3600" b="1" dirty="0" smtClean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tạnh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. 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hạt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mưa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 long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lanh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đọng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cuống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lá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. 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Bầu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trời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xanh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không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khí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mát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mẻ</a:t>
            </a:r>
            <a:r>
              <a:rPr lang="en-US" sz="3600" b="1" dirty="0">
                <a:solidFill>
                  <a:srgbClr val="008000"/>
                </a:solidFill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22" name="Đường nối Thẳng 21"/>
          <p:cNvCxnSpPr/>
          <p:nvPr/>
        </p:nvCxnSpPr>
        <p:spPr bwMode="auto">
          <a:xfrm flipV="1">
            <a:off x="4151376" y="4011222"/>
            <a:ext cx="3081529" cy="2812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Đường nối Thẳng 24"/>
          <p:cNvCxnSpPr/>
          <p:nvPr/>
        </p:nvCxnSpPr>
        <p:spPr bwMode="auto">
          <a:xfrm flipV="1">
            <a:off x="5568695" y="4568367"/>
            <a:ext cx="1261874" cy="322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Đường nối Thẳng 26"/>
          <p:cNvCxnSpPr/>
          <p:nvPr/>
        </p:nvCxnSpPr>
        <p:spPr bwMode="auto">
          <a:xfrm flipV="1">
            <a:off x="5811253" y="5126749"/>
            <a:ext cx="1732548" cy="281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Đường nối Thẳng 28"/>
          <p:cNvCxnSpPr/>
          <p:nvPr/>
        </p:nvCxnSpPr>
        <p:spPr bwMode="auto">
          <a:xfrm flipV="1">
            <a:off x="1060867" y="6207271"/>
            <a:ext cx="1732548" cy="281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Hình chữ nhật 29"/>
          <p:cNvSpPr/>
          <p:nvPr/>
        </p:nvSpPr>
        <p:spPr>
          <a:xfrm>
            <a:off x="89307" y="3267526"/>
            <a:ext cx="12115801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Trời</a:t>
            </a:r>
            <a:r>
              <a:rPr lang="en-US" sz="36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sắp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mưa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Chuồn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chuồn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bay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thấp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6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Bầu</a:t>
            </a:r>
            <a:r>
              <a:rPr lang="en-US" sz="36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trời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đen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kịt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6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Gió</a:t>
            </a:r>
            <a:r>
              <a:rPr lang="en-US" sz="36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thổi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mạnh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cuốn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đám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lá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khô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6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Rồi</a:t>
            </a:r>
            <a:r>
              <a:rPr lang="en-US" sz="36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mưa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ào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ào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trút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xuống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 lvl="0"/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  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Mưa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tạnh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6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mưa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long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lanh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đọng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cuống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lá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600" b="1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Bầu</a:t>
            </a:r>
            <a:r>
              <a:rPr lang="en-US" sz="3600" b="1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trời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xanh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khí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mát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mẻ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930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114038"/>
            <a:ext cx="1905001" cy="662467"/>
            <a:chOff x="228600" y="228600"/>
            <a:chExt cx="22098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19931" r="48095"/>
          <a:stretch/>
        </p:blipFill>
        <p:spPr>
          <a:xfrm>
            <a:off x="603504" y="1066801"/>
            <a:ext cx="5280149" cy="33528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7" t="19931" r="5028" b="-726"/>
          <a:stretch/>
        </p:blipFill>
        <p:spPr>
          <a:xfrm>
            <a:off x="6324603" y="1066802"/>
            <a:ext cx="5772910" cy="335280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386992" y="168166"/>
            <a:ext cx="3323527" cy="646331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Mưa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nắng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0" y="5480227"/>
            <a:ext cx="12097511" cy="658642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smtClean="0">
                <a:latin typeface="Times New Roman"/>
                <a:ea typeface="Times New Roman"/>
                <a:cs typeface="Times New Roman"/>
              </a:rPr>
              <a:t>	</a:t>
            </a:r>
            <a:r>
              <a:rPr lang="en-US" sz="3200" b="1" dirty="0" err="1" smtClean="0">
                <a:latin typeface="UTM Avo" panose="02040603050506020204" pitchFamily="18" charset="0"/>
                <a:ea typeface="Times New Roman"/>
                <a:cs typeface="Times New Roman"/>
              </a:rPr>
              <a:t>Các</a:t>
            </a:r>
            <a:r>
              <a:rPr lang="en-US" sz="3200" b="1" dirty="0" smtClean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em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nhìn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thấy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những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ai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và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những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gì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trong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bức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tranh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? </a:t>
            </a:r>
            <a:endParaRPr lang="vi-VN" sz="24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42280" y="5227508"/>
            <a:ext cx="12139792" cy="729430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 smtClean="0">
                <a:latin typeface="UTM Avo" panose="02040603050506020204" pitchFamily="18" charset="0"/>
                <a:ea typeface="Times New Roman"/>
                <a:cs typeface="Times New Roman"/>
              </a:rPr>
              <a:t> - 2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Bức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tranh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thể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hiện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những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hiện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tượng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thời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tiết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nào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? </a:t>
            </a:r>
            <a:endParaRPr lang="vi-VN" sz="28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284" y="5235577"/>
            <a:ext cx="12097509" cy="729430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Em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có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thích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những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hiện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tượng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thời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tiết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đó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không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?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Vì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sao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?</a:t>
            </a:r>
            <a:endParaRPr lang="vi-VN" sz="2800" b="1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9029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ơn giản mà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3850035" y="411481"/>
            <a:ext cx="4312399" cy="10156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VẬN DỤNG</a:t>
            </a:r>
            <a:endParaRPr lang="en-US" sz="6000" b="1" dirty="0">
              <a:solidFill>
                <a:srgbClr val="C0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1781971" y="1427144"/>
            <a:ext cx="75376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Thi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tìm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từ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ngữ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chứa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tiếng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vần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uôn</a:t>
            </a:r>
            <a:r>
              <a:rPr lang="en-US" sz="4000" b="1" dirty="0" smtClean="0">
                <a:solidFill>
                  <a:srgbClr val="CC00CC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srgbClr val="CC00CC"/>
                </a:solidFill>
                <a:latin typeface="UTM Avo" panose="02040603050506020204" pitchFamily="18" charset="0"/>
              </a:rPr>
              <a:t>uông</a:t>
            </a:r>
            <a:endParaRPr lang="en-US" sz="4000" b="1" dirty="0">
              <a:solidFill>
                <a:srgbClr val="CC00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9883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ảnh nền Powerpoint (Papoi) đẹp chuyên nghiệp, cuốn hú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8" y="0"/>
            <a:ext cx="121613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4654705" y="1234441"/>
            <a:ext cx="3199915" cy="10156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DẶN DÒ</a:t>
            </a:r>
            <a:endParaRPr lang="en-US" sz="6000" b="1" dirty="0">
              <a:solidFill>
                <a:srgbClr val="C0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3343448" y="2802344"/>
            <a:ext cx="6284093" cy="132343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Em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luyện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đọc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viết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bài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và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</a:t>
            </a:r>
          </a:p>
          <a:p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chuẩn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bị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bài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5 hàng" panose="020B0603050302020204" pitchFamily="34" charset="0"/>
              </a:rPr>
              <a:t> 69.</a:t>
            </a:r>
            <a:endParaRPr lang="en-US" sz="4000" b="1" dirty="0">
              <a:solidFill>
                <a:srgbClr val="0000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HP001 5 hàng" panose="020B06030503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9038E6D6-A4DF-4671-9D67-6D5DEFECF748}"/>
              </a:ext>
            </a:extLst>
          </p:cNvPr>
          <p:cNvSpPr txBox="1"/>
          <p:nvPr/>
        </p:nvSpPr>
        <p:spPr>
          <a:xfrm>
            <a:off x="543270" y="649224"/>
            <a:ext cx="11276023" cy="555955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457200">
              <a:defRPr/>
            </a:pPr>
            <a:r>
              <a:rPr lang="en-US" sz="6000" b="1" dirty="0">
                <a:ln w="1270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TẠM BIỆT HẸN GẶP LẠI Ở TIẾT HỌC SAU</a:t>
            </a:r>
          </a:p>
        </p:txBody>
      </p:sp>
    </p:spTree>
    <p:extLst>
      <p:ext uri="{BB962C8B-B14F-4D97-AF65-F5344CB8AC3E}">
        <p14:creationId xmlns:p14="http://schemas.microsoft.com/office/powerpoint/2010/main" val="148661309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ÂM NHẠC 1_  BÀI 3 _ MÁI TRƯỜNG EM YÊU (CÓ LỜI)_CÙNG HỌC ĐỂ PHÁT TRIỂN NĂNG LỰC 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9574" y="711398"/>
            <a:ext cx="8912226" cy="50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7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0+ hình nền powerpoint cho trẻ mầm mon đẹp, dễ thươ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41323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3038829" y="478004"/>
            <a:ext cx="549220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Ô </a:t>
            </a:r>
            <a:r>
              <a:rPr kumimoji="0" lang="en-US" sz="4000" b="1" i="0" u="none" strike="noStrike" kern="1200" cap="none" spc="0" normalizeH="0" baseline="0" noProof="0" dirty="0" err="1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kumimoji="0" lang="en-US" sz="4000" b="1" i="0" u="none" strike="noStrike" kern="1200" cap="none" spc="0" normalizeH="0" baseline="0" noProof="0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bí</a:t>
            </a:r>
            <a:r>
              <a:rPr kumimoji="0" lang="en-US" sz="4000" b="1" i="0" u="none" strike="noStrike" kern="1200" cap="none" spc="0" normalizeH="0" baseline="0" noProof="0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mật</a:t>
            </a:r>
            <a:r>
              <a:rPr kumimoji="0" lang="en-US" sz="1800" b="0" i="0" u="none" strike="noStrike" kern="1200" cap="none" spc="0" normalizeH="0" baseline="0" noProof="0" dirty="0" smtClean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 w="28575"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052" name="Picture 4" descr="16 Mẫu cửa sổ đẹp bằng gỗ | Trang trí nội t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83" y="1166318"/>
            <a:ext cx="6638194" cy="331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5044653" y="1859970"/>
            <a:ext cx="958363" cy="6504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 7"/>
          <p:cNvSpPr/>
          <p:nvPr/>
        </p:nvSpPr>
        <p:spPr>
          <a:xfrm>
            <a:off x="6260258" y="1874204"/>
            <a:ext cx="914400" cy="65041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ình chữ nhật 8"/>
          <p:cNvSpPr/>
          <p:nvPr/>
        </p:nvSpPr>
        <p:spPr>
          <a:xfrm>
            <a:off x="5044653" y="2510389"/>
            <a:ext cx="958363" cy="613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6260258" y="2524623"/>
            <a:ext cx="914400" cy="613210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963843" y="4484341"/>
            <a:ext cx="1017601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ô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bức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Muốn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bức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e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m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ô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vần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0000"/>
                </a:solidFill>
              </a:ln>
              <a:solidFill>
                <a:srgbClr val="0000FF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94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893" y="2101171"/>
            <a:ext cx="5314949" cy="2838450"/>
          </a:xfrm>
          <a:prstGeom prst="rect">
            <a:avLst/>
          </a:prstGeom>
        </p:spPr>
      </p:pic>
      <p:sp>
        <p:nvSpPr>
          <p:cNvPr id="7" name="Hình chữ nhật 14">
            <a:hlinkClick r:id="rId3" action="ppaction://hlinksldjump"/>
          </p:cNvPr>
          <p:cNvSpPr/>
          <p:nvPr/>
        </p:nvSpPr>
        <p:spPr>
          <a:xfrm>
            <a:off x="5442659" y="841513"/>
            <a:ext cx="3398005" cy="233875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2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8" name="Hình chữ nhật 15">
            <a:hlinkClick r:id="rId4" action="ppaction://hlinksldjump"/>
          </p:cNvPr>
          <p:cNvSpPr/>
          <p:nvPr/>
        </p:nvSpPr>
        <p:spPr>
          <a:xfrm>
            <a:off x="2164445" y="3200401"/>
            <a:ext cx="3238651" cy="26025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Hình chữ nhật 16">
            <a:hlinkClick r:id="rId5" action="ppaction://hlinksldjump"/>
          </p:cNvPr>
          <p:cNvSpPr/>
          <p:nvPr/>
        </p:nvSpPr>
        <p:spPr>
          <a:xfrm>
            <a:off x="5403094" y="3200401"/>
            <a:ext cx="3437570" cy="2602523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1" name="Hình chữ nhật 14">
            <a:hlinkClick r:id="rId6" action="ppaction://hlinksldjump"/>
          </p:cNvPr>
          <p:cNvSpPr/>
          <p:nvPr/>
        </p:nvSpPr>
        <p:spPr>
          <a:xfrm>
            <a:off x="2164446" y="841513"/>
            <a:ext cx="3278214" cy="233875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</a:rPr>
              <a:t>1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anh 3d, Tranh dán tường 3d, Tranh lụa 3d, Mẫu mã đẹp, Tranh Khánh Linh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  <a:ln w="31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ao 5-Cánh 5">
            <a:hlinkClick r:id="rId4" action="ppaction://hlinksldjump"/>
          </p:cNvPr>
          <p:cNvSpPr/>
          <p:nvPr/>
        </p:nvSpPr>
        <p:spPr>
          <a:xfrm>
            <a:off x="5715001" y="5715000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ộn Ngang 3">
            <a:hlinkClick r:id="rId5" action="ppaction://hlinksldjump"/>
          </p:cNvPr>
          <p:cNvSpPr/>
          <p:nvPr/>
        </p:nvSpPr>
        <p:spPr>
          <a:xfrm>
            <a:off x="3566161" y="2057400"/>
            <a:ext cx="5102352" cy="103327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uôc</a:t>
            </a:r>
            <a:r>
              <a:rPr lang="en-US" sz="4400" b="1" dirty="0" smtClean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uôt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8210349" y="4735629"/>
            <a:ext cx="1116531" cy="69301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893" y="2101171"/>
            <a:ext cx="5314949" cy="2838450"/>
          </a:xfrm>
          <a:prstGeom prst="rect">
            <a:avLst/>
          </a:prstGeom>
        </p:spPr>
      </p:pic>
      <p:sp>
        <p:nvSpPr>
          <p:cNvPr id="6" name="Hình chữ nhật 14">
            <a:hlinkClick r:id="rId3" action="ppaction://hlinksldjump"/>
          </p:cNvPr>
          <p:cNvSpPr/>
          <p:nvPr/>
        </p:nvSpPr>
        <p:spPr>
          <a:xfrm>
            <a:off x="5442659" y="841513"/>
            <a:ext cx="3398005" cy="233875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2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Hình chữ nhật 15">
            <a:hlinkClick r:id="rId4" action="ppaction://hlinksldjump"/>
          </p:cNvPr>
          <p:cNvSpPr/>
          <p:nvPr/>
        </p:nvSpPr>
        <p:spPr>
          <a:xfrm>
            <a:off x="2164445" y="3200401"/>
            <a:ext cx="3238651" cy="26025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" name="Hình chữ nhật 16">
            <a:hlinkClick r:id="rId5" action="ppaction://hlinksldjump"/>
          </p:cNvPr>
          <p:cNvSpPr/>
          <p:nvPr/>
        </p:nvSpPr>
        <p:spPr>
          <a:xfrm>
            <a:off x="5403094" y="3200401"/>
            <a:ext cx="3437570" cy="2602523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7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3d, Tranh dán tường 3d, Tranh lụa 3d, Mẫu mã đẹp, Tranh Khánh Linh.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110" y="-7033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ộn Ngang 6"/>
          <p:cNvSpPr/>
          <p:nvPr/>
        </p:nvSpPr>
        <p:spPr>
          <a:xfrm>
            <a:off x="3544825" y="2022231"/>
            <a:ext cx="4966130" cy="285749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</a:t>
            </a:r>
            <a:r>
              <a:rPr lang="en-US" sz="480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iên</a:t>
            </a:r>
            <a:r>
              <a:rPr lang="en-US" sz="4800" b="1" dirty="0" smtClean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thuốc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en-US" sz="480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4800" b="1" dirty="0" smtClean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đuốc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8210349" y="4735629"/>
            <a:ext cx="1116531" cy="69301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7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893" y="2101171"/>
            <a:ext cx="5314949" cy="2838450"/>
          </a:xfrm>
          <a:prstGeom prst="rect">
            <a:avLst/>
          </a:prstGeom>
        </p:spPr>
      </p:pic>
      <p:sp>
        <p:nvSpPr>
          <p:cNvPr id="6" name="Hình chữ nhật 15">
            <a:hlinkClick r:id="rId3" action="ppaction://hlinksldjump"/>
          </p:cNvPr>
          <p:cNvSpPr/>
          <p:nvPr/>
        </p:nvSpPr>
        <p:spPr>
          <a:xfrm>
            <a:off x="2164445" y="3200401"/>
            <a:ext cx="3238651" cy="26025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7" name="Hình chữ nhật 16">
            <a:hlinkClick r:id="rId4" action="ppaction://hlinksldjump"/>
          </p:cNvPr>
          <p:cNvSpPr/>
          <p:nvPr/>
        </p:nvSpPr>
        <p:spPr>
          <a:xfrm>
            <a:off x="5403094" y="3200401"/>
            <a:ext cx="3437570" cy="2602523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6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inh họa Thiên nhiê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9532659_TF03431377" id="{2C514971-1104-44BE-8A82-52E651B19D0B}" vid="{C4421EC6-96FF-4A5E-B3D4-F2DC0555C665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420</Words>
  <Application>Microsoft Office PowerPoint</Application>
  <PresentationFormat>Custom</PresentationFormat>
  <Paragraphs>95</Paragraphs>
  <Slides>29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Office Theme</vt:lpstr>
      <vt:lpstr>1_Office Theme</vt:lpstr>
      <vt:lpstr>Minh họa Thiên nhiên 16x9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MT TDC</cp:lastModifiedBy>
  <cp:revision>35</cp:revision>
  <dcterms:created xsi:type="dcterms:W3CDTF">2022-12-13T08:42:52Z</dcterms:created>
  <dcterms:modified xsi:type="dcterms:W3CDTF">2023-12-12T15:34:33Z</dcterms:modified>
</cp:coreProperties>
</file>