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ink/ink1.xml" ContentType="application/inkml+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ink/ink2.xml" ContentType="application/inkml+xml"/>
  <Override PartName="/ppt/theme/themeOverride8.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3"/>
  </p:notesMasterIdLst>
  <p:sldIdLst>
    <p:sldId id="259" r:id="rId3"/>
    <p:sldId id="299" r:id="rId4"/>
    <p:sldId id="268" r:id="rId5"/>
    <p:sldId id="303" r:id="rId6"/>
    <p:sldId id="294" r:id="rId7"/>
    <p:sldId id="297" r:id="rId8"/>
    <p:sldId id="300" r:id="rId9"/>
    <p:sldId id="301" r:id="rId10"/>
    <p:sldId id="302"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4CF76-17E4-4747-9D15-FFA7A43149BF}"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914C1-2D14-4D4C-BC95-A5774864250B}" type="slidenum">
              <a:rPr lang="en-US" smtClean="0"/>
              <a:t>‹#›</a:t>
            </a:fld>
            <a:endParaRPr lang="en-US"/>
          </a:p>
        </p:txBody>
      </p:sp>
    </p:spTree>
    <p:extLst>
      <p:ext uri="{BB962C8B-B14F-4D97-AF65-F5344CB8AC3E}">
        <p14:creationId xmlns:p14="http://schemas.microsoft.com/office/powerpoint/2010/main" val="283200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71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862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290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06541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814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912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19104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3602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9591475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777922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8456761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2023/8/14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0029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7"/>
          <a:srcRect l="175" t="7976" r="26157" b="73624"/>
          <a:stretch>
            <a:fillRect/>
          </a:stretch>
        </p:blipFill>
        <p:spPr>
          <a:xfrm flipH="1">
            <a:off x="-56515" y="-109220"/>
            <a:ext cx="12305665" cy="1455420"/>
          </a:xfrm>
          <a:prstGeom prst="rect">
            <a:avLst/>
          </a:prstGeom>
        </p:spPr>
      </p:pic>
    </p:spTree>
    <p:extLst>
      <p:ext uri="{BB962C8B-B14F-4D97-AF65-F5344CB8AC3E}">
        <p14:creationId xmlns:p14="http://schemas.microsoft.com/office/powerpoint/2010/main" val="249176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1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100.png"/><Relationship Id="rId10" Type="http://schemas.microsoft.com/office/2007/relationships/hdphoto" Target="../media/hdphoto2.wdp"/><Relationship Id="rId4" Type="http://schemas.openxmlformats.org/officeDocument/2006/relationships/customXml" Target="../ink/ink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9.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100.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3" name="Group 2">
            <a:extLst>
              <a:ext uri="{FF2B5EF4-FFF2-40B4-BE49-F238E27FC236}">
                <a16:creationId xmlns:a16="http://schemas.microsoft.com/office/drawing/2014/main" xmlns="" id="{DEA6DFD4-F8A0-414C-AA56-829A18E7F4D0}"/>
              </a:ext>
            </a:extLst>
          </p:cNvPr>
          <p:cNvGrpSpPr/>
          <p:nvPr/>
        </p:nvGrpSpPr>
        <p:grpSpPr>
          <a:xfrm>
            <a:off x="4308576" y="995100"/>
            <a:ext cx="3651572" cy="1935134"/>
            <a:chOff x="4244100" y="605635"/>
            <a:chExt cx="3651572" cy="1935134"/>
          </a:xfrm>
        </p:grpSpPr>
        <p:grpSp>
          <p:nvGrpSpPr>
            <p:cNvPr id="10" name="组合 53">
              <a:extLst>
                <a:ext uri="{FF2B5EF4-FFF2-40B4-BE49-F238E27FC236}">
                  <a16:creationId xmlns:a16="http://schemas.microsoft.com/office/drawing/2014/main" xmlns="" id="{51B2A03A-224F-4348-9E05-797B7BA4BF01}"/>
                </a:ext>
              </a:extLst>
            </p:cNvPr>
            <p:cNvGrpSpPr/>
            <p:nvPr/>
          </p:nvGrpSpPr>
          <p:grpSpPr>
            <a:xfrm>
              <a:off x="4244100" y="605635"/>
              <a:ext cx="3529523" cy="1739137"/>
              <a:chOff x="9564105" y="-41534"/>
              <a:chExt cx="1942865" cy="1411513"/>
            </a:xfrm>
          </p:grpSpPr>
          <p:sp>
            <p:nvSpPr>
              <p:cNvPr id="15" name="圆角矩形 46">
                <a:extLst>
                  <a:ext uri="{FF2B5EF4-FFF2-40B4-BE49-F238E27FC236}">
                    <a16:creationId xmlns:a16="http://schemas.microsoft.com/office/drawing/2014/main" xmlns="" id="{9276AE5C-7061-428C-9359-1087023475B4}"/>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6" name="组合 47">
                <a:extLst>
                  <a:ext uri="{FF2B5EF4-FFF2-40B4-BE49-F238E27FC236}">
                    <a16:creationId xmlns:a16="http://schemas.microsoft.com/office/drawing/2014/main" xmlns="" id="{925D201D-6C1A-4468-9A25-CFC9091E6678}"/>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xmlns="" id="{8E953D2C-ED3C-4494-BBAB-C157020CD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xmlns="" id="{A299281A-068D-4E6E-8947-8B7EFD5D7C88}"/>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组合 48">
                <a:extLst>
                  <a:ext uri="{FF2B5EF4-FFF2-40B4-BE49-F238E27FC236}">
                    <a16:creationId xmlns:a16="http://schemas.microsoft.com/office/drawing/2014/main" xmlns="" id="{9C68CFB7-FAD1-4FB9-B77B-DFFE670D663F}"/>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xmlns="" id="{A3A0203B-E3EC-4204-8181-B0D5D025D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xmlns="" id="{85147EB0-11B3-4DC8-A0D1-CFD8947D792F}"/>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xmlns="" id="{63A80E06-313C-438D-818F-B9511B10F1F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96328" y="1324947"/>
              <a:ext cx="3599344" cy="1215822"/>
            </a:xfrm>
            <a:prstGeom prst="rect">
              <a:avLst/>
            </a:prstGeom>
          </p:spPr>
        </p:pic>
      </p:grpSp>
      <p:grpSp>
        <p:nvGrpSpPr>
          <p:cNvPr id="11" name="Group 10">
            <a:extLst>
              <a:ext uri="{FF2B5EF4-FFF2-40B4-BE49-F238E27FC236}">
                <a16:creationId xmlns:a16="http://schemas.microsoft.com/office/drawing/2014/main" xmlns="" id="{80C2227F-A19C-4371-8B45-44C183C79D41}"/>
              </a:ext>
            </a:extLst>
          </p:cNvPr>
          <p:cNvGrpSpPr/>
          <p:nvPr/>
        </p:nvGrpSpPr>
        <p:grpSpPr>
          <a:xfrm>
            <a:off x="2683237" y="543764"/>
            <a:ext cx="6843940" cy="781183"/>
            <a:chOff x="2873170" y="343910"/>
            <a:chExt cx="4312010" cy="1280575"/>
          </a:xfrm>
        </p:grpSpPr>
        <p:sp>
          <p:nvSpPr>
            <p:cNvPr id="12" name="îṥḷíďê">
              <a:extLst>
                <a:ext uri="{FF2B5EF4-FFF2-40B4-BE49-F238E27FC236}">
                  <a16:creationId xmlns:a16="http://schemas.microsoft.com/office/drawing/2014/main" xmlns="" id="{A1CABBD2-B639-4E74-A636-45AF4F6A5C8D}"/>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xmlns="" id="{E0A5AD1D-8E55-4F6D-8784-8F0C9059233C}"/>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4" name="Rectangle: Rounded Corners 3">
            <a:extLst>
              <a:ext uri="{FF2B5EF4-FFF2-40B4-BE49-F238E27FC236}">
                <a16:creationId xmlns:a16="http://schemas.microsoft.com/office/drawing/2014/main" xmlns="" id="{CE7258EE-2B58-8D6C-85B7-A5377502452A}"/>
              </a:ext>
            </a:extLst>
          </p:cNvPr>
          <p:cNvSpPr/>
          <p:nvPr/>
        </p:nvSpPr>
        <p:spPr>
          <a:xfrm>
            <a:off x="1990725" y="3200400"/>
            <a:ext cx="8086725" cy="16668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xmlns="" id="{41A817DB-7776-4162-AF1D-1B24160BD433}"/>
              </a:ext>
            </a:extLst>
          </p:cNvPr>
          <p:cNvPicPr>
            <a:picLocks noChangeAspect="1"/>
          </p:cNvPicPr>
          <p:nvPr/>
        </p:nvPicPr>
        <p:blipFill>
          <a:blip r:embed="rId8"/>
          <a:stretch>
            <a:fillRect/>
          </a:stretch>
        </p:blipFill>
        <p:spPr>
          <a:xfrm>
            <a:off x="2687660" y="3265848"/>
            <a:ext cx="6797629"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xmlns="" id="{A3E2095F-DB43-415F-BA80-DAD1C0CAC2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900" y="945521"/>
            <a:ext cx="8412999" cy="2262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xmlns="" id="{197C4F4D-8203-4028-8316-8AD491C31A5B}"/>
              </a:ext>
            </a:extLst>
          </p:cNvPr>
          <p:cNvGrpSpPr/>
          <p:nvPr/>
        </p:nvGrpSpPr>
        <p:grpSpPr>
          <a:xfrm flipH="1">
            <a:off x="0" y="1513115"/>
            <a:ext cx="11239500" cy="3297010"/>
            <a:chOff x="594424" y="1153191"/>
            <a:chExt cx="2605976" cy="1634460"/>
          </a:xfrm>
        </p:grpSpPr>
        <p:sp>
          <p:nvSpPr>
            <p:cNvPr id="39" name="任意多边形 86">
              <a:extLst>
                <a:ext uri="{FF2B5EF4-FFF2-40B4-BE49-F238E27FC236}">
                  <a16:creationId xmlns:a16="http://schemas.microsoft.com/office/drawing/2014/main" xmlns=""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xmlns=""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xmlns=""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xmlns=""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xmlns=""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3" name="TextBox 2">
            <a:extLst>
              <a:ext uri="{FF2B5EF4-FFF2-40B4-BE49-F238E27FC236}">
                <a16:creationId xmlns:a16="http://schemas.microsoft.com/office/drawing/2014/main" xmlns="" id="{15CBC60B-2CFA-E338-D44C-74BDE1999976}"/>
              </a:ext>
            </a:extLst>
          </p:cNvPr>
          <p:cNvSpPr txBox="1"/>
          <p:nvPr/>
        </p:nvSpPr>
        <p:spPr>
          <a:xfrm>
            <a:off x="2724150" y="2695575"/>
            <a:ext cx="6858000" cy="1446550"/>
          </a:xfrm>
          <a:prstGeom prst="rect">
            <a:avLst/>
          </a:prstGeom>
          <a:noFill/>
        </p:spPr>
        <p:txBody>
          <a:bodyPr wrap="square" rtlCol="0">
            <a:spAutoFit/>
          </a:bodyPr>
          <a:lstStyle/>
          <a:p>
            <a:pPr algn="ct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Đọc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chuyện</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cuộc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endParaRPr lang="en-US" sz="4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77431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11FCEEBA-DEEF-4E8D-B6B6-3EE2D9A30870}"/>
              </a:ext>
            </a:extLst>
          </p:cNvPr>
          <p:cNvGrpSpPr/>
          <p:nvPr/>
        </p:nvGrpSpPr>
        <p:grpSpPr>
          <a:xfrm>
            <a:off x="4610100" y="520861"/>
            <a:ext cx="2914650" cy="860264"/>
            <a:chOff x="2873170" y="270495"/>
            <a:chExt cx="8532550" cy="801583"/>
          </a:xfrm>
        </p:grpSpPr>
        <p:sp>
          <p:nvSpPr>
            <p:cNvPr id="33" name="îṥḷíďê">
              <a:extLst>
                <a:ext uri="{FF2B5EF4-FFF2-40B4-BE49-F238E27FC236}">
                  <a16:creationId xmlns:a16="http://schemas.microsoft.com/office/drawing/2014/main" xmlns=""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xmlns=""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8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Gợi</a:t>
              </a:r>
              <a:r>
                <a:rPr kumimoji="0" lang="en-US" sz="48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a:t>
              </a:r>
            </a:p>
          </p:txBody>
        </p:sp>
      </p:grpSp>
      <p:sp>
        <p:nvSpPr>
          <p:cNvPr id="20" name="TextBox 19">
            <a:extLst>
              <a:ext uri="{FF2B5EF4-FFF2-40B4-BE49-F238E27FC236}">
                <a16:creationId xmlns:a16="http://schemas.microsoft.com/office/drawing/2014/main" xmlns="" id="{69D0204C-44CA-A1B9-845F-974BD4C50D5B}"/>
              </a:ext>
            </a:extLst>
          </p:cNvPr>
          <p:cNvSpPr txBox="1"/>
          <p:nvPr/>
        </p:nvSpPr>
        <p:spPr>
          <a:xfrm>
            <a:off x="1476375" y="2571273"/>
            <a:ext cx="9334500" cy="2800767"/>
          </a:xfrm>
          <a:prstGeom prst="rect">
            <a:avLst/>
          </a:prstGeom>
          <a:noFill/>
        </p:spPr>
        <p:txBody>
          <a:bodyPr wrap="square">
            <a:spAutoFit/>
          </a:bodyPr>
          <a:lstStyle/>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dã ngoại với các bạn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chơi với gia đình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kỉ niệm đẹp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lần bị điểm kém</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a:extLst>
              <a:ext uri="{FF2B5EF4-FFF2-40B4-BE49-F238E27FC236}">
                <a16:creationId xmlns:a16="http://schemas.microsoft.com/office/drawing/2014/main" xmlns="" id="{6812B1F6-B4AA-6D91-817E-6AD34335B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25" y="5205046"/>
            <a:ext cx="3152774" cy="1652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5684809-ECC2-B3A0-2D60-52D1B0047E12}"/>
              </a:ext>
            </a:extLst>
          </p:cNvPr>
          <p:cNvSpPr txBox="1"/>
          <p:nvPr/>
        </p:nvSpPr>
        <p:spPr>
          <a:xfrm>
            <a:off x="238125" y="361950"/>
            <a:ext cx="11563350" cy="6186309"/>
          </a:xfrm>
          <a:prstGeom prst="rect">
            <a:avLst/>
          </a:prstGeom>
          <a:noFill/>
        </p:spPr>
        <p:txBody>
          <a:bodyPr wrap="square" rtlCol="0">
            <a:spAutoFit/>
          </a:bodyPr>
          <a:lstStyle/>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Trong kì nghỉ hè vừa qua, ba cho em đi chơi Đà Lạt một tuần. Đó là phần thưởng ba dành cho em vì em đã cố gắng học tập.</a:t>
            </a:r>
          </a:p>
          <a:p>
            <a:pPr algn="l"/>
            <a:r>
              <a:rPr lang="vi-VN" sz="2200" b="0" i="0" dirty="0">
                <a:effectLst/>
                <a:latin typeface="Calibri" panose="020F0502020204030204" pitchFamily="34" charset="0"/>
                <a:cs typeface="Calibri" panose="020F0502020204030204" pitchFamily="34" charset="0"/>
              </a:rPr>
              <a:t>Cả gia đình em đã ngồi bắt xe khách đến Đà Lạt. Suốt chặng đường, em đã được ngắm nhìn khung cảnh thiên nhiên xung quanh đầy tươi đẹp. Ba giờ chiều thì xe đến địa phận thành phố Đà Lạt. Từ xa, em đã nhìn thấy những đồi thông nối tiếp nhau. Điểm du lịch đầu tiên là thác Pren. Nước từ trên cao xối xuống như một tấm rèm màu trắng khổng lồ. Tiếng thác đổ đều đều, triệu triệu bụi nước li ti óng ánh.</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Càng tiến vào gần thành phố, khung cảnh càng hấp dẫn hơn. Giữa rừng thông, thấp thoáng những ngôi nhà mái nhọn, lợp ngói đỏ tươi trông như những lâu đài huyền bí. Nửa giờ sau, xe đỗ trước cửa khách sạn Anh Đào. Khách sạn nhỏ nhưng xinh đẹp và đầy đủ tiện nghi. Sau đó, suốt mấy ngày ở đây, em được đi thăm rất nhiều cảnh đẹp của Đà Lạt như hồ Xuân Hương, thác Cam Ly, đồi Cù, Đồi thông hai mộ, thung lũng Tình Yêu, hồ Đa Thiện, thiền viện Trúc Lâm…</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Mọi người trong gia đình đã chụp rất nhiều ảnh kỉ niệm. Em còn được đi chợ Đà Lạt. Ở đây bán rất nhiều loài hoa như hồng nhung, hồng vàng, lay-ơn, thược dược, cẩm chướng, phong lan, địa lan… và bao nhiêu loại cúc khác nhau. Trái cây cũng thật hấp dẫn: mận, đào, dâu tây, cam, bơ, nho, táo… thứ gì cũng ngon, cũng rẻ. Ba mẹ em mua rất nhiều đồ về để làm quà cho mọi người.</a:t>
            </a:r>
          </a:p>
          <a:p>
            <a:pPr algn="l"/>
            <a:r>
              <a:rPr lang="vi-VN" sz="2200" b="0" i="0" dirty="0">
                <a:effectLst/>
                <a:latin typeface="Calibri" panose="020F0502020204030204" pitchFamily="34" charset="0"/>
                <a:cs typeface="Calibri" panose="020F0502020204030204" pitchFamily="34" charset="0"/>
              </a:rPr>
              <a:t>Chuyến đi thú vị đã mở mang tầm hiểu biết của em về đất nước, con người. Đất nước mình đâu đâu cũng đẹp như tranh.</a:t>
            </a:r>
          </a:p>
        </p:txBody>
      </p:sp>
    </p:spTree>
    <p:extLst>
      <p:ext uri="{BB962C8B-B14F-4D97-AF65-F5344CB8AC3E}">
        <p14:creationId xmlns:p14="http://schemas.microsoft.com/office/powerpoint/2010/main" val="114193490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11FCEEBA-DEEF-4E8D-B6B6-3EE2D9A30870}"/>
              </a:ext>
            </a:extLst>
          </p:cNvPr>
          <p:cNvGrpSpPr/>
          <p:nvPr/>
        </p:nvGrpSpPr>
        <p:grpSpPr>
          <a:xfrm>
            <a:off x="1493677" y="400050"/>
            <a:ext cx="8529302" cy="851393"/>
            <a:chOff x="2873170" y="160214"/>
            <a:chExt cx="7448924" cy="1135191"/>
          </a:xfrm>
        </p:grpSpPr>
        <p:sp>
          <p:nvSpPr>
            <p:cNvPr id="33" name="îṥḷíďê">
              <a:extLst>
                <a:ext uri="{FF2B5EF4-FFF2-40B4-BE49-F238E27FC236}">
                  <a16:creationId xmlns:a16="http://schemas.microsoft.com/office/drawing/2014/main" xmlns=""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xmlns="" id="{A2FBF25D-472C-4C01-9F52-9C3221CD6376}"/>
                </a:ext>
              </a:extLst>
            </p:cNvPr>
            <p:cNvSpPr txBox="1">
              <a:spLocks/>
            </p:cNvSpPr>
            <p:nvPr/>
          </p:nvSpPr>
          <p:spPr>
            <a:xfrm>
              <a:off x="3142385" y="160214"/>
              <a:ext cx="7082277" cy="1135191"/>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2.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3" name="Picture 2">
            <a:extLst>
              <a:ext uri="{FF2B5EF4-FFF2-40B4-BE49-F238E27FC236}">
                <a16:creationId xmlns:a16="http://schemas.microsoft.com/office/drawing/2014/main" xmlns="" id="{E781312E-A415-9D8D-17A3-8F75AA536CF0}"/>
              </a:ext>
            </a:extLst>
          </p:cNvPr>
          <p:cNvPicPr>
            <a:picLocks noChangeAspect="1"/>
          </p:cNvPicPr>
          <p:nvPr/>
        </p:nvPicPr>
        <p:blipFill>
          <a:blip r:embed="rId4"/>
          <a:stretch>
            <a:fillRect/>
          </a:stretch>
        </p:blipFill>
        <p:spPr>
          <a:xfrm>
            <a:off x="4038599" y="1462576"/>
            <a:ext cx="3657013" cy="5204923"/>
          </a:xfrm>
          <a:prstGeom prst="rect">
            <a:avLst/>
          </a:prstGeom>
        </p:spPr>
      </p:pic>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BCBADBAC-B4FC-48B8-B351-5DB4157971A5}"/>
              </a:ext>
            </a:extLst>
          </p:cNvPr>
          <p:cNvGrpSpPr/>
          <p:nvPr/>
        </p:nvGrpSpPr>
        <p:grpSpPr>
          <a:xfrm>
            <a:off x="1493677" y="1"/>
            <a:ext cx="10460198" cy="1083948"/>
            <a:chOff x="2873170" y="270495"/>
            <a:chExt cx="7448924" cy="801583"/>
          </a:xfrm>
        </p:grpSpPr>
        <p:sp>
          <p:nvSpPr>
            <p:cNvPr id="22" name="îṥḷíďê">
              <a:extLst>
                <a:ext uri="{FF2B5EF4-FFF2-40B4-BE49-F238E27FC236}">
                  <a16:creationId xmlns:a16="http://schemas.microsoft.com/office/drawing/2014/main" xmlns=""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xmlns=""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Trao đổi với bạn về những trải nghiệm được nói đến trong câu chuyện đã đọc </a:t>
              </a:r>
              <a:endParaRPr kumimoji="0" lang="en-US" sz="3200"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sym typeface="Gloria Hallelujah"/>
              </a:endParaRP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xmlns=""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grpSp>
        <p:nvGrpSpPr>
          <p:cNvPr id="3" name="Group 2">
            <a:extLst>
              <a:ext uri="{FF2B5EF4-FFF2-40B4-BE49-F238E27FC236}">
                <a16:creationId xmlns:a16="http://schemas.microsoft.com/office/drawing/2014/main" xmlns="" id="{58D16A71-48CE-B184-53B5-7FD6D510A83D}"/>
              </a:ext>
            </a:extLst>
          </p:cNvPr>
          <p:cNvGrpSpPr/>
          <p:nvPr/>
        </p:nvGrpSpPr>
        <p:grpSpPr>
          <a:xfrm>
            <a:off x="2154447" y="1969062"/>
            <a:ext cx="9647028" cy="945589"/>
            <a:chOff x="315673" y="1348209"/>
            <a:chExt cx="1952280" cy="709192"/>
          </a:xfrm>
        </p:grpSpPr>
        <p:pic>
          <p:nvPicPr>
            <p:cNvPr id="5" name="Picture 23">
              <a:extLst>
                <a:ext uri="{FF2B5EF4-FFF2-40B4-BE49-F238E27FC236}">
                  <a16:creationId xmlns:a16="http://schemas.microsoft.com/office/drawing/2014/main" xmlns="" id="{F3660D25-41F3-9F58-C979-A614C10544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15673" y="1348209"/>
              <a:ext cx="1678561" cy="709192"/>
            </a:xfrm>
            <a:prstGeom prst="rect">
              <a:avLst/>
            </a:prstGeom>
          </p:spPr>
        </p:pic>
        <p:sp>
          <p:nvSpPr>
            <p:cNvPr id="6" name="Rectangle 2">
              <a:extLst>
                <a:ext uri="{FF2B5EF4-FFF2-40B4-BE49-F238E27FC236}">
                  <a16:creationId xmlns:a16="http://schemas.microsoft.com/office/drawing/2014/main" xmlns="" id="{54F09039-79EE-992F-8764-F399935D0F06}"/>
                </a:ext>
              </a:extLst>
            </p:cNvPr>
            <p:cNvSpPr>
              <a:spLocks noChangeArrowheads="1"/>
            </p:cNvSpPr>
            <p:nvPr/>
          </p:nvSpPr>
          <p:spPr bwMode="auto">
            <a:xfrm>
              <a:off x="492647" y="152199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altLang="en-US" sz="44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grpSp>
        <p:nvGrpSpPr>
          <p:cNvPr id="7" name="Group 6">
            <a:extLst>
              <a:ext uri="{FF2B5EF4-FFF2-40B4-BE49-F238E27FC236}">
                <a16:creationId xmlns:a16="http://schemas.microsoft.com/office/drawing/2014/main" xmlns="" id="{E8B4EBFA-5B92-BD01-58C1-45E7C6A526D8}"/>
              </a:ext>
            </a:extLst>
          </p:cNvPr>
          <p:cNvGrpSpPr/>
          <p:nvPr/>
        </p:nvGrpSpPr>
        <p:grpSpPr>
          <a:xfrm>
            <a:off x="2278272" y="3454962"/>
            <a:ext cx="9389852" cy="945589"/>
            <a:chOff x="315673" y="1348209"/>
            <a:chExt cx="1900235" cy="709192"/>
          </a:xfrm>
        </p:grpSpPr>
        <p:pic>
          <p:nvPicPr>
            <p:cNvPr id="8" name="Picture 23">
              <a:extLst>
                <a:ext uri="{FF2B5EF4-FFF2-40B4-BE49-F238E27FC236}">
                  <a16:creationId xmlns:a16="http://schemas.microsoft.com/office/drawing/2014/main" xmlns="" id="{44D52FD3-6598-6D09-0D1D-4257FD0F5A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xmlns="" id="{E9627962-5153-816B-C120-187173F4ABB6}"/>
                </a:ext>
              </a:extLst>
            </p:cNvPr>
            <p:cNvSpPr>
              <a:spLocks noChangeArrowheads="1"/>
            </p:cNvSpPr>
            <p:nvPr/>
          </p:nvSpPr>
          <p:spPr bwMode="auto">
            <a:xfrm>
              <a:off x="440602" y="146484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altLang="en-US" sz="66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pic>
        <p:nvPicPr>
          <p:cNvPr id="10" name="Picture 9" descr="Diagram&#10;&#10;Description automatically generated">
            <a:extLst>
              <a:ext uri="{FF2B5EF4-FFF2-40B4-BE49-F238E27FC236}">
                <a16:creationId xmlns:a16="http://schemas.microsoft.com/office/drawing/2014/main" xmlns="" id="{2112BA06-38CD-9BD5-FD2D-B611161261C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9612" b="75859" l="52814" r="87290">
                        <a14:foregroundMark x1="64780" y1="38860" x2="66138" y2="38860"/>
                        <a14:foregroundMark x1="74062" y1="39588" x2="78072" y2="42297"/>
                        <a14:foregroundMark x1="68790" y1="19652" x2="76940" y2="20946"/>
                        <a14:foregroundMark x1="69599" y1="56207" x2="70731" y2="52487"/>
                        <a14:foregroundMark x1="70860" y1="52608" x2="70860" y2="57784"/>
                        <a14:foregroundMark x1="63389" y1="53053" x2="66818" y2="57218"/>
                        <a14:foregroundMark x1="65556" y1="51314" x2="66365" y2="53336"/>
                        <a14:foregroundMark x1="52846" y1="42014" x2="54916" y2="43025"/>
                        <a14:foregroundMark x1="65686" y1="75859" x2="65686" y2="71816"/>
                        <a14:foregroundMark x1="72671" y1="74687" x2="71313" y2="70522"/>
                      </a14:backgroundRemoval>
                    </a14:imgEffect>
                  </a14:imgLayer>
                </a14:imgProps>
              </a:ext>
              <a:ext uri="{28A0092B-C50C-407E-A947-70E740481C1C}">
                <a14:useLocalDpi xmlns:a14="http://schemas.microsoft.com/office/drawing/2010/main" val="0"/>
              </a:ext>
            </a:extLst>
          </a:blip>
          <a:srcRect l="50000" t="15054" r="8521" b="22074"/>
          <a:stretch/>
        </p:blipFill>
        <p:spPr>
          <a:xfrm>
            <a:off x="-83522" y="3404398"/>
            <a:ext cx="2848253" cy="3453602"/>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xmlns="" id="{197C4F4D-8203-4028-8316-8AD491C31A5B}"/>
              </a:ext>
            </a:extLst>
          </p:cNvPr>
          <p:cNvGrpSpPr/>
          <p:nvPr/>
        </p:nvGrpSpPr>
        <p:grpSpPr>
          <a:xfrm flipH="1">
            <a:off x="1762124" y="1513115"/>
            <a:ext cx="9477375" cy="3297010"/>
            <a:chOff x="594424" y="1153191"/>
            <a:chExt cx="2605976" cy="1634460"/>
          </a:xfrm>
        </p:grpSpPr>
        <p:sp>
          <p:nvSpPr>
            <p:cNvPr id="39" name="任意多边形 86">
              <a:extLst>
                <a:ext uri="{FF2B5EF4-FFF2-40B4-BE49-F238E27FC236}">
                  <a16:creationId xmlns:a16="http://schemas.microsoft.com/office/drawing/2014/main" xmlns=""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xmlns=""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xmlns=""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xmlns=""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xmlns=""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4" name="Picture 3">
            <a:extLst>
              <a:ext uri="{FF2B5EF4-FFF2-40B4-BE49-F238E27FC236}">
                <a16:creationId xmlns:a16="http://schemas.microsoft.com/office/drawing/2014/main" xmlns="" id="{DAF263AB-21A2-D083-D70D-DE6DF5E4063E}"/>
              </a:ext>
            </a:extLst>
          </p:cNvPr>
          <p:cNvPicPr>
            <a:picLocks noChangeAspect="1"/>
          </p:cNvPicPr>
          <p:nvPr/>
        </p:nvPicPr>
        <p:blipFill>
          <a:blip r:embed="rId5"/>
          <a:stretch>
            <a:fillRect/>
          </a:stretch>
        </p:blipFill>
        <p:spPr>
          <a:xfrm>
            <a:off x="3266778" y="2320959"/>
            <a:ext cx="6858594" cy="2139881"/>
          </a:xfrm>
          <a:prstGeom prst="rect">
            <a:avLst/>
          </a:prstGeom>
        </p:spPr>
      </p:pic>
    </p:spTree>
    <p:extLst>
      <p:ext uri="{BB962C8B-B14F-4D97-AF65-F5344CB8AC3E}">
        <p14:creationId xmlns:p14="http://schemas.microsoft.com/office/powerpoint/2010/main" val="14493462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xmlns=""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sp>
        <p:nvSpPr>
          <p:cNvPr id="4" name="Text Box 4">
            <a:extLst>
              <a:ext uri="{FF2B5EF4-FFF2-40B4-BE49-F238E27FC236}">
                <a16:creationId xmlns:a16="http://schemas.microsoft.com/office/drawing/2014/main" xmlns="" id="{A1082D5B-C1F7-0B35-58AA-31D9BCF549AB}"/>
              </a:ext>
            </a:extLst>
          </p:cNvPr>
          <p:cNvSpPr txBox="1">
            <a:spLocks noChangeArrowheads="1"/>
          </p:cNvSpPr>
          <p:nvPr/>
        </p:nvSpPr>
        <p:spPr bwMode="auto">
          <a:xfrm>
            <a:off x="657225" y="2228606"/>
            <a:ext cx="8715376" cy="212365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b="1" kern="0" dirty="0">
                <a:solidFill>
                  <a:srgbClr val="3F2732"/>
                </a:solidFill>
                <a:latin typeface="Cambria" panose="02040503050406030204" pitchFamily="18" charset="0"/>
                <a:ea typeface="Cambria" panose="02040503050406030204" pitchFamily="18" charset="0"/>
                <a:cs typeface="Arial"/>
                <a:sym typeface="Arial"/>
              </a:rPr>
              <a:t>Kể với người thân về những trải nghiệm được nói đến trong câu chuyện đã đọc.</a:t>
            </a:r>
          </a:p>
        </p:txBody>
      </p:sp>
      <p:grpSp>
        <p:nvGrpSpPr>
          <p:cNvPr id="10" name="Google Shape;1334;p36">
            <a:extLst>
              <a:ext uri="{FF2B5EF4-FFF2-40B4-BE49-F238E27FC236}">
                <a16:creationId xmlns:a16="http://schemas.microsoft.com/office/drawing/2014/main" xmlns="" id="{CD29318B-7F28-9E1D-5E00-2BB61BD3B3A4}"/>
              </a:ext>
            </a:extLst>
          </p:cNvPr>
          <p:cNvGrpSpPr/>
          <p:nvPr/>
        </p:nvGrpSpPr>
        <p:grpSpPr>
          <a:xfrm>
            <a:off x="7709708" y="3048000"/>
            <a:ext cx="3881131" cy="3769419"/>
            <a:chOff x="4707825" y="711949"/>
            <a:chExt cx="3573451" cy="3719596"/>
          </a:xfrm>
        </p:grpSpPr>
        <p:sp>
          <p:nvSpPr>
            <p:cNvPr id="11" name="Google Shape;1335;p36">
              <a:extLst>
                <a:ext uri="{FF2B5EF4-FFF2-40B4-BE49-F238E27FC236}">
                  <a16:creationId xmlns:a16="http://schemas.microsoft.com/office/drawing/2014/main" xmlns="" id="{A21B6A1B-D5C6-5D71-1072-00BF317A22F1}"/>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 name="Google Shape;1336;p36">
              <a:extLst>
                <a:ext uri="{FF2B5EF4-FFF2-40B4-BE49-F238E27FC236}">
                  <a16:creationId xmlns:a16="http://schemas.microsoft.com/office/drawing/2014/main" xmlns="" id="{8DE04F00-1402-7B96-C2DB-CE8B222BDE62}"/>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 name="Google Shape;1337;p36">
              <a:extLst>
                <a:ext uri="{FF2B5EF4-FFF2-40B4-BE49-F238E27FC236}">
                  <a16:creationId xmlns:a16="http://schemas.microsoft.com/office/drawing/2014/main" xmlns="" id="{E7936D86-5A05-E9A2-19C0-C6764C4BE78A}"/>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8;p36">
              <a:extLst>
                <a:ext uri="{FF2B5EF4-FFF2-40B4-BE49-F238E27FC236}">
                  <a16:creationId xmlns:a16="http://schemas.microsoft.com/office/drawing/2014/main" xmlns="" id="{58E76B01-C833-3C56-94C5-DE870ECF2553}"/>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9;p36">
              <a:extLst>
                <a:ext uri="{FF2B5EF4-FFF2-40B4-BE49-F238E27FC236}">
                  <a16:creationId xmlns:a16="http://schemas.microsoft.com/office/drawing/2014/main" xmlns="" id="{99C78084-CBC1-181B-2C8F-AC8C35900786}"/>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40;p36">
              <a:extLst>
                <a:ext uri="{FF2B5EF4-FFF2-40B4-BE49-F238E27FC236}">
                  <a16:creationId xmlns:a16="http://schemas.microsoft.com/office/drawing/2014/main" xmlns="" id="{5E014784-E466-7FA1-7A6B-82E0D204BDAA}"/>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41;p36">
              <a:extLst>
                <a:ext uri="{FF2B5EF4-FFF2-40B4-BE49-F238E27FC236}">
                  <a16:creationId xmlns:a16="http://schemas.microsoft.com/office/drawing/2014/main" xmlns="" id="{DB6AA288-B5AF-714F-5E1A-18AE0581BC0A}"/>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2;p36">
              <a:extLst>
                <a:ext uri="{FF2B5EF4-FFF2-40B4-BE49-F238E27FC236}">
                  <a16:creationId xmlns:a16="http://schemas.microsoft.com/office/drawing/2014/main" xmlns="" id="{79D9F3B2-D2B6-D999-378C-77BCEC236867}"/>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3;p36">
              <a:extLst>
                <a:ext uri="{FF2B5EF4-FFF2-40B4-BE49-F238E27FC236}">
                  <a16:creationId xmlns:a16="http://schemas.microsoft.com/office/drawing/2014/main" xmlns="" id="{B45E0153-759E-089F-AC10-0711895E51D0}"/>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4;p36">
              <a:extLst>
                <a:ext uri="{FF2B5EF4-FFF2-40B4-BE49-F238E27FC236}">
                  <a16:creationId xmlns:a16="http://schemas.microsoft.com/office/drawing/2014/main" xmlns="" id="{970C6724-D52A-6E19-E8D0-21473839D46B}"/>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5;p36">
              <a:extLst>
                <a:ext uri="{FF2B5EF4-FFF2-40B4-BE49-F238E27FC236}">
                  <a16:creationId xmlns:a16="http://schemas.microsoft.com/office/drawing/2014/main" xmlns="" id="{DA9BDEEB-739A-CD16-5660-C4722749F91D}"/>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6;p36">
              <a:extLst>
                <a:ext uri="{FF2B5EF4-FFF2-40B4-BE49-F238E27FC236}">
                  <a16:creationId xmlns:a16="http://schemas.microsoft.com/office/drawing/2014/main" xmlns="" id="{4C84D456-3660-0863-AFA5-D64152CD86E6}"/>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7;p36">
              <a:extLst>
                <a:ext uri="{FF2B5EF4-FFF2-40B4-BE49-F238E27FC236}">
                  <a16:creationId xmlns:a16="http://schemas.microsoft.com/office/drawing/2014/main" xmlns="" id="{9AF1DC42-D3F6-CFFB-671E-468418657CC4}"/>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8;p36">
              <a:extLst>
                <a:ext uri="{FF2B5EF4-FFF2-40B4-BE49-F238E27FC236}">
                  <a16:creationId xmlns:a16="http://schemas.microsoft.com/office/drawing/2014/main" xmlns="" id="{374DADE3-A5B1-FE9D-D537-4DEF9939EC3A}"/>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49;p36">
              <a:extLst>
                <a:ext uri="{FF2B5EF4-FFF2-40B4-BE49-F238E27FC236}">
                  <a16:creationId xmlns:a16="http://schemas.microsoft.com/office/drawing/2014/main" xmlns="" id="{4E814BC3-F18F-3CD5-0349-315BF990C440}"/>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0;p36">
              <a:extLst>
                <a:ext uri="{FF2B5EF4-FFF2-40B4-BE49-F238E27FC236}">
                  <a16:creationId xmlns:a16="http://schemas.microsoft.com/office/drawing/2014/main" xmlns="" id="{2A6B73CA-0382-44B1-4BFF-16F0D3CE67A9}"/>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1;p36">
              <a:extLst>
                <a:ext uri="{FF2B5EF4-FFF2-40B4-BE49-F238E27FC236}">
                  <a16:creationId xmlns:a16="http://schemas.microsoft.com/office/drawing/2014/main" xmlns="" id="{52B35047-8B19-14CB-0E67-C43793D4E9B6}"/>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2;p36">
              <a:extLst>
                <a:ext uri="{FF2B5EF4-FFF2-40B4-BE49-F238E27FC236}">
                  <a16:creationId xmlns:a16="http://schemas.microsoft.com/office/drawing/2014/main" xmlns="" id="{982B02D9-A6D9-AC78-1D68-F9E8D3F1A542}"/>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3;p36">
              <a:extLst>
                <a:ext uri="{FF2B5EF4-FFF2-40B4-BE49-F238E27FC236}">
                  <a16:creationId xmlns:a16="http://schemas.microsoft.com/office/drawing/2014/main" xmlns="" id="{50E7A656-E6D5-DD7C-0927-8B58B15F5808}"/>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4;p36">
              <a:extLst>
                <a:ext uri="{FF2B5EF4-FFF2-40B4-BE49-F238E27FC236}">
                  <a16:creationId xmlns:a16="http://schemas.microsoft.com/office/drawing/2014/main" xmlns="" id="{E40487E3-B204-79EE-535F-78A7088765B7}"/>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5;p36">
              <a:extLst>
                <a:ext uri="{FF2B5EF4-FFF2-40B4-BE49-F238E27FC236}">
                  <a16:creationId xmlns:a16="http://schemas.microsoft.com/office/drawing/2014/main" xmlns="" id="{776159F6-30F0-41CB-0893-DA36B47700DA}"/>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6;p36">
              <a:extLst>
                <a:ext uri="{FF2B5EF4-FFF2-40B4-BE49-F238E27FC236}">
                  <a16:creationId xmlns:a16="http://schemas.microsoft.com/office/drawing/2014/main" xmlns="" id="{7D15E3E1-89CC-132B-74CB-F7FA8FF67CED}"/>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7;p36">
              <a:extLst>
                <a:ext uri="{FF2B5EF4-FFF2-40B4-BE49-F238E27FC236}">
                  <a16:creationId xmlns:a16="http://schemas.microsoft.com/office/drawing/2014/main" xmlns="" id="{89D21403-8305-6BBA-CC05-B5F0E90DBD07}"/>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8;p36">
              <a:extLst>
                <a:ext uri="{FF2B5EF4-FFF2-40B4-BE49-F238E27FC236}">
                  <a16:creationId xmlns:a16="http://schemas.microsoft.com/office/drawing/2014/main" xmlns="" id="{4F51957E-8764-75D3-26FD-E72C4638244C}"/>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59;p36">
              <a:extLst>
                <a:ext uri="{FF2B5EF4-FFF2-40B4-BE49-F238E27FC236}">
                  <a16:creationId xmlns:a16="http://schemas.microsoft.com/office/drawing/2014/main" xmlns="" id="{F62338F9-9A96-006D-7F1E-037958DDC802}"/>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0;p36">
              <a:extLst>
                <a:ext uri="{FF2B5EF4-FFF2-40B4-BE49-F238E27FC236}">
                  <a16:creationId xmlns:a16="http://schemas.microsoft.com/office/drawing/2014/main" xmlns="" id="{F4AD3B87-1C4E-AF81-4E8B-FAC4A371E073}"/>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1;p36">
              <a:extLst>
                <a:ext uri="{FF2B5EF4-FFF2-40B4-BE49-F238E27FC236}">
                  <a16:creationId xmlns:a16="http://schemas.microsoft.com/office/drawing/2014/main" xmlns="" id="{A22B8EC8-4DAE-B5D8-958A-B75D6FD2D74E}"/>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2;p36">
              <a:extLst>
                <a:ext uri="{FF2B5EF4-FFF2-40B4-BE49-F238E27FC236}">
                  <a16:creationId xmlns:a16="http://schemas.microsoft.com/office/drawing/2014/main" xmlns="" id="{F29BB5A4-77CA-F13B-73AA-1AA4272D3932}"/>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3;p36">
              <a:extLst>
                <a:ext uri="{FF2B5EF4-FFF2-40B4-BE49-F238E27FC236}">
                  <a16:creationId xmlns:a16="http://schemas.microsoft.com/office/drawing/2014/main" xmlns="" id="{F40FC231-DE5C-4473-9610-23C6B36250FC}"/>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4;p36">
              <a:extLst>
                <a:ext uri="{FF2B5EF4-FFF2-40B4-BE49-F238E27FC236}">
                  <a16:creationId xmlns:a16="http://schemas.microsoft.com/office/drawing/2014/main" xmlns="" id="{F404F647-E689-8E8B-E688-81C7EDAEE20E}"/>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5;p36">
              <a:extLst>
                <a:ext uri="{FF2B5EF4-FFF2-40B4-BE49-F238E27FC236}">
                  <a16:creationId xmlns:a16="http://schemas.microsoft.com/office/drawing/2014/main" xmlns="" id="{6736B559-FD94-F5AF-D6B4-400231E996C9}"/>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6;p36">
              <a:extLst>
                <a:ext uri="{FF2B5EF4-FFF2-40B4-BE49-F238E27FC236}">
                  <a16:creationId xmlns:a16="http://schemas.microsoft.com/office/drawing/2014/main" xmlns="" id="{DFAB6954-C06D-F3A9-0A9B-EE01772DCA8A}"/>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7;p36">
              <a:extLst>
                <a:ext uri="{FF2B5EF4-FFF2-40B4-BE49-F238E27FC236}">
                  <a16:creationId xmlns:a16="http://schemas.microsoft.com/office/drawing/2014/main" xmlns="" id="{9D2D4897-97CB-90FD-85DF-619CF212F6D2}"/>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8;p36">
              <a:extLst>
                <a:ext uri="{FF2B5EF4-FFF2-40B4-BE49-F238E27FC236}">
                  <a16:creationId xmlns:a16="http://schemas.microsoft.com/office/drawing/2014/main" xmlns="" id="{B273EC1B-9A4E-2F82-54E5-60B55D83AAE5}"/>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8" name="Google Shape;1369;p36">
              <a:extLst>
                <a:ext uri="{FF2B5EF4-FFF2-40B4-BE49-F238E27FC236}">
                  <a16:creationId xmlns:a16="http://schemas.microsoft.com/office/drawing/2014/main" xmlns="" id="{356620B5-3A34-7E2C-5ECE-8B622A46D0E1}"/>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9" name="Google Shape;1370;p36">
              <a:extLst>
                <a:ext uri="{FF2B5EF4-FFF2-40B4-BE49-F238E27FC236}">
                  <a16:creationId xmlns:a16="http://schemas.microsoft.com/office/drawing/2014/main" xmlns="" id="{3964104D-D4C9-C4D1-35A6-4A43B1408E33}"/>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0" name="Google Shape;1371;p36">
              <a:extLst>
                <a:ext uri="{FF2B5EF4-FFF2-40B4-BE49-F238E27FC236}">
                  <a16:creationId xmlns:a16="http://schemas.microsoft.com/office/drawing/2014/main" xmlns="" id="{509E3260-B924-46E8-ABF5-9593DFB49B9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1" name="Google Shape;1372;p36">
              <a:extLst>
                <a:ext uri="{FF2B5EF4-FFF2-40B4-BE49-F238E27FC236}">
                  <a16:creationId xmlns:a16="http://schemas.microsoft.com/office/drawing/2014/main" xmlns="" id="{E63C0499-04F6-A0F3-BEF3-B4B35CD3DE25}"/>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2" name="Google Shape;1373;p36">
              <a:extLst>
                <a:ext uri="{FF2B5EF4-FFF2-40B4-BE49-F238E27FC236}">
                  <a16:creationId xmlns:a16="http://schemas.microsoft.com/office/drawing/2014/main" xmlns="" id="{A5A4EE4E-8F57-EBE0-F658-31AF17276525}"/>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4;p36">
              <a:extLst>
                <a:ext uri="{FF2B5EF4-FFF2-40B4-BE49-F238E27FC236}">
                  <a16:creationId xmlns:a16="http://schemas.microsoft.com/office/drawing/2014/main" xmlns="" id="{8DDCA3C9-E5C4-FC59-92C7-CCFD4AC9D30F}"/>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5;p36">
              <a:extLst>
                <a:ext uri="{FF2B5EF4-FFF2-40B4-BE49-F238E27FC236}">
                  <a16:creationId xmlns:a16="http://schemas.microsoft.com/office/drawing/2014/main" xmlns="" id="{9F7878FD-820B-32C3-A442-FB0261756ABC}"/>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6;p36">
              <a:extLst>
                <a:ext uri="{FF2B5EF4-FFF2-40B4-BE49-F238E27FC236}">
                  <a16:creationId xmlns:a16="http://schemas.microsoft.com/office/drawing/2014/main" xmlns="" id="{04A5C3B3-0B30-48CF-FCC9-AB21C15C4288}"/>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6" name="Google Shape;1377;p36">
              <a:extLst>
                <a:ext uri="{FF2B5EF4-FFF2-40B4-BE49-F238E27FC236}">
                  <a16:creationId xmlns:a16="http://schemas.microsoft.com/office/drawing/2014/main" xmlns="" id="{1416080B-1729-FF20-E01A-005390FC694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7" name="Google Shape;1378;p36">
              <a:extLst>
                <a:ext uri="{FF2B5EF4-FFF2-40B4-BE49-F238E27FC236}">
                  <a16:creationId xmlns:a16="http://schemas.microsoft.com/office/drawing/2014/main" xmlns="" id="{D7796221-34D7-B012-BE25-BB6FF61871D5}"/>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9;p36">
              <a:extLst>
                <a:ext uri="{FF2B5EF4-FFF2-40B4-BE49-F238E27FC236}">
                  <a16:creationId xmlns:a16="http://schemas.microsoft.com/office/drawing/2014/main" xmlns="" id="{52A29CC5-0543-1FC6-FB60-29FBB5486A3D}"/>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9" name="Google Shape;1380;p36">
              <a:extLst>
                <a:ext uri="{FF2B5EF4-FFF2-40B4-BE49-F238E27FC236}">
                  <a16:creationId xmlns:a16="http://schemas.microsoft.com/office/drawing/2014/main" xmlns="" id="{518F8B03-4D61-620A-ECFE-23FF033B3084}"/>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0" name="Google Shape;1381;p36">
              <a:extLst>
                <a:ext uri="{FF2B5EF4-FFF2-40B4-BE49-F238E27FC236}">
                  <a16:creationId xmlns:a16="http://schemas.microsoft.com/office/drawing/2014/main" xmlns="" id="{9950D203-4CCC-66AD-502A-202FEC6A2036}"/>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82;p36">
              <a:extLst>
                <a:ext uri="{FF2B5EF4-FFF2-40B4-BE49-F238E27FC236}">
                  <a16:creationId xmlns:a16="http://schemas.microsoft.com/office/drawing/2014/main" xmlns="" id="{9BDBF4F9-F2D4-9E6F-C557-EFA0A40D2CF2}"/>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83;p36">
              <a:extLst>
                <a:ext uri="{FF2B5EF4-FFF2-40B4-BE49-F238E27FC236}">
                  <a16:creationId xmlns:a16="http://schemas.microsoft.com/office/drawing/2014/main" xmlns="" id="{490187DD-9EF6-F320-3BCE-D55DF5876B0C}"/>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84;p36">
              <a:extLst>
                <a:ext uri="{FF2B5EF4-FFF2-40B4-BE49-F238E27FC236}">
                  <a16:creationId xmlns:a16="http://schemas.microsoft.com/office/drawing/2014/main" xmlns="" id="{218317B4-DD9C-9784-31D9-F742D34065DF}"/>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85;p36">
              <a:extLst>
                <a:ext uri="{FF2B5EF4-FFF2-40B4-BE49-F238E27FC236}">
                  <a16:creationId xmlns:a16="http://schemas.microsoft.com/office/drawing/2014/main" xmlns="" id="{0956FC21-E63D-C68D-98B9-15F5ED98292C}"/>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86;p36">
              <a:extLst>
                <a:ext uri="{FF2B5EF4-FFF2-40B4-BE49-F238E27FC236}">
                  <a16:creationId xmlns:a16="http://schemas.microsoft.com/office/drawing/2014/main" xmlns="" id="{9B6387BB-D052-02AF-9AB2-656BED9F6AB8}"/>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87;p36">
              <a:extLst>
                <a:ext uri="{FF2B5EF4-FFF2-40B4-BE49-F238E27FC236}">
                  <a16:creationId xmlns:a16="http://schemas.microsoft.com/office/drawing/2014/main" xmlns="" id="{B95B33F0-33F4-BD96-5A5F-4F455C8F9619}"/>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8;p36">
              <a:extLst>
                <a:ext uri="{FF2B5EF4-FFF2-40B4-BE49-F238E27FC236}">
                  <a16:creationId xmlns:a16="http://schemas.microsoft.com/office/drawing/2014/main" xmlns="" id="{762A3C52-984A-BF86-FAE0-4034D1D711F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9;p36">
              <a:extLst>
                <a:ext uri="{FF2B5EF4-FFF2-40B4-BE49-F238E27FC236}">
                  <a16:creationId xmlns:a16="http://schemas.microsoft.com/office/drawing/2014/main" xmlns="" id="{F5992B77-817A-4FDE-69B2-8B8F98CAFD8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90;p36">
              <a:extLst>
                <a:ext uri="{FF2B5EF4-FFF2-40B4-BE49-F238E27FC236}">
                  <a16:creationId xmlns:a16="http://schemas.microsoft.com/office/drawing/2014/main" xmlns="" id="{E26A54C8-67D6-C4FB-2553-9A33C484D56E}"/>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91;p36">
              <a:extLst>
                <a:ext uri="{FF2B5EF4-FFF2-40B4-BE49-F238E27FC236}">
                  <a16:creationId xmlns:a16="http://schemas.microsoft.com/office/drawing/2014/main" xmlns="" id="{5DB2E81C-31AA-206B-13E2-22375E689126}"/>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92;p36">
              <a:extLst>
                <a:ext uri="{FF2B5EF4-FFF2-40B4-BE49-F238E27FC236}">
                  <a16:creationId xmlns:a16="http://schemas.microsoft.com/office/drawing/2014/main" xmlns="" id="{F14BCF09-70D5-A8B4-1139-0F961A882BE1}"/>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93;p36">
              <a:extLst>
                <a:ext uri="{FF2B5EF4-FFF2-40B4-BE49-F238E27FC236}">
                  <a16:creationId xmlns:a16="http://schemas.microsoft.com/office/drawing/2014/main" xmlns="" id="{6A8A09F8-5185-13DE-B08D-7771D186F190}"/>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94;p36">
              <a:extLst>
                <a:ext uri="{FF2B5EF4-FFF2-40B4-BE49-F238E27FC236}">
                  <a16:creationId xmlns:a16="http://schemas.microsoft.com/office/drawing/2014/main" xmlns="" id="{6CD08371-C05C-0FA8-4DE5-C0AD95F74EB4}"/>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95;p36">
              <a:extLst>
                <a:ext uri="{FF2B5EF4-FFF2-40B4-BE49-F238E27FC236}">
                  <a16:creationId xmlns:a16="http://schemas.microsoft.com/office/drawing/2014/main" xmlns="" id="{27F85C23-7771-9ED6-BB52-77D5B7617786}"/>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96;p36">
              <a:extLst>
                <a:ext uri="{FF2B5EF4-FFF2-40B4-BE49-F238E27FC236}">
                  <a16:creationId xmlns:a16="http://schemas.microsoft.com/office/drawing/2014/main" xmlns="" id="{CD84D0BF-E1D9-5D37-772B-CE0ED28C70E1}"/>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97;p36">
              <a:extLst>
                <a:ext uri="{FF2B5EF4-FFF2-40B4-BE49-F238E27FC236}">
                  <a16:creationId xmlns:a16="http://schemas.microsoft.com/office/drawing/2014/main" xmlns="" id="{FC0B2037-E1C1-1069-2AFE-911AD003861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8;p36">
              <a:extLst>
                <a:ext uri="{FF2B5EF4-FFF2-40B4-BE49-F238E27FC236}">
                  <a16:creationId xmlns:a16="http://schemas.microsoft.com/office/drawing/2014/main" xmlns="" id="{4E405E34-B258-EE71-D8AD-9D6127F708E7}"/>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9;p36">
              <a:extLst>
                <a:ext uri="{FF2B5EF4-FFF2-40B4-BE49-F238E27FC236}">
                  <a16:creationId xmlns:a16="http://schemas.microsoft.com/office/drawing/2014/main" xmlns="" id="{0735656F-90CF-DC41-A97F-FB82B54F02C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400;p36">
              <a:extLst>
                <a:ext uri="{FF2B5EF4-FFF2-40B4-BE49-F238E27FC236}">
                  <a16:creationId xmlns:a16="http://schemas.microsoft.com/office/drawing/2014/main" xmlns="" id="{6BF33BC4-4099-4793-EF75-C84AFA8A3360}"/>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401;p36">
              <a:extLst>
                <a:ext uri="{FF2B5EF4-FFF2-40B4-BE49-F238E27FC236}">
                  <a16:creationId xmlns:a16="http://schemas.microsoft.com/office/drawing/2014/main" xmlns="" id="{91A5ADF2-62E7-1EE6-07E8-7A2CA2BA6388}"/>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402;p36">
              <a:extLst>
                <a:ext uri="{FF2B5EF4-FFF2-40B4-BE49-F238E27FC236}">
                  <a16:creationId xmlns:a16="http://schemas.microsoft.com/office/drawing/2014/main" xmlns="" id="{6576C078-D493-17AB-2A2C-E1B5C56BD16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403;p36">
              <a:extLst>
                <a:ext uri="{FF2B5EF4-FFF2-40B4-BE49-F238E27FC236}">
                  <a16:creationId xmlns:a16="http://schemas.microsoft.com/office/drawing/2014/main" xmlns="" id="{B023EFE6-F0C2-3A06-772F-2D245BD704FB}"/>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404;p36">
              <a:extLst>
                <a:ext uri="{FF2B5EF4-FFF2-40B4-BE49-F238E27FC236}">
                  <a16:creationId xmlns:a16="http://schemas.microsoft.com/office/drawing/2014/main" xmlns="" id="{297C467A-7191-DA0C-3221-02B07DE8A403}"/>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405;p36">
              <a:extLst>
                <a:ext uri="{FF2B5EF4-FFF2-40B4-BE49-F238E27FC236}">
                  <a16:creationId xmlns:a16="http://schemas.microsoft.com/office/drawing/2014/main" xmlns="" id="{37B88EF7-D32C-01D0-B8FD-18056438F4FC}"/>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406;p36">
              <a:extLst>
                <a:ext uri="{FF2B5EF4-FFF2-40B4-BE49-F238E27FC236}">
                  <a16:creationId xmlns:a16="http://schemas.microsoft.com/office/drawing/2014/main" xmlns="" id="{9A88E4D4-6FE1-9A7B-2C40-8F6EAB461280}"/>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407;p36">
              <a:extLst>
                <a:ext uri="{FF2B5EF4-FFF2-40B4-BE49-F238E27FC236}">
                  <a16:creationId xmlns:a16="http://schemas.microsoft.com/office/drawing/2014/main" xmlns="" id="{D0FC0FF8-C511-DCE1-AB01-69DE6EA59B87}"/>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8;p36">
              <a:extLst>
                <a:ext uri="{FF2B5EF4-FFF2-40B4-BE49-F238E27FC236}">
                  <a16:creationId xmlns:a16="http://schemas.microsoft.com/office/drawing/2014/main" xmlns="" id="{313EC72C-3A3E-2D02-95FD-90D1349C68A8}"/>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9;p36">
              <a:extLst>
                <a:ext uri="{FF2B5EF4-FFF2-40B4-BE49-F238E27FC236}">
                  <a16:creationId xmlns:a16="http://schemas.microsoft.com/office/drawing/2014/main" xmlns="" id="{FF622F57-1958-3EAD-7CEC-E3FD18A5A89C}"/>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10;p36">
              <a:extLst>
                <a:ext uri="{FF2B5EF4-FFF2-40B4-BE49-F238E27FC236}">
                  <a16:creationId xmlns:a16="http://schemas.microsoft.com/office/drawing/2014/main" xmlns="" id="{D832BB7D-D28E-81D7-5BC5-99695984D794}"/>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11;p36">
              <a:extLst>
                <a:ext uri="{FF2B5EF4-FFF2-40B4-BE49-F238E27FC236}">
                  <a16:creationId xmlns:a16="http://schemas.microsoft.com/office/drawing/2014/main" xmlns="" id="{551C08D1-7CD6-2265-AAA2-573A901AD238}"/>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12;p36">
              <a:extLst>
                <a:ext uri="{FF2B5EF4-FFF2-40B4-BE49-F238E27FC236}">
                  <a16:creationId xmlns:a16="http://schemas.microsoft.com/office/drawing/2014/main" xmlns="" id="{2E199294-DADD-D13F-EABD-826BDAE2E9BA}"/>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13;p36">
              <a:extLst>
                <a:ext uri="{FF2B5EF4-FFF2-40B4-BE49-F238E27FC236}">
                  <a16:creationId xmlns:a16="http://schemas.microsoft.com/office/drawing/2014/main" xmlns="" id="{FB607811-D772-B427-0AC3-487FA8F828DE}"/>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14;p36">
              <a:extLst>
                <a:ext uri="{FF2B5EF4-FFF2-40B4-BE49-F238E27FC236}">
                  <a16:creationId xmlns:a16="http://schemas.microsoft.com/office/drawing/2014/main" xmlns="" id="{A4B1FF9A-B0B6-32B6-CEA0-B1B585FF4538}"/>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15;p36">
              <a:extLst>
                <a:ext uri="{FF2B5EF4-FFF2-40B4-BE49-F238E27FC236}">
                  <a16:creationId xmlns:a16="http://schemas.microsoft.com/office/drawing/2014/main" xmlns="" id="{49DD94E4-9A61-48A1-D439-06A71B2DF570}"/>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16;p36">
              <a:extLst>
                <a:ext uri="{FF2B5EF4-FFF2-40B4-BE49-F238E27FC236}">
                  <a16:creationId xmlns:a16="http://schemas.microsoft.com/office/drawing/2014/main" xmlns="" id="{14B9C415-6F6B-5D16-8DCA-D18139595B74}"/>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17;p36">
              <a:extLst>
                <a:ext uri="{FF2B5EF4-FFF2-40B4-BE49-F238E27FC236}">
                  <a16:creationId xmlns:a16="http://schemas.microsoft.com/office/drawing/2014/main" xmlns="" id="{A9A12A79-1162-7727-BD8F-B1C23FE5F5CB}"/>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8;p36">
              <a:extLst>
                <a:ext uri="{FF2B5EF4-FFF2-40B4-BE49-F238E27FC236}">
                  <a16:creationId xmlns:a16="http://schemas.microsoft.com/office/drawing/2014/main" xmlns="" id="{9791236F-E71E-3B12-5190-019B11B4D2FA}"/>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9;p36">
              <a:extLst>
                <a:ext uri="{FF2B5EF4-FFF2-40B4-BE49-F238E27FC236}">
                  <a16:creationId xmlns:a16="http://schemas.microsoft.com/office/drawing/2014/main" xmlns="" id="{6580BE3D-0131-180D-6A1D-758646296A40}"/>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20;p36">
              <a:extLst>
                <a:ext uri="{FF2B5EF4-FFF2-40B4-BE49-F238E27FC236}">
                  <a16:creationId xmlns:a16="http://schemas.microsoft.com/office/drawing/2014/main" xmlns="" id="{4339521C-58B1-85D7-9CD1-3F3B75EF5C51}"/>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21;p36">
              <a:extLst>
                <a:ext uri="{FF2B5EF4-FFF2-40B4-BE49-F238E27FC236}">
                  <a16:creationId xmlns:a16="http://schemas.microsoft.com/office/drawing/2014/main" xmlns="" id="{8E1CD89D-D734-8841-B7B6-5171AC938DEB}"/>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22;p36">
              <a:extLst>
                <a:ext uri="{FF2B5EF4-FFF2-40B4-BE49-F238E27FC236}">
                  <a16:creationId xmlns:a16="http://schemas.microsoft.com/office/drawing/2014/main" xmlns="" id="{C29756E1-431B-0D22-CA83-8537618B8DBA}"/>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23;p36">
              <a:extLst>
                <a:ext uri="{FF2B5EF4-FFF2-40B4-BE49-F238E27FC236}">
                  <a16:creationId xmlns:a16="http://schemas.microsoft.com/office/drawing/2014/main" xmlns="" id="{8DD6843A-C153-4075-8BEA-1024A3C264A3}"/>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24;p36">
              <a:extLst>
                <a:ext uri="{FF2B5EF4-FFF2-40B4-BE49-F238E27FC236}">
                  <a16:creationId xmlns:a16="http://schemas.microsoft.com/office/drawing/2014/main" xmlns="" id="{3A365EF6-A99C-7A9C-B6E6-24F9F7073D55}"/>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25;p36">
              <a:extLst>
                <a:ext uri="{FF2B5EF4-FFF2-40B4-BE49-F238E27FC236}">
                  <a16:creationId xmlns:a16="http://schemas.microsoft.com/office/drawing/2014/main" xmlns="" id="{54936A03-7FC0-0741-4200-6DD7DE7F5E00}"/>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26;p36">
              <a:extLst>
                <a:ext uri="{FF2B5EF4-FFF2-40B4-BE49-F238E27FC236}">
                  <a16:creationId xmlns:a16="http://schemas.microsoft.com/office/drawing/2014/main" xmlns="" id="{74EFE426-0B38-A0B4-CEDD-0CD2BA08FFD4}"/>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27;p36">
              <a:extLst>
                <a:ext uri="{FF2B5EF4-FFF2-40B4-BE49-F238E27FC236}">
                  <a16:creationId xmlns:a16="http://schemas.microsoft.com/office/drawing/2014/main" xmlns="" id="{86F81225-44C4-B07B-5FC9-BDAE0B32C21C}"/>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8;p36">
              <a:extLst>
                <a:ext uri="{FF2B5EF4-FFF2-40B4-BE49-F238E27FC236}">
                  <a16:creationId xmlns:a16="http://schemas.microsoft.com/office/drawing/2014/main" xmlns="" id="{57168170-47E1-42EC-072C-57A9EE93C107}"/>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9;p36">
              <a:extLst>
                <a:ext uri="{FF2B5EF4-FFF2-40B4-BE49-F238E27FC236}">
                  <a16:creationId xmlns:a16="http://schemas.microsoft.com/office/drawing/2014/main" xmlns="" id="{8189D1B0-6FCB-71A9-778E-E47804331675}"/>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30;p36">
              <a:extLst>
                <a:ext uri="{FF2B5EF4-FFF2-40B4-BE49-F238E27FC236}">
                  <a16:creationId xmlns:a16="http://schemas.microsoft.com/office/drawing/2014/main" xmlns="" id="{B6393AA2-72B3-485D-5D71-55849703C50D}"/>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31;p36">
              <a:extLst>
                <a:ext uri="{FF2B5EF4-FFF2-40B4-BE49-F238E27FC236}">
                  <a16:creationId xmlns:a16="http://schemas.microsoft.com/office/drawing/2014/main" xmlns="" id="{8FC27442-ACA6-7AB4-D3FB-8FD9B7E66636}"/>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32;p36">
              <a:extLst>
                <a:ext uri="{FF2B5EF4-FFF2-40B4-BE49-F238E27FC236}">
                  <a16:creationId xmlns:a16="http://schemas.microsoft.com/office/drawing/2014/main" xmlns="" id="{D98EB7E3-EAED-7F6A-8306-B67D4CE93F7B}"/>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33;p36">
              <a:extLst>
                <a:ext uri="{FF2B5EF4-FFF2-40B4-BE49-F238E27FC236}">
                  <a16:creationId xmlns:a16="http://schemas.microsoft.com/office/drawing/2014/main" xmlns="" id="{EDF55714-45FA-DB74-19C3-9F35F8066F6C}"/>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34;p36">
              <a:extLst>
                <a:ext uri="{FF2B5EF4-FFF2-40B4-BE49-F238E27FC236}">
                  <a16:creationId xmlns:a16="http://schemas.microsoft.com/office/drawing/2014/main" xmlns="" id="{2A4CCEB8-D872-436F-146C-BBF24377B0D9}"/>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35;p36">
              <a:extLst>
                <a:ext uri="{FF2B5EF4-FFF2-40B4-BE49-F238E27FC236}">
                  <a16:creationId xmlns:a16="http://schemas.microsoft.com/office/drawing/2014/main" xmlns="" id="{9D441FB1-63DA-01C9-7C31-78519515A2E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36;p36">
              <a:extLst>
                <a:ext uri="{FF2B5EF4-FFF2-40B4-BE49-F238E27FC236}">
                  <a16:creationId xmlns:a16="http://schemas.microsoft.com/office/drawing/2014/main" xmlns="" id="{D652E248-2EA1-7818-856A-ADA3F7D64497}"/>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37;p36">
              <a:extLst>
                <a:ext uri="{FF2B5EF4-FFF2-40B4-BE49-F238E27FC236}">
                  <a16:creationId xmlns:a16="http://schemas.microsoft.com/office/drawing/2014/main" xmlns="" id="{376A32C2-54EF-28C3-6FFA-6040EBDB0F1B}"/>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8;p36">
              <a:extLst>
                <a:ext uri="{FF2B5EF4-FFF2-40B4-BE49-F238E27FC236}">
                  <a16:creationId xmlns:a16="http://schemas.microsoft.com/office/drawing/2014/main" xmlns="" id="{3911B60D-492D-F5FB-6533-AA3B5288D988}"/>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9;p36">
              <a:extLst>
                <a:ext uri="{FF2B5EF4-FFF2-40B4-BE49-F238E27FC236}">
                  <a16:creationId xmlns:a16="http://schemas.microsoft.com/office/drawing/2014/main" xmlns="" id="{0E19CA51-C3E1-6EE2-C020-BEA73EC48B76}"/>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40;p36">
              <a:extLst>
                <a:ext uri="{FF2B5EF4-FFF2-40B4-BE49-F238E27FC236}">
                  <a16:creationId xmlns:a16="http://schemas.microsoft.com/office/drawing/2014/main" xmlns="" id="{A5C0C567-2ECF-EA86-B813-87D5D1DA9574}"/>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41;p36">
              <a:extLst>
                <a:ext uri="{FF2B5EF4-FFF2-40B4-BE49-F238E27FC236}">
                  <a16:creationId xmlns:a16="http://schemas.microsoft.com/office/drawing/2014/main" xmlns="" id="{318E6127-4598-283C-2FCE-C03CA6C080D0}"/>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42;p36">
              <a:extLst>
                <a:ext uri="{FF2B5EF4-FFF2-40B4-BE49-F238E27FC236}">
                  <a16:creationId xmlns:a16="http://schemas.microsoft.com/office/drawing/2014/main" xmlns="" id="{06CF7372-3AFC-3236-2CCF-A77C47AC849D}"/>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43;p36">
              <a:extLst>
                <a:ext uri="{FF2B5EF4-FFF2-40B4-BE49-F238E27FC236}">
                  <a16:creationId xmlns:a16="http://schemas.microsoft.com/office/drawing/2014/main" xmlns="" id="{724578A5-F06C-0ECD-AF4D-864A3477B95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44;p36">
              <a:extLst>
                <a:ext uri="{FF2B5EF4-FFF2-40B4-BE49-F238E27FC236}">
                  <a16:creationId xmlns:a16="http://schemas.microsoft.com/office/drawing/2014/main" xmlns="" id="{A2D1EE48-C86C-2F4B-970E-F9B262DB80B6}"/>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45;p36">
              <a:extLst>
                <a:ext uri="{FF2B5EF4-FFF2-40B4-BE49-F238E27FC236}">
                  <a16:creationId xmlns:a16="http://schemas.microsoft.com/office/drawing/2014/main" xmlns="" id="{41E80056-AFDB-2C34-6FBC-5E5C5E66824D}"/>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46;p36">
              <a:extLst>
                <a:ext uri="{FF2B5EF4-FFF2-40B4-BE49-F238E27FC236}">
                  <a16:creationId xmlns:a16="http://schemas.microsoft.com/office/drawing/2014/main" xmlns="" id="{6E5942D2-E443-F87F-3C9D-7443CE36628C}"/>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47;p36">
              <a:extLst>
                <a:ext uri="{FF2B5EF4-FFF2-40B4-BE49-F238E27FC236}">
                  <a16:creationId xmlns:a16="http://schemas.microsoft.com/office/drawing/2014/main" xmlns="" id="{E4232C15-2749-AE89-38ED-F8331330EC0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8;p36">
              <a:extLst>
                <a:ext uri="{FF2B5EF4-FFF2-40B4-BE49-F238E27FC236}">
                  <a16:creationId xmlns:a16="http://schemas.microsoft.com/office/drawing/2014/main" xmlns="" id="{CFEBC235-4E3C-51D5-C74A-1B041479EA1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9;p36">
              <a:extLst>
                <a:ext uri="{FF2B5EF4-FFF2-40B4-BE49-F238E27FC236}">
                  <a16:creationId xmlns:a16="http://schemas.microsoft.com/office/drawing/2014/main" xmlns="" id="{D6847D60-08B0-DE96-6616-00A01550054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50;p36">
              <a:extLst>
                <a:ext uri="{FF2B5EF4-FFF2-40B4-BE49-F238E27FC236}">
                  <a16:creationId xmlns:a16="http://schemas.microsoft.com/office/drawing/2014/main" xmlns="" id="{AE2C5045-82F9-D03E-8F3D-EAC95C6EBA15}"/>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51;p36">
              <a:extLst>
                <a:ext uri="{FF2B5EF4-FFF2-40B4-BE49-F238E27FC236}">
                  <a16:creationId xmlns:a16="http://schemas.microsoft.com/office/drawing/2014/main" xmlns="" id="{5C11C016-BEDA-70F2-5864-8B283E792E7A}"/>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52;p36">
              <a:extLst>
                <a:ext uri="{FF2B5EF4-FFF2-40B4-BE49-F238E27FC236}">
                  <a16:creationId xmlns:a16="http://schemas.microsoft.com/office/drawing/2014/main" xmlns="" id="{57678EB0-435D-F8AE-F251-E71F4210F4CD}"/>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53;p36">
              <a:extLst>
                <a:ext uri="{FF2B5EF4-FFF2-40B4-BE49-F238E27FC236}">
                  <a16:creationId xmlns:a16="http://schemas.microsoft.com/office/drawing/2014/main" xmlns="" id="{4E8A8C61-B25A-A3A6-CEBB-D8490C600EEB}"/>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54;p36">
              <a:extLst>
                <a:ext uri="{FF2B5EF4-FFF2-40B4-BE49-F238E27FC236}">
                  <a16:creationId xmlns:a16="http://schemas.microsoft.com/office/drawing/2014/main" xmlns="" id="{796F1AC2-AE14-1F50-E0E9-04119C64DD3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55;p36">
              <a:extLst>
                <a:ext uri="{FF2B5EF4-FFF2-40B4-BE49-F238E27FC236}">
                  <a16:creationId xmlns:a16="http://schemas.microsoft.com/office/drawing/2014/main" xmlns="" id="{290B2778-FCE1-57B6-4DA3-A2E6F66D9BDA}"/>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56;p36">
              <a:extLst>
                <a:ext uri="{FF2B5EF4-FFF2-40B4-BE49-F238E27FC236}">
                  <a16:creationId xmlns:a16="http://schemas.microsoft.com/office/drawing/2014/main" xmlns="" id="{C5B253C0-A5BC-9A7D-251E-4D66C7E1E5D7}"/>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57;p36">
              <a:extLst>
                <a:ext uri="{FF2B5EF4-FFF2-40B4-BE49-F238E27FC236}">
                  <a16:creationId xmlns:a16="http://schemas.microsoft.com/office/drawing/2014/main" xmlns="" id="{6E0CB100-C4CC-B736-4A5C-1B54E4BA1C21}"/>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8;p36">
              <a:extLst>
                <a:ext uri="{FF2B5EF4-FFF2-40B4-BE49-F238E27FC236}">
                  <a16:creationId xmlns:a16="http://schemas.microsoft.com/office/drawing/2014/main" xmlns="" id="{5958A756-51D0-E625-D0B4-23F7F77C0B7A}"/>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9;p36">
              <a:extLst>
                <a:ext uri="{FF2B5EF4-FFF2-40B4-BE49-F238E27FC236}">
                  <a16:creationId xmlns:a16="http://schemas.microsoft.com/office/drawing/2014/main" xmlns="" id="{1BF64E98-5808-C1B7-0E4C-C201AC90F4F5}"/>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60;p36">
              <a:extLst>
                <a:ext uri="{FF2B5EF4-FFF2-40B4-BE49-F238E27FC236}">
                  <a16:creationId xmlns:a16="http://schemas.microsoft.com/office/drawing/2014/main" xmlns="" id="{6A37DBE4-3401-79C9-76A8-089E2322F8A9}"/>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61;p36">
              <a:extLst>
                <a:ext uri="{FF2B5EF4-FFF2-40B4-BE49-F238E27FC236}">
                  <a16:creationId xmlns:a16="http://schemas.microsoft.com/office/drawing/2014/main" xmlns="" id="{30068A33-F99D-E517-2B51-DBE31C1FF03F}"/>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62;p36">
              <a:extLst>
                <a:ext uri="{FF2B5EF4-FFF2-40B4-BE49-F238E27FC236}">
                  <a16:creationId xmlns:a16="http://schemas.microsoft.com/office/drawing/2014/main" xmlns="" id="{E59D317E-EE64-365B-3B75-29E7733AB81E}"/>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63;p36">
              <a:extLst>
                <a:ext uri="{FF2B5EF4-FFF2-40B4-BE49-F238E27FC236}">
                  <a16:creationId xmlns:a16="http://schemas.microsoft.com/office/drawing/2014/main" xmlns="" id="{DE4D41F7-2F8F-28BE-7C6D-300B63BA114A}"/>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64;p36">
              <a:extLst>
                <a:ext uri="{FF2B5EF4-FFF2-40B4-BE49-F238E27FC236}">
                  <a16:creationId xmlns:a16="http://schemas.microsoft.com/office/drawing/2014/main" xmlns="" id="{F963DAA9-2596-BCEF-BD0C-FCEBADAF89DE}"/>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65;p36">
              <a:extLst>
                <a:ext uri="{FF2B5EF4-FFF2-40B4-BE49-F238E27FC236}">
                  <a16:creationId xmlns:a16="http://schemas.microsoft.com/office/drawing/2014/main" xmlns="" id="{C0B87DE3-4970-8ED3-5172-C578A375A257}"/>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66;p36">
              <a:extLst>
                <a:ext uri="{FF2B5EF4-FFF2-40B4-BE49-F238E27FC236}">
                  <a16:creationId xmlns:a16="http://schemas.microsoft.com/office/drawing/2014/main" xmlns="" id="{FAE40CF2-C25E-F238-11AF-44D26FC7FD19}"/>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46" name="Google Shape;1467;p36">
              <a:extLst>
                <a:ext uri="{FF2B5EF4-FFF2-40B4-BE49-F238E27FC236}">
                  <a16:creationId xmlns:a16="http://schemas.microsoft.com/office/drawing/2014/main" xmlns="" id="{FA8AF0AC-2F49-6F7C-9C6F-7074184206A6}"/>
                </a:ext>
              </a:extLst>
            </p:cNvPr>
            <p:cNvGrpSpPr/>
            <p:nvPr/>
          </p:nvGrpSpPr>
          <p:grpSpPr>
            <a:xfrm>
              <a:off x="5228316" y="2927347"/>
              <a:ext cx="1049118" cy="1026053"/>
              <a:chOff x="5228316" y="2853947"/>
              <a:chExt cx="1049118" cy="1026053"/>
            </a:xfrm>
          </p:grpSpPr>
          <p:sp>
            <p:nvSpPr>
              <p:cNvPr id="181" name="Google Shape;1468;p36">
                <a:extLst>
                  <a:ext uri="{FF2B5EF4-FFF2-40B4-BE49-F238E27FC236}">
                    <a16:creationId xmlns:a16="http://schemas.microsoft.com/office/drawing/2014/main" xmlns="" id="{47C3F1BC-7065-DFBB-40B9-901FA4549108}"/>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69;p36">
                <a:extLst>
                  <a:ext uri="{FF2B5EF4-FFF2-40B4-BE49-F238E27FC236}">
                    <a16:creationId xmlns:a16="http://schemas.microsoft.com/office/drawing/2014/main" xmlns="" id="{C5F73B22-864B-E2A3-6A6C-6109DB10FD47}"/>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70;p36">
                <a:extLst>
                  <a:ext uri="{FF2B5EF4-FFF2-40B4-BE49-F238E27FC236}">
                    <a16:creationId xmlns:a16="http://schemas.microsoft.com/office/drawing/2014/main" xmlns="" id="{B4B31091-F452-E514-AF60-FB979D3EB975}"/>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71;p36">
                <a:extLst>
                  <a:ext uri="{FF2B5EF4-FFF2-40B4-BE49-F238E27FC236}">
                    <a16:creationId xmlns:a16="http://schemas.microsoft.com/office/drawing/2014/main" xmlns="" id="{41B7BE57-853E-7620-A484-D80ABE109228}"/>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72;p36">
                <a:extLst>
                  <a:ext uri="{FF2B5EF4-FFF2-40B4-BE49-F238E27FC236}">
                    <a16:creationId xmlns:a16="http://schemas.microsoft.com/office/drawing/2014/main" xmlns="" id="{222758E9-B75F-8BB7-184B-72568D0A2B57}"/>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73;p36">
                <a:extLst>
                  <a:ext uri="{FF2B5EF4-FFF2-40B4-BE49-F238E27FC236}">
                    <a16:creationId xmlns:a16="http://schemas.microsoft.com/office/drawing/2014/main" xmlns="" id="{7C3D23C0-3C8B-A726-0C33-59094563B956}"/>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74;p36">
                <a:extLst>
                  <a:ext uri="{FF2B5EF4-FFF2-40B4-BE49-F238E27FC236}">
                    <a16:creationId xmlns:a16="http://schemas.microsoft.com/office/drawing/2014/main" xmlns="" id="{EFFA72B9-8FF8-5567-4C4E-4EE52A672267}"/>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75;p36">
                <a:extLst>
                  <a:ext uri="{FF2B5EF4-FFF2-40B4-BE49-F238E27FC236}">
                    <a16:creationId xmlns:a16="http://schemas.microsoft.com/office/drawing/2014/main" xmlns="" id="{381D6C78-AD72-7E05-10FF-AE5B0914F38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76;p36">
                <a:extLst>
                  <a:ext uri="{FF2B5EF4-FFF2-40B4-BE49-F238E27FC236}">
                    <a16:creationId xmlns:a16="http://schemas.microsoft.com/office/drawing/2014/main" xmlns="" id="{4358CD47-8950-1EE5-8BDA-71E33E0B203B}"/>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77;p36">
                <a:extLst>
                  <a:ext uri="{FF2B5EF4-FFF2-40B4-BE49-F238E27FC236}">
                    <a16:creationId xmlns:a16="http://schemas.microsoft.com/office/drawing/2014/main" xmlns="" id="{E0F58FD6-2C10-155F-B650-ABACBA93B9E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8;p36">
                <a:extLst>
                  <a:ext uri="{FF2B5EF4-FFF2-40B4-BE49-F238E27FC236}">
                    <a16:creationId xmlns:a16="http://schemas.microsoft.com/office/drawing/2014/main" xmlns="" id="{0927F427-6845-089A-9A6D-FEE096253354}"/>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9;p36">
                <a:extLst>
                  <a:ext uri="{FF2B5EF4-FFF2-40B4-BE49-F238E27FC236}">
                    <a16:creationId xmlns:a16="http://schemas.microsoft.com/office/drawing/2014/main" xmlns="" id="{9F7AC322-680F-9335-875B-7517CB74FCB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80;p36">
                <a:extLst>
                  <a:ext uri="{FF2B5EF4-FFF2-40B4-BE49-F238E27FC236}">
                    <a16:creationId xmlns:a16="http://schemas.microsoft.com/office/drawing/2014/main" xmlns="" id="{CB9A5E99-02AF-A1B8-8E0E-3D388188386A}"/>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81;p36">
                <a:extLst>
                  <a:ext uri="{FF2B5EF4-FFF2-40B4-BE49-F238E27FC236}">
                    <a16:creationId xmlns:a16="http://schemas.microsoft.com/office/drawing/2014/main" xmlns="" id="{BE33F3DA-BE65-95D8-1FCD-F7B5509145CD}"/>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82;p36">
                <a:extLst>
                  <a:ext uri="{FF2B5EF4-FFF2-40B4-BE49-F238E27FC236}">
                    <a16:creationId xmlns:a16="http://schemas.microsoft.com/office/drawing/2014/main" xmlns="" id="{DEDFB2CC-96AE-097B-450A-A0D21DCE34B1}"/>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83;p36">
                <a:extLst>
                  <a:ext uri="{FF2B5EF4-FFF2-40B4-BE49-F238E27FC236}">
                    <a16:creationId xmlns:a16="http://schemas.microsoft.com/office/drawing/2014/main" xmlns="" id="{0A9CC060-8A42-E1FD-21CE-284DFFFD605B}"/>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84;p36">
                <a:extLst>
                  <a:ext uri="{FF2B5EF4-FFF2-40B4-BE49-F238E27FC236}">
                    <a16:creationId xmlns:a16="http://schemas.microsoft.com/office/drawing/2014/main" xmlns="" id="{10DFFBEC-49B6-D58C-2D2D-04A9B8D9612E}"/>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85;p36">
                <a:extLst>
                  <a:ext uri="{FF2B5EF4-FFF2-40B4-BE49-F238E27FC236}">
                    <a16:creationId xmlns:a16="http://schemas.microsoft.com/office/drawing/2014/main" xmlns="" id="{63D6EAED-A6F2-F150-4352-590962A7D11C}"/>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86;p36">
                <a:extLst>
                  <a:ext uri="{FF2B5EF4-FFF2-40B4-BE49-F238E27FC236}">
                    <a16:creationId xmlns:a16="http://schemas.microsoft.com/office/drawing/2014/main" xmlns="" id="{57762513-1710-DE45-71B1-ECF3C629AF9D}"/>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87;p36">
                <a:extLst>
                  <a:ext uri="{FF2B5EF4-FFF2-40B4-BE49-F238E27FC236}">
                    <a16:creationId xmlns:a16="http://schemas.microsoft.com/office/drawing/2014/main" xmlns="" id="{B9F30848-6E5A-6742-3709-B3F01DC93A74}"/>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8;p36">
                <a:extLst>
                  <a:ext uri="{FF2B5EF4-FFF2-40B4-BE49-F238E27FC236}">
                    <a16:creationId xmlns:a16="http://schemas.microsoft.com/office/drawing/2014/main" xmlns="" id="{D97F644A-EE00-8F5C-8314-E3AAC9554988}"/>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9;p36">
                <a:extLst>
                  <a:ext uri="{FF2B5EF4-FFF2-40B4-BE49-F238E27FC236}">
                    <a16:creationId xmlns:a16="http://schemas.microsoft.com/office/drawing/2014/main" xmlns="" id="{4C6BB73D-30DE-7025-8AB0-D3DDB6BEF5FB}"/>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90;p36">
                <a:extLst>
                  <a:ext uri="{FF2B5EF4-FFF2-40B4-BE49-F238E27FC236}">
                    <a16:creationId xmlns:a16="http://schemas.microsoft.com/office/drawing/2014/main" xmlns="" id="{0DE7D500-18D8-F511-D053-91C2033B66B8}"/>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91;p36">
                <a:extLst>
                  <a:ext uri="{FF2B5EF4-FFF2-40B4-BE49-F238E27FC236}">
                    <a16:creationId xmlns:a16="http://schemas.microsoft.com/office/drawing/2014/main" xmlns="" id="{5E066ACB-959E-0101-D120-C8193868AEEB}"/>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92;p36">
                <a:extLst>
                  <a:ext uri="{FF2B5EF4-FFF2-40B4-BE49-F238E27FC236}">
                    <a16:creationId xmlns:a16="http://schemas.microsoft.com/office/drawing/2014/main" xmlns="" id="{6CFD6F16-0039-E54E-DCD1-24FBA720E2F0}"/>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93;p36">
                <a:extLst>
                  <a:ext uri="{FF2B5EF4-FFF2-40B4-BE49-F238E27FC236}">
                    <a16:creationId xmlns:a16="http://schemas.microsoft.com/office/drawing/2014/main" xmlns="" id="{8839CCA7-8477-0814-1178-28F011B9B0B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94;p36">
                <a:extLst>
                  <a:ext uri="{FF2B5EF4-FFF2-40B4-BE49-F238E27FC236}">
                    <a16:creationId xmlns:a16="http://schemas.microsoft.com/office/drawing/2014/main" xmlns="" id="{1E056919-CA5A-3483-2C8E-E1A6FA104842}"/>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95;p36">
                <a:extLst>
                  <a:ext uri="{FF2B5EF4-FFF2-40B4-BE49-F238E27FC236}">
                    <a16:creationId xmlns:a16="http://schemas.microsoft.com/office/drawing/2014/main" xmlns="" id="{AF965EC6-23D7-BD6E-8E8E-3B9943A28F8D}"/>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96;p36">
                <a:extLst>
                  <a:ext uri="{FF2B5EF4-FFF2-40B4-BE49-F238E27FC236}">
                    <a16:creationId xmlns:a16="http://schemas.microsoft.com/office/drawing/2014/main" xmlns="" id="{7700D41F-2B9B-909A-2993-98289C277EC3}"/>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97;p36">
                <a:extLst>
                  <a:ext uri="{FF2B5EF4-FFF2-40B4-BE49-F238E27FC236}">
                    <a16:creationId xmlns:a16="http://schemas.microsoft.com/office/drawing/2014/main" xmlns="" id="{3FA97551-B325-C62F-DD74-874DF91346EF}"/>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8;p36">
                <a:extLst>
                  <a:ext uri="{FF2B5EF4-FFF2-40B4-BE49-F238E27FC236}">
                    <a16:creationId xmlns:a16="http://schemas.microsoft.com/office/drawing/2014/main" xmlns="" id="{58892122-B1E5-83F6-BCA1-E1C2DE905715}"/>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9;p36">
                <a:extLst>
                  <a:ext uri="{FF2B5EF4-FFF2-40B4-BE49-F238E27FC236}">
                    <a16:creationId xmlns:a16="http://schemas.microsoft.com/office/drawing/2014/main" xmlns="" id="{31237E31-275A-EFB0-AF93-CD657F591CCB}"/>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500;p36">
                <a:extLst>
                  <a:ext uri="{FF2B5EF4-FFF2-40B4-BE49-F238E27FC236}">
                    <a16:creationId xmlns:a16="http://schemas.microsoft.com/office/drawing/2014/main" xmlns="" id="{6E79F4EA-129F-FDBF-C1A5-FAF1B4729C3F}"/>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501;p36">
                <a:extLst>
                  <a:ext uri="{FF2B5EF4-FFF2-40B4-BE49-F238E27FC236}">
                    <a16:creationId xmlns:a16="http://schemas.microsoft.com/office/drawing/2014/main" xmlns="" id="{8874C3F5-1552-DEB4-A14E-AD2DA7AF776D}"/>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502;p36">
                <a:extLst>
                  <a:ext uri="{FF2B5EF4-FFF2-40B4-BE49-F238E27FC236}">
                    <a16:creationId xmlns:a16="http://schemas.microsoft.com/office/drawing/2014/main" xmlns="" id="{E5A7FF85-82BB-3F06-FFD0-C0CB4E4D77C8}"/>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503;p36">
                <a:extLst>
                  <a:ext uri="{FF2B5EF4-FFF2-40B4-BE49-F238E27FC236}">
                    <a16:creationId xmlns:a16="http://schemas.microsoft.com/office/drawing/2014/main" xmlns="" id="{AE22ECCA-864E-4783-AD05-72CC420A173A}"/>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504;p36">
                <a:extLst>
                  <a:ext uri="{FF2B5EF4-FFF2-40B4-BE49-F238E27FC236}">
                    <a16:creationId xmlns:a16="http://schemas.microsoft.com/office/drawing/2014/main" xmlns="" id="{6FD3C608-EB62-E73B-4AB9-0AC583716EE3}"/>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505;p36">
                <a:extLst>
                  <a:ext uri="{FF2B5EF4-FFF2-40B4-BE49-F238E27FC236}">
                    <a16:creationId xmlns:a16="http://schemas.microsoft.com/office/drawing/2014/main" xmlns="" id="{E05A059A-9907-50CD-BDAA-0113E9EFAC3C}"/>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506;p36">
                <a:extLst>
                  <a:ext uri="{FF2B5EF4-FFF2-40B4-BE49-F238E27FC236}">
                    <a16:creationId xmlns:a16="http://schemas.microsoft.com/office/drawing/2014/main" xmlns="" id="{A05A8D88-190D-47EF-AEE1-D55664DB67AE}"/>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507;p36">
                <a:extLst>
                  <a:ext uri="{FF2B5EF4-FFF2-40B4-BE49-F238E27FC236}">
                    <a16:creationId xmlns:a16="http://schemas.microsoft.com/office/drawing/2014/main" xmlns="" id="{30D3BA89-97B0-08FB-05BC-15DB7DB54742}"/>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8;p36">
                <a:extLst>
                  <a:ext uri="{FF2B5EF4-FFF2-40B4-BE49-F238E27FC236}">
                    <a16:creationId xmlns:a16="http://schemas.microsoft.com/office/drawing/2014/main" xmlns="" id="{D4A2EEDA-4779-D05A-DBFE-7E4C8DBF5348}"/>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9;p36">
                <a:extLst>
                  <a:ext uri="{FF2B5EF4-FFF2-40B4-BE49-F238E27FC236}">
                    <a16:creationId xmlns:a16="http://schemas.microsoft.com/office/drawing/2014/main" xmlns="" id="{0CC27B9A-D8B7-922D-FD14-3D007BDD0479}"/>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10;p36">
                <a:extLst>
                  <a:ext uri="{FF2B5EF4-FFF2-40B4-BE49-F238E27FC236}">
                    <a16:creationId xmlns:a16="http://schemas.microsoft.com/office/drawing/2014/main" xmlns="" id="{034B4478-3F41-46AB-D328-46C073387CF9}"/>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11;p36">
                <a:extLst>
                  <a:ext uri="{FF2B5EF4-FFF2-40B4-BE49-F238E27FC236}">
                    <a16:creationId xmlns:a16="http://schemas.microsoft.com/office/drawing/2014/main" xmlns="" id="{BABB763D-6E83-6CAD-0DE8-D6ECFA3DE558}"/>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12;p36">
                <a:extLst>
                  <a:ext uri="{FF2B5EF4-FFF2-40B4-BE49-F238E27FC236}">
                    <a16:creationId xmlns:a16="http://schemas.microsoft.com/office/drawing/2014/main" xmlns="" id="{F6E92723-5C2B-9768-40E4-E9751353FF08}"/>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13;p36">
                <a:extLst>
                  <a:ext uri="{FF2B5EF4-FFF2-40B4-BE49-F238E27FC236}">
                    <a16:creationId xmlns:a16="http://schemas.microsoft.com/office/drawing/2014/main" xmlns="" id="{0F3525A3-4938-4DCE-866C-F305810B81E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14;p36">
                <a:extLst>
                  <a:ext uri="{FF2B5EF4-FFF2-40B4-BE49-F238E27FC236}">
                    <a16:creationId xmlns:a16="http://schemas.microsoft.com/office/drawing/2014/main" xmlns="" id="{4CEDC3E8-5075-DD11-0615-12F5390EED5C}"/>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15;p36">
                <a:extLst>
                  <a:ext uri="{FF2B5EF4-FFF2-40B4-BE49-F238E27FC236}">
                    <a16:creationId xmlns:a16="http://schemas.microsoft.com/office/drawing/2014/main" xmlns="" id="{F5CA95EB-832B-AB4C-0210-98F968DD1A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16;p36">
                <a:extLst>
                  <a:ext uri="{FF2B5EF4-FFF2-40B4-BE49-F238E27FC236}">
                    <a16:creationId xmlns:a16="http://schemas.microsoft.com/office/drawing/2014/main" xmlns="" id="{0063E6E3-FE5E-BBC9-8D2F-C8AA14600184}"/>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17;p36">
                <a:extLst>
                  <a:ext uri="{FF2B5EF4-FFF2-40B4-BE49-F238E27FC236}">
                    <a16:creationId xmlns:a16="http://schemas.microsoft.com/office/drawing/2014/main" xmlns="" id="{ACE506CC-68B4-3B54-DA79-ED2A0CCB7FC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47" name="Google Shape;1518;p36">
              <a:extLst>
                <a:ext uri="{FF2B5EF4-FFF2-40B4-BE49-F238E27FC236}">
                  <a16:creationId xmlns:a16="http://schemas.microsoft.com/office/drawing/2014/main" xmlns="" id="{42DD1038-95DC-0FA1-2F59-F7523D149B2F}"/>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519;p36">
              <a:extLst>
                <a:ext uri="{FF2B5EF4-FFF2-40B4-BE49-F238E27FC236}">
                  <a16:creationId xmlns:a16="http://schemas.microsoft.com/office/drawing/2014/main" xmlns="" id="{6373B6EC-D1FE-3DFC-D845-E5E5459137D5}"/>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520;p36">
              <a:extLst>
                <a:ext uri="{FF2B5EF4-FFF2-40B4-BE49-F238E27FC236}">
                  <a16:creationId xmlns:a16="http://schemas.microsoft.com/office/drawing/2014/main" xmlns="" id="{AD88DF0B-84FD-DD4C-14D9-EF790A7BF896}"/>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521;p36">
              <a:extLst>
                <a:ext uri="{FF2B5EF4-FFF2-40B4-BE49-F238E27FC236}">
                  <a16:creationId xmlns:a16="http://schemas.microsoft.com/office/drawing/2014/main" xmlns="" id="{E4199FDE-444C-87BD-C92D-DB0932CF2CC4}"/>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522;p36">
              <a:extLst>
                <a:ext uri="{FF2B5EF4-FFF2-40B4-BE49-F238E27FC236}">
                  <a16:creationId xmlns:a16="http://schemas.microsoft.com/office/drawing/2014/main" xmlns="" id="{DEE772EB-705D-BD43-66C3-5E409F010CA5}"/>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523;p36">
              <a:extLst>
                <a:ext uri="{FF2B5EF4-FFF2-40B4-BE49-F238E27FC236}">
                  <a16:creationId xmlns:a16="http://schemas.microsoft.com/office/drawing/2014/main" xmlns="" id="{E15E27C7-F625-C1A2-4293-185C83AB2485}"/>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524;p36">
              <a:extLst>
                <a:ext uri="{FF2B5EF4-FFF2-40B4-BE49-F238E27FC236}">
                  <a16:creationId xmlns:a16="http://schemas.microsoft.com/office/drawing/2014/main" xmlns="" id="{737634B7-9112-65E3-BBCB-3A5BFD9CBAF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525;p36">
              <a:extLst>
                <a:ext uri="{FF2B5EF4-FFF2-40B4-BE49-F238E27FC236}">
                  <a16:creationId xmlns:a16="http://schemas.microsoft.com/office/drawing/2014/main" xmlns="" id="{952A28AD-1155-4558-B3BA-41D9CA96B370}"/>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526;p36">
              <a:extLst>
                <a:ext uri="{FF2B5EF4-FFF2-40B4-BE49-F238E27FC236}">
                  <a16:creationId xmlns:a16="http://schemas.microsoft.com/office/drawing/2014/main" xmlns="" id="{444BA320-43A0-D56F-D075-679EF44A19F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27;p36">
              <a:extLst>
                <a:ext uri="{FF2B5EF4-FFF2-40B4-BE49-F238E27FC236}">
                  <a16:creationId xmlns:a16="http://schemas.microsoft.com/office/drawing/2014/main" xmlns="" id="{A9BA84AC-3AC0-294C-019D-DB431EEEC22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8;p36">
              <a:extLst>
                <a:ext uri="{FF2B5EF4-FFF2-40B4-BE49-F238E27FC236}">
                  <a16:creationId xmlns:a16="http://schemas.microsoft.com/office/drawing/2014/main" xmlns="" id="{0277416F-6D76-AEA4-B459-1C37340973F4}"/>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9;p36">
              <a:extLst>
                <a:ext uri="{FF2B5EF4-FFF2-40B4-BE49-F238E27FC236}">
                  <a16:creationId xmlns:a16="http://schemas.microsoft.com/office/drawing/2014/main" xmlns="" id="{0567CB0F-EA32-D04F-8DD0-6464D801612C}"/>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30;p36">
              <a:extLst>
                <a:ext uri="{FF2B5EF4-FFF2-40B4-BE49-F238E27FC236}">
                  <a16:creationId xmlns:a16="http://schemas.microsoft.com/office/drawing/2014/main" xmlns="" id="{671F9448-DAF5-1C08-DBCA-E65255B767A1}"/>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31;p36">
              <a:extLst>
                <a:ext uri="{FF2B5EF4-FFF2-40B4-BE49-F238E27FC236}">
                  <a16:creationId xmlns:a16="http://schemas.microsoft.com/office/drawing/2014/main" xmlns="" id="{42B2221F-B916-3FE5-0D2B-031E7813107E}"/>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32;p36">
              <a:extLst>
                <a:ext uri="{FF2B5EF4-FFF2-40B4-BE49-F238E27FC236}">
                  <a16:creationId xmlns:a16="http://schemas.microsoft.com/office/drawing/2014/main" xmlns="" id="{4D20D9F4-255F-A4F6-A228-38D5199233DC}"/>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33;p36">
              <a:extLst>
                <a:ext uri="{FF2B5EF4-FFF2-40B4-BE49-F238E27FC236}">
                  <a16:creationId xmlns:a16="http://schemas.microsoft.com/office/drawing/2014/main" xmlns="" id="{D1504ADC-768E-23A8-37F2-1070C9D52D5E}"/>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34;p36">
              <a:extLst>
                <a:ext uri="{FF2B5EF4-FFF2-40B4-BE49-F238E27FC236}">
                  <a16:creationId xmlns:a16="http://schemas.microsoft.com/office/drawing/2014/main" xmlns="" id="{40498D97-5550-CEDC-3EAC-D1ED47A5191F}"/>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35;p36">
              <a:extLst>
                <a:ext uri="{FF2B5EF4-FFF2-40B4-BE49-F238E27FC236}">
                  <a16:creationId xmlns:a16="http://schemas.microsoft.com/office/drawing/2014/main" xmlns="" id="{AE6DDC3F-B0AE-6B77-3927-41AE99016CA5}"/>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36;p36">
              <a:extLst>
                <a:ext uri="{FF2B5EF4-FFF2-40B4-BE49-F238E27FC236}">
                  <a16:creationId xmlns:a16="http://schemas.microsoft.com/office/drawing/2014/main" xmlns="" id="{687ACC39-5337-7EF3-409E-ACAF35EE7FB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37;p36">
              <a:extLst>
                <a:ext uri="{FF2B5EF4-FFF2-40B4-BE49-F238E27FC236}">
                  <a16:creationId xmlns:a16="http://schemas.microsoft.com/office/drawing/2014/main" xmlns="" id="{EF32D2DE-2745-5C79-2BD3-858E5668E7C9}"/>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8;p36">
              <a:extLst>
                <a:ext uri="{FF2B5EF4-FFF2-40B4-BE49-F238E27FC236}">
                  <a16:creationId xmlns:a16="http://schemas.microsoft.com/office/drawing/2014/main" xmlns="" id="{568EE083-E9C6-BF7C-BDC7-A202F40550E5}"/>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9;p36">
              <a:extLst>
                <a:ext uri="{FF2B5EF4-FFF2-40B4-BE49-F238E27FC236}">
                  <a16:creationId xmlns:a16="http://schemas.microsoft.com/office/drawing/2014/main" xmlns="" id="{40C563E3-F172-41A0-0841-22293193E128}"/>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40;p36">
              <a:extLst>
                <a:ext uri="{FF2B5EF4-FFF2-40B4-BE49-F238E27FC236}">
                  <a16:creationId xmlns:a16="http://schemas.microsoft.com/office/drawing/2014/main" xmlns="" id="{EBE15517-0A55-F4B2-8064-858C310DC3BA}"/>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41;p36">
              <a:extLst>
                <a:ext uri="{FF2B5EF4-FFF2-40B4-BE49-F238E27FC236}">
                  <a16:creationId xmlns:a16="http://schemas.microsoft.com/office/drawing/2014/main" xmlns="" id="{34C8F15A-DFEE-FD26-621F-6895E741ABFA}"/>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42;p36">
              <a:extLst>
                <a:ext uri="{FF2B5EF4-FFF2-40B4-BE49-F238E27FC236}">
                  <a16:creationId xmlns:a16="http://schemas.microsoft.com/office/drawing/2014/main" xmlns="" id="{3A36A57B-D788-3196-2FA4-4213498AAD58}"/>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43;p36">
              <a:extLst>
                <a:ext uri="{FF2B5EF4-FFF2-40B4-BE49-F238E27FC236}">
                  <a16:creationId xmlns:a16="http://schemas.microsoft.com/office/drawing/2014/main" xmlns="" id="{A7B5B20D-63F8-96F0-1A3B-46E28A1D603F}"/>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44;p36">
              <a:extLst>
                <a:ext uri="{FF2B5EF4-FFF2-40B4-BE49-F238E27FC236}">
                  <a16:creationId xmlns:a16="http://schemas.microsoft.com/office/drawing/2014/main" xmlns="" id="{B952DA1A-B07C-D134-730F-AF8EDB98C555}"/>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45;p36">
              <a:extLst>
                <a:ext uri="{FF2B5EF4-FFF2-40B4-BE49-F238E27FC236}">
                  <a16:creationId xmlns:a16="http://schemas.microsoft.com/office/drawing/2014/main" xmlns="" id="{AEEA9894-9902-4F02-764C-D1AF014B718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46;p36">
              <a:extLst>
                <a:ext uri="{FF2B5EF4-FFF2-40B4-BE49-F238E27FC236}">
                  <a16:creationId xmlns:a16="http://schemas.microsoft.com/office/drawing/2014/main" xmlns="" id="{8A31E351-CAAA-7CF0-8063-C96C3AF88335}"/>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47;p36">
              <a:extLst>
                <a:ext uri="{FF2B5EF4-FFF2-40B4-BE49-F238E27FC236}">
                  <a16:creationId xmlns:a16="http://schemas.microsoft.com/office/drawing/2014/main" xmlns="" id="{A15F5F63-2E20-4B57-241B-978BAC06AED5}"/>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8;p36">
              <a:extLst>
                <a:ext uri="{FF2B5EF4-FFF2-40B4-BE49-F238E27FC236}">
                  <a16:creationId xmlns:a16="http://schemas.microsoft.com/office/drawing/2014/main" xmlns="" id="{B0E0941A-27D2-7E97-331E-93614F9634C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9;p36">
              <a:extLst>
                <a:ext uri="{FF2B5EF4-FFF2-40B4-BE49-F238E27FC236}">
                  <a16:creationId xmlns:a16="http://schemas.microsoft.com/office/drawing/2014/main" xmlns="" id="{C97576CE-D989-FBC7-69A0-4DDB064DE23D}"/>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50;p36">
              <a:extLst>
                <a:ext uri="{FF2B5EF4-FFF2-40B4-BE49-F238E27FC236}">
                  <a16:creationId xmlns:a16="http://schemas.microsoft.com/office/drawing/2014/main" xmlns="" id="{086A85DB-BCB1-B9C3-0608-2495FDACFBB1}"/>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51;p36">
              <a:extLst>
                <a:ext uri="{FF2B5EF4-FFF2-40B4-BE49-F238E27FC236}">
                  <a16:creationId xmlns:a16="http://schemas.microsoft.com/office/drawing/2014/main" xmlns="" id="{8F34C8D9-BBB2-9671-01AF-39EAAFC18B32}"/>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Tree>
    <p:extLst>
      <p:ext uri="{BB962C8B-B14F-4D97-AF65-F5344CB8AC3E}">
        <p14:creationId xmlns:p14="http://schemas.microsoft.com/office/powerpoint/2010/main" val="4190989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xmlns="" id="{CA98F67D-00A2-18DE-77B4-19D9D372E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3" name="Group 2">
            <a:extLst>
              <a:ext uri="{FF2B5EF4-FFF2-40B4-BE49-F238E27FC236}">
                <a16:creationId xmlns:a16="http://schemas.microsoft.com/office/drawing/2014/main" xmlns="" id="{8C065C9E-2C40-D8F2-288A-0DC7BB2C432D}"/>
              </a:ext>
            </a:extLst>
          </p:cNvPr>
          <p:cNvGrpSpPr/>
          <p:nvPr/>
        </p:nvGrpSpPr>
        <p:grpSpPr>
          <a:xfrm>
            <a:off x="1184280" y="2723624"/>
            <a:ext cx="3850755" cy="1700806"/>
            <a:chOff x="2132467" y="2501311"/>
            <a:chExt cx="3850754" cy="1700807"/>
          </a:xfrm>
        </p:grpSpPr>
        <p:grpSp>
          <p:nvGrpSpPr>
            <p:cNvPr id="4" name="Group 3">
              <a:extLst>
                <a:ext uri="{FF2B5EF4-FFF2-40B4-BE49-F238E27FC236}">
                  <a16:creationId xmlns:a16="http://schemas.microsoft.com/office/drawing/2014/main" xmlns="" id="{D4E3101D-7BFC-BAA6-36E7-DF47EE11EDCD}"/>
                </a:ext>
              </a:extLst>
            </p:cNvPr>
            <p:cNvGrpSpPr/>
            <p:nvPr/>
          </p:nvGrpSpPr>
          <p:grpSpPr>
            <a:xfrm>
              <a:off x="2132467" y="2501311"/>
              <a:ext cx="3726918" cy="1700807"/>
              <a:chOff x="277034" y="1489257"/>
              <a:chExt cx="3726918" cy="1700807"/>
            </a:xfrm>
          </p:grpSpPr>
          <p:sp>
            <p:nvSpPr>
              <p:cNvPr id="6" name="Rectangle: Rounded Corners 5">
                <a:extLst>
                  <a:ext uri="{FF2B5EF4-FFF2-40B4-BE49-F238E27FC236}">
                    <a16:creationId xmlns:a16="http://schemas.microsoft.com/office/drawing/2014/main" xmlns="" id="{32183C7E-B06B-4392-21C6-18ED5AD65990}"/>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7" name="Picture 6">
                <a:extLst>
                  <a:ext uri="{FF2B5EF4-FFF2-40B4-BE49-F238E27FC236}">
                    <a16:creationId xmlns:a16="http://schemas.microsoft.com/office/drawing/2014/main" xmlns="" id="{46005663-82D8-D047-B505-78C99CA56004}"/>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5" name="TextBox 34">
              <a:extLst>
                <a:ext uri="{FF2B5EF4-FFF2-40B4-BE49-F238E27FC236}">
                  <a16:creationId xmlns:a16="http://schemas.microsoft.com/office/drawing/2014/main" xmlns="" id="{2E7FC3E6-3889-7EC3-CD68-3F077C62945A}"/>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8" name="Group 7">
            <a:extLst>
              <a:ext uri="{FF2B5EF4-FFF2-40B4-BE49-F238E27FC236}">
                <a16:creationId xmlns:a16="http://schemas.microsoft.com/office/drawing/2014/main" xmlns="" id="{E2272B5C-08B6-5E76-1415-247CDE04672D}"/>
              </a:ext>
            </a:extLst>
          </p:cNvPr>
          <p:cNvGrpSpPr/>
          <p:nvPr/>
        </p:nvGrpSpPr>
        <p:grpSpPr>
          <a:xfrm>
            <a:off x="1161089" y="4457606"/>
            <a:ext cx="3850755" cy="1700806"/>
            <a:chOff x="2132467" y="2501311"/>
            <a:chExt cx="3850754" cy="1700807"/>
          </a:xfrm>
        </p:grpSpPr>
        <p:grpSp>
          <p:nvGrpSpPr>
            <p:cNvPr id="9" name="Group 8">
              <a:extLst>
                <a:ext uri="{FF2B5EF4-FFF2-40B4-BE49-F238E27FC236}">
                  <a16:creationId xmlns:a16="http://schemas.microsoft.com/office/drawing/2014/main" xmlns="" id="{8BE302CD-7260-7EFA-5423-ACD3B496EE44}"/>
                </a:ext>
              </a:extLst>
            </p:cNvPr>
            <p:cNvGrpSpPr/>
            <p:nvPr/>
          </p:nvGrpSpPr>
          <p:grpSpPr>
            <a:xfrm>
              <a:off x="2132467" y="2501311"/>
              <a:ext cx="3726918" cy="1700807"/>
              <a:chOff x="277034" y="1489257"/>
              <a:chExt cx="3726918" cy="1700807"/>
            </a:xfrm>
          </p:grpSpPr>
          <p:sp>
            <p:nvSpPr>
              <p:cNvPr id="11" name="Rectangle: Rounded Corners 10">
                <a:extLst>
                  <a:ext uri="{FF2B5EF4-FFF2-40B4-BE49-F238E27FC236}">
                    <a16:creationId xmlns:a16="http://schemas.microsoft.com/office/drawing/2014/main" xmlns="" id="{71D4BFF3-AF71-4312-113F-A017437FB486}"/>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12" name="Picture 11">
                <a:extLst>
                  <a:ext uri="{FF2B5EF4-FFF2-40B4-BE49-F238E27FC236}">
                    <a16:creationId xmlns:a16="http://schemas.microsoft.com/office/drawing/2014/main" xmlns="" id="{DC1968A0-BBC4-9ED8-7010-B5AFC1AD4E33}"/>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0" name="TextBox 34">
              <a:extLst>
                <a:ext uri="{FF2B5EF4-FFF2-40B4-BE49-F238E27FC236}">
                  <a16:creationId xmlns:a16="http://schemas.microsoft.com/office/drawing/2014/main" xmlns="" id="{04B1B69A-A996-D650-AC68-EE122EFA2F50}"/>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13" name="Group 12">
            <a:extLst>
              <a:ext uri="{FF2B5EF4-FFF2-40B4-BE49-F238E27FC236}">
                <a16:creationId xmlns:a16="http://schemas.microsoft.com/office/drawing/2014/main" xmlns="" id="{79C9A43C-DB9B-C8D3-7151-DECF2A6671D4}"/>
              </a:ext>
            </a:extLst>
          </p:cNvPr>
          <p:cNvGrpSpPr/>
          <p:nvPr/>
        </p:nvGrpSpPr>
        <p:grpSpPr>
          <a:xfrm>
            <a:off x="7303992" y="2835809"/>
            <a:ext cx="3850755" cy="1700806"/>
            <a:chOff x="2132467" y="2501311"/>
            <a:chExt cx="3850754" cy="1700807"/>
          </a:xfrm>
        </p:grpSpPr>
        <p:grpSp>
          <p:nvGrpSpPr>
            <p:cNvPr id="14" name="Group 13">
              <a:extLst>
                <a:ext uri="{FF2B5EF4-FFF2-40B4-BE49-F238E27FC236}">
                  <a16:creationId xmlns:a16="http://schemas.microsoft.com/office/drawing/2014/main" xmlns="" id="{3323FF80-AC6D-01E7-1DA6-A584B4C5772F}"/>
                </a:ext>
              </a:extLst>
            </p:cNvPr>
            <p:cNvGrpSpPr/>
            <p:nvPr/>
          </p:nvGrpSpPr>
          <p:grpSpPr>
            <a:xfrm>
              <a:off x="2132467" y="2501311"/>
              <a:ext cx="3726918" cy="1700807"/>
              <a:chOff x="277034" y="1489257"/>
              <a:chExt cx="3726918" cy="1700807"/>
            </a:xfrm>
          </p:grpSpPr>
          <p:sp>
            <p:nvSpPr>
              <p:cNvPr id="16" name="Rectangle: Rounded Corners 15">
                <a:extLst>
                  <a:ext uri="{FF2B5EF4-FFF2-40B4-BE49-F238E27FC236}">
                    <a16:creationId xmlns:a16="http://schemas.microsoft.com/office/drawing/2014/main" xmlns="" id="{A008A258-E6E2-46E4-FB63-FA8729EDEEA2}"/>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17" name="Picture 16">
                <a:extLst>
                  <a:ext uri="{FF2B5EF4-FFF2-40B4-BE49-F238E27FC236}">
                    <a16:creationId xmlns:a16="http://schemas.microsoft.com/office/drawing/2014/main" xmlns="" id="{A6B2D856-FBB6-9E84-0787-26DAA5A39A6C}"/>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xmlns="" id="{595C8D51-E8E3-A3B3-465D-112BB5F5DBA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18" name="Group 17">
            <a:extLst>
              <a:ext uri="{FF2B5EF4-FFF2-40B4-BE49-F238E27FC236}">
                <a16:creationId xmlns:a16="http://schemas.microsoft.com/office/drawing/2014/main" xmlns="" id="{B3734D2C-40B9-0F01-AFF6-4BD4C5ADF2E1}"/>
              </a:ext>
            </a:extLst>
          </p:cNvPr>
          <p:cNvGrpSpPr/>
          <p:nvPr/>
        </p:nvGrpSpPr>
        <p:grpSpPr>
          <a:xfrm>
            <a:off x="7303992" y="4662405"/>
            <a:ext cx="3850755" cy="1700806"/>
            <a:chOff x="2132467" y="2501311"/>
            <a:chExt cx="3850754" cy="1700807"/>
          </a:xfrm>
        </p:grpSpPr>
        <p:grpSp>
          <p:nvGrpSpPr>
            <p:cNvPr id="19" name="Group 18">
              <a:extLst>
                <a:ext uri="{FF2B5EF4-FFF2-40B4-BE49-F238E27FC236}">
                  <a16:creationId xmlns:a16="http://schemas.microsoft.com/office/drawing/2014/main" xmlns="" id="{7BF284D5-B8E0-7B1A-4173-5FDD9AAD3B70}"/>
                </a:ext>
              </a:extLst>
            </p:cNvPr>
            <p:cNvGrpSpPr/>
            <p:nvPr/>
          </p:nvGrpSpPr>
          <p:grpSpPr>
            <a:xfrm>
              <a:off x="2132467" y="2501311"/>
              <a:ext cx="3726918" cy="1700807"/>
              <a:chOff x="277034" y="1489257"/>
              <a:chExt cx="3726918" cy="1700807"/>
            </a:xfrm>
          </p:grpSpPr>
          <p:sp>
            <p:nvSpPr>
              <p:cNvPr id="21" name="Rectangle: Rounded Corners 20">
                <a:extLst>
                  <a:ext uri="{FF2B5EF4-FFF2-40B4-BE49-F238E27FC236}">
                    <a16:creationId xmlns:a16="http://schemas.microsoft.com/office/drawing/2014/main" xmlns="" id="{AB5A3CC7-61D9-D195-A0CE-4D6742B7D5F6}"/>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22" name="Picture 21">
                <a:extLst>
                  <a:ext uri="{FF2B5EF4-FFF2-40B4-BE49-F238E27FC236}">
                    <a16:creationId xmlns:a16="http://schemas.microsoft.com/office/drawing/2014/main" xmlns="" id="{43D1B88B-15AE-4257-5DF1-F60A3A690FF4}"/>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0" name="TextBox 34">
              <a:extLst>
                <a:ext uri="{FF2B5EF4-FFF2-40B4-BE49-F238E27FC236}">
                  <a16:creationId xmlns:a16="http://schemas.microsoft.com/office/drawing/2014/main" xmlns="" id="{A0A266A1-6F46-F7D9-7308-B5537DFF7C0B}"/>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pic>
        <p:nvPicPr>
          <p:cNvPr id="23" name="Picture 22">
            <a:extLst>
              <a:ext uri="{FF2B5EF4-FFF2-40B4-BE49-F238E27FC236}">
                <a16:creationId xmlns:a16="http://schemas.microsoft.com/office/drawing/2014/main" xmlns="" id="{DE7152C0-BE1E-688A-3B78-E2A2416F5AE9}"/>
              </a:ext>
            </a:extLst>
          </p:cNvPr>
          <p:cNvPicPr>
            <a:picLocks noChangeAspect="1"/>
          </p:cNvPicPr>
          <p:nvPr/>
        </p:nvPicPr>
        <p:blipFill>
          <a:blip r:embed="rId4"/>
          <a:stretch>
            <a:fillRect/>
          </a:stretch>
        </p:blipFill>
        <p:spPr>
          <a:xfrm>
            <a:off x="2995406" y="568762"/>
            <a:ext cx="6498899" cy="1828959"/>
          </a:xfrm>
          <a:prstGeom prst="rect">
            <a:avLst/>
          </a:prstGeom>
        </p:spPr>
      </p:pic>
    </p:spTree>
    <p:extLst>
      <p:ext uri="{BB962C8B-B14F-4D97-AF65-F5344CB8AC3E}">
        <p14:creationId xmlns:p14="http://schemas.microsoft.com/office/powerpoint/2010/main" val="36917236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TotalTime>
  <Words>510</Words>
  <Application>Microsoft Office PowerPoint</Application>
  <PresentationFormat>Custom</PresentationFormat>
  <Paragraphs>29</Paragraphs>
  <Slides>10</Slides>
  <Notes>8</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ThienIT</cp:lastModifiedBy>
  <cp:revision>15</cp:revision>
  <dcterms:created xsi:type="dcterms:W3CDTF">2022-06-25T07:08:00Z</dcterms:created>
  <dcterms:modified xsi:type="dcterms:W3CDTF">2023-08-14T03:56:07Z</dcterms:modified>
</cp:coreProperties>
</file>