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7" r:id="rId2"/>
  </p:sldMasterIdLst>
  <p:notesMasterIdLst>
    <p:notesMasterId r:id="rId24"/>
  </p:notesMasterIdLst>
  <p:sldIdLst>
    <p:sldId id="11693" r:id="rId3"/>
    <p:sldId id="268" r:id="rId4"/>
    <p:sldId id="11702" r:id="rId5"/>
    <p:sldId id="11694" r:id="rId6"/>
    <p:sldId id="266" r:id="rId7"/>
    <p:sldId id="267" r:id="rId8"/>
    <p:sldId id="274" r:id="rId9"/>
    <p:sldId id="270" r:id="rId10"/>
    <p:sldId id="11703" r:id="rId11"/>
    <p:sldId id="11699" r:id="rId12"/>
    <p:sldId id="278" r:id="rId13"/>
    <p:sldId id="348" r:id="rId14"/>
    <p:sldId id="11706" r:id="rId15"/>
    <p:sldId id="520" r:id="rId16"/>
    <p:sldId id="280" r:id="rId17"/>
    <p:sldId id="521" r:id="rId18"/>
    <p:sldId id="4414" r:id="rId19"/>
    <p:sldId id="11704" r:id="rId20"/>
    <p:sldId id="11705" r:id="rId21"/>
    <p:sldId id="283" r:id="rId22"/>
    <p:sldId id="117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4750"/>
    <a:srgbClr val="E4DF11"/>
    <a:srgbClr val="D4D020"/>
    <a:srgbClr val="E49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EECAA-4A27-49BE-AD4B-F348BD23A0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5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BC56E-7509-4BD1-AAE1-7BFB5A0931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8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04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BC56E-7509-4BD1-AAE1-7BFB5A0931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8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4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9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7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7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6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5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5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96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496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33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3263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48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6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71E-D266-4DC9-A5EE-84CCD748D19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C1E84-C16C-4FE1-BF03-632379CD3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EF5D0-3CB1-45EF-8C0C-8124604DD3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1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4CA0FF7-F33E-4905-B1C1-CF65156E415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671" y="266910"/>
            <a:ext cx="1306429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" y="-4366"/>
            <a:ext cx="12182580" cy="68491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48" y="0"/>
            <a:ext cx="12176304" cy="1115185"/>
          </a:xfrm>
          <a:prstGeom prst="rect">
            <a:avLst/>
          </a:prstGeom>
          <a:gradFill>
            <a:gsLst>
              <a:gs pos="0">
                <a:srgbClr val="FCF9C0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/>
            <a:endParaRPr lang="en-US" sz="2395" b="1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395" b="1">
                <a:solidFill>
                  <a:srgbClr val="0432FF"/>
                </a:solidFill>
                <a:cs typeface="Times New Roman" panose="02020603050405020304" pitchFamily="18" charset="0"/>
              </a:rPr>
              <a:t>PHÒNG </a:t>
            </a:r>
            <a:r>
              <a:rPr lang="en-US" sz="2395" b="1" dirty="0">
                <a:solidFill>
                  <a:srgbClr val="0432FF"/>
                </a:solidFill>
                <a:cs typeface="Times New Roman" panose="02020603050405020304" pitchFamily="18" charset="0"/>
              </a:rPr>
              <a:t>GIÁO DỤC VÀ ĐÀO TẠO HUYỆN </a:t>
            </a:r>
            <a:r>
              <a:rPr lang="en-US" sz="2395" b="1">
                <a:solidFill>
                  <a:srgbClr val="0432FF"/>
                </a:solidFill>
                <a:cs typeface="Times New Roman" panose="02020603050405020304" pitchFamily="18" charset="0"/>
              </a:rPr>
              <a:t>LỘC HÀ</a:t>
            </a:r>
          </a:p>
          <a:p>
            <a:pPr algn="ctr"/>
            <a:r>
              <a:rPr lang="en-US" sz="2395" b="1">
                <a:solidFill>
                  <a:srgbClr val="0432FF"/>
                </a:solidFill>
                <a:cs typeface="Times New Roman" panose="02020603050405020304" pitchFamily="18" charset="0"/>
              </a:rPr>
              <a:t>TRƯỜNG TIỂU HỌC HỘ ĐỘ</a:t>
            </a:r>
            <a:endParaRPr lang="en-US" sz="2395" b="1" dirty="0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algn="ctr"/>
            <a:endParaRPr lang="en-US" sz="2395" b="1" dirty="0">
              <a:solidFill>
                <a:srgbClr val="0432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3461" r="94090" b="89744"/>
          <a:stretch>
            <a:fillRect/>
          </a:stretch>
        </p:blipFill>
        <p:spPr>
          <a:xfrm>
            <a:off x="956176" y="92231"/>
            <a:ext cx="883701" cy="878099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02993" y="1049360"/>
            <a:ext cx="11380161" cy="0"/>
          </a:xfrm>
          <a:prstGeom prst="line">
            <a:avLst/>
          </a:prstGeom>
          <a:ln w="60325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956176" y="1187428"/>
            <a:ext cx="10229850" cy="126174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322" tIns="45661" rIns="91322" bIns="45661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38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ĐUA LẬP THÀNH TÍCH CHÀO MỪNG NGÀY NHÀ GIÁO VIỆT NAM 20-11</a:t>
            </a:r>
            <a:endParaRPr lang="en-US" sz="3600" b="1" spc="38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9852" y="2531683"/>
            <a:ext cx="11154272" cy="1556385"/>
          </a:xfrm>
          <a:prstGeom prst="rect">
            <a:avLst/>
          </a:prstGeom>
          <a:noFill/>
        </p:spPr>
        <p:txBody>
          <a:bodyPr wrap="square" lIns="91322" tIns="45661" rIns="91322" bIns="456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95" b="1" spc="38">
                <a:ln w="1143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</a:t>
            </a:r>
            <a:r>
              <a:rPr lang="en-US" sz="4495" b="1" spc="38" dirty="0">
                <a:ln w="1143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GIÁO VỀ THĂM LỚP, </a:t>
            </a:r>
            <a:r>
              <a:rPr lang="en-US" sz="4495" b="1" spc="38">
                <a:ln w="1143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GIỜ LỚP 4A1</a:t>
            </a:r>
            <a:endParaRPr lang="en-US" sz="3995" b="1" spc="38" dirty="0">
              <a:ln w="11430"/>
              <a:solidFill>
                <a:srgbClr val="0000CC"/>
              </a:solidFill>
              <a:latin typeface=".VnHelvetInsH" panose="020B7200000000000000" pitchFamily="34" charset="0"/>
            </a:endParaRPr>
          </a:p>
          <a:p>
            <a:pPr algn="ctr"/>
            <a:endParaRPr lang="en-US" sz="530" b="1" spc="38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.VnHelvetInsH" panose="020B72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94765" y="5911084"/>
            <a:ext cx="5577501" cy="459105"/>
          </a:xfrm>
          <a:prstGeom prst="rect">
            <a:avLst/>
          </a:prstGeom>
          <a:noFill/>
        </p:spPr>
        <p:txBody>
          <a:bodyPr wrap="square" lIns="91322" tIns="45661" rIns="91322" bIns="45661" rtlCol="0">
            <a:spAutoFit/>
          </a:bodyPr>
          <a:lstStyle/>
          <a:p>
            <a:pPr algn="ctr"/>
            <a:r>
              <a:rPr lang="en-US" sz="2395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 Độ, </a:t>
            </a:r>
            <a:r>
              <a:rPr lang="en-US" sz="2395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95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395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95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395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95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39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255;p33"/>
          <p:cNvSpPr/>
          <p:nvPr/>
        </p:nvSpPr>
        <p:spPr>
          <a:xfrm>
            <a:off x="1950086" y="4343392"/>
            <a:ext cx="8761787" cy="1236941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307" tIns="91307" rIns="91307" bIns="91307" anchor="ctr" anchorCtr="0">
            <a:noAutofit/>
          </a:bodyPr>
          <a:lstStyle/>
          <a:p>
            <a:pPr algn="ctr"/>
            <a:endParaRPr sz="1335">
              <a:solidFill>
                <a:srgbClr val="FFFFFF"/>
              </a:solidFill>
              <a:latin typeface="Arial" panose="020B0604020202020204" pitchFamily="34" charset="0"/>
              <a:ea typeface="Trebuchet MS" panose="020B0603020202020204"/>
              <a:cs typeface="Arial" panose="020B0604020202020204" pitchFamily="34" charset="0"/>
              <a:sym typeface="Trebuchet MS" panose="020B0603020202020204"/>
            </a:endParaRPr>
          </a:p>
        </p:txBody>
      </p:sp>
      <p:grpSp>
        <p:nvGrpSpPr>
          <p:cNvPr id="48" name="Google Shape;388;p38"/>
          <p:cNvGrpSpPr/>
          <p:nvPr/>
        </p:nvGrpSpPr>
        <p:grpSpPr>
          <a:xfrm>
            <a:off x="2233305" y="4343392"/>
            <a:ext cx="1093738" cy="1105219"/>
            <a:chOff x="7261225" y="3236913"/>
            <a:chExt cx="2992438" cy="3098700"/>
          </a:xfrm>
        </p:grpSpPr>
        <p:sp>
          <p:nvSpPr>
            <p:cNvPr id="52" name="Google Shape;389;p38"/>
            <p:cNvSpPr/>
            <p:nvPr/>
          </p:nvSpPr>
          <p:spPr>
            <a:xfrm>
              <a:off x="7261225" y="3236913"/>
              <a:ext cx="2703600" cy="309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82" y="0"/>
                  </a:moveTo>
                  <a:lnTo>
                    <a:pt x="60863" y="61"/>
                  </a:lnTo>
                  <a:lnTo>
                    <a:pt x="61814" y="276"/>
                  </a:lnTo>
                  <a:lnTo>
                    <a:pt x="62907" y="645"/>
                  </a:lnTo>
                  <a:lnTo>
                    <a:pt x="64140" y="1106"/>
                  </a:lnTo>
                  <a:lnTo>
                    <a:pt x="65480" y="1690"/>
                  </a:lnTo>
                  <a:lnTo>
                    <a:pt x="66889" y="2396"/>
                  </a:lnTo>
                  <a:lnTo>
                    <a:pt x="68440" y="3165"/>
                  </a:lnTo>
                  <a:lnTo>
                    <a:pt x="70061" y="3994"/>
                  </a:lnTo>
                  <a:lnTo>
                    <a:pt x="71753" y="4886"/>
                  </a:lnTo>
                  <a:lnTo>
                    <a:pt x="73550" y="5838"/>
                  </a:lnTo>
                  <a:lnTo>
                    <a:pt x="75418" y="6791"/>
                  </a:lnTo>
                  <a:lnTo>
                    <a:pt x="77392" y="7774"/>
                  </a:lnTo>
                  <a:lnTo>
                    <a:pt x="79400" y="8758"/>
                  </a:lnTo>
                  <a:lnTo>
                    <a:pt x="81444" y="9710"/>
                  </a:lnTo>
                  <a:lnTo>
                    <a:pt x="83594" y="10663"/>
                  </a:lnTo>
                  <a:lnTo>
                    <a:pt x="85779" y="11585"/>
                  </a:lnTo>
                  <a:lnTo>
                    <a:pt x="87999" y="12445"/>
                  </a:lnTo>
                  <a:lnTo>
                    <a:pt x="90255" y="13244"/>
                  </a:lnTo>
                  <a:lnTo>
                    <a:pt x="92546" y="13982"/>
                  </a:lnTo>
                  <a:lnTo>
                    <a:pt x="94907" y="14596"/>
                  </a:lnTo>
                  <a:lnTo>
                    <a:pt x="98114" y="15334"/>
                  </a:lnTo>
                  <a:lnTo>
                    <a:pt x="101286" y="15795"/>
                  </a:lnTo>
                  <a:lnTo>
                    <a:pt x="104422" y="16133"/>
                  </a:lnTo>
                  <a:lnTo>
                    <a:pt x="107524" y="16348"/>
                  </a:lnTo>
                  <a:lnTo>
                    <a:pt x="110590" y="16471"/>
                  </a:lnTo>
                  <a:lnTo>
                    <a:pt x="113656" y="16471"/>
                  </a:lnTo>
                  <a:lnTo>
                    <a:pt x="116651" y="16471"/>
                  </a:lnTo>
                  <a:lnTo>
                    <a:pt x="116969" y="16471"/>
                  </a:lnTo>
                  <a:lnTo>
                    <a:pt x="117286" y="16501"/>
                  </a:lnTo>
                  <a:lnTo>
                    <a:pt x="117674" y="16532"/>
                  </a:lnTo>
                  <a:lnTo>
                    <a:pt x="118026" y="16655"/>
                  </a:lnTo>
                  <a:lnTo>
                    <a:pt x="118414" y="16809"/>
                  </a:lnTo>
                  <a:lnTo>
                    <a:pt x="118801" y="17024"/>
                  </a:lnTo>
                  <a:lnTo>
                    <a:pt x="119118" y="17331"/>
                  </a:lnTo>
                  <a:lnTo>
                    <a:pt x="119436" y="17731"/>
                  </a:lnTo>
                  <a:lnTo>
                    <a:pt x="119647" y="18284"/>
                  </a:lnTo>
                  <a:lnTo>
                    <a:pt x="119788" y="18991"/>
                  </a:lnTo>
                  <a:lnTo>
                    <a:pt x="119859" y="19790"/>
                  </a:lnTo>
                  <a:lnTo>
                    <a:pt x="119859" y="19974"/>
                  </a:lnTo>
                  <a:lnTo>
                    <a:pt x="119859" y="20404"/>
                  </a:lnTo>
                  <a:lnTo>
                    <a:pt x="119859" y="21111"/>
                  </a:lnTo>
                  <a:lnTo>
                    <a:pt x="119859" y="21971"/>
                  </a:lnTo>
                  <a:lnTo>
                    <a:pt x="119859" y="23047"/>
                  </a:lnTo>
                  <a:lnTo>
                    <a:pt x="119859" y="24338"/>
                  </a:lnTo>
                  <a:lnTo>
                    <a:pt x="119859" y="25720"/>
                  </a:lnTo>
                  <a:lnTo>
                    <a:pt x="119894" y="27257"/>
                  </a:lnTo>
                  <a:lnTo>
                    <a:pt x="119894" y="28886"/>
                  </a:lnTo>
                  <a:lnTo>
                    <a:pt x="119894" y="30637"/>
                  </a:lnTo>
                  <a:lnTo>
                    <a:pt x="119894" y="32419"/>
                  </a:lnTo>
                  <a:lnTo>
                    <a:pt x="119894" y="34294"/>
                  </a:lnTo>
                  <a:lnTo>
                    <a:pt x="119929" y="36199"/>
                  </a:lnTo>
                  <a:lnTo>
                    <a:pt x="119929" y="38104"/>
                  </a:lnTo>
                  <a:lnTo>
                    <a:pt x="119929" y="40010"/>
                  </a:lnTo>
                  <a:lnTo>
                    <a:pt x="119929" y="41854"/>
                  </a:lnTo>
                  <a:lnTo>
                    <a:pt x="119964" y="43667"/>
                  </a:lnTo>
                  <a:lnTo>
                    <a:pt x="119964" y="45418"/>
                  </a:lnTo>
                  <a:lnTo>
                    <a:pt x="119964" y="47016"/>
                  </a:lnTo>
                  <a:lnTo>
                    <a:pt x="119964" y="48553"/>
                  </a:lnTo>
                  <a:lnTo>
                    <a:pt x="119964" y="49966"/>
                  </a:lnTo>
                  <a:lnTo>
                    <a:pt x="119964" y="51165"/>
                  </a:lnTo>
                  <a:lnTo>
                    <a:pt x="119999" y="52271"/>
                  </a:lnTo>
                  <a:lnTo>
                    <a:pt x="119999" y="53162"/>
                  </a:lnTo>
                  <a:lnTo>
                    <a:pt x="119999" y="53807"/>
                  </a:lnTo>
                  <a:lnTo>
                    <a:pt x="119999" y="54207"/>
                  </a:lnTo>
                  <a:lnTo>
                    <a:pt x="119999" y="54391"/>
                  </a:lnTo>
                  <a:lnTo>
                    <a:pt x="119894" y="57341"/>
                  </a:lnTo>
                  <a:lnTo>
                    <a:pt x="119506" y="60322"/>
                  </a:lnTo>
                  <a:lnTo>
                    <a:pt x="118907" y="63272"/>
                  </a:lnTo>
                  <a:lnTo>
                    <a:pt x="118167" y="66192"/>
                  </a:lnTo>
                  <a:lnTo>
                    <a:pt x="118026" y="66407"/>
                  </a:lnTo>
                  <a:lnTo>
                    <a:pt x="117920" y="66714"/>
                  </a:lnTo>
                  <a:lnTo>
                    <a:pt x="117709" y="66991"/>
                  </a:lnTo>
                  <a:lnTo>
                    <a:pt x="117462" y="67267"/>
                  </a:lnTo>
                  <a:lnTo>
                    <a:pt x="117074" y="67451"/>
                  </a:lnTo>
                  <a:lnTo>
                    <a:pt x="116651" y="67574"/>
                  </a:lnTo>
                  <a:lnTo>
                    <a:pt x="116158" y="67544"/>
                  </a:lnTo>
                  <a:lnTo>
                    <a:pt x="115559" y="67390"/>
                  </a:lnTo>
                  <a:lnTo>
                    <a:pt x="114255" y="67083"/>
                  </a:lnTo>
                  <a:lnTo>
                    <a:pt x="112916" y="66806"/>
                  </a:lnTo>
                  <a:lnTo>
                    <a:pt x="111541" y="66622"/>
                  </a:lnTo>
                  <a:lnTo>
                    <a:pt x="110061" y="66468"/>
                  </a:lnTo>
                  <a:lnTo>
                    <a:pt x="108440" y="66376"/>
                  </a:lnTo>
                  <a:lnTo>
                    <a:pt x="106643" y="66345"/>
                  </a:lnTo>
                  <a:lnTo>
                    <a:pt x="103788" y="66468"/>
                  </a:lnTo>
                  <a:lnTo>
                    <a:pt x="101039" y="66745"/>
                  </a:lnTo>
                  <a:lnTo>
                    <a:pt x="98325" y="67267"/>
                  </a:lnTo>
                  <a:lnTo>
                    <a:pt x="95753" y="67943"/>
                  </a:lnTo>
                  <a:lnTo>
                    <a:pt x="93215" y="68834"/>
                  </a:lnTo>
                  <a:lnTo>
                    <a:pt x="90784" y="69879"/>
                  </a:lnTo>
                  <a:lnTo>
                    <a:pt x="88528" y="71108"/>
                  </a:lnTo>
                  <a:lnTo>
                    <a:pt x="86343" y="72460"/>
                  </a:lnTo>
                  <a:lnTo>
                    <a:pt x="84334" y="73935"/>
                  </a:lnTo>
                  <a:lnTo>
                    <a:pt x="82466" y="75595"/>
                  </a:lnTo>
                  <a:lnTo>
                    <a:pt x="80704" y="77346"/>
                  </a:lnTo>
                  <a:lnTo>
                    <a:pt x="79154" y="79252"/>
                  </a:lnTo>
                  <a:lnTo>
                    <a:pt x="77744" y="81218"/>
                  </a:lnTo>
                  <a:lnTo>
                    <a:pt x="76581" y="83339"/>
                  </a:lnTo>
                  <a:lnTo>
                    <a:pt x="75594" y="85521"/>
                  </a:lnTo>
                  <a:lnTo>
                    <a:pt x="74784" y="87795"/>
                  </a:lnTo>
                  <a:lnTo>
                    <a:pt x="74185" y="90130"/>
                  </a:lnTo>
                  <a:lnTo>
                    <a:pt x="73832" y="92588"/>
                  </a:lnTo>
                  <a:lnTo>
                    <a:pt x="73726" y="95016"/>
                  </a:lnTo>
                  <a:lnTo>
                    <a:pt x="73832" y="97352"/>
                  </a:lnTo>
                  <a:lnTo>
                    <a:pt x="74149" y="99626"/>
                  </a:lnTo>
                  <a:lnTo>
                    <a:pt x="74643" y="101869"/>
                  </a:lnTo>
                  <a:lnTo>
                    <a:pt x="75383" y="104020"/>
                  </a:lnTo>
                  <a:lnTo>
                    <a:pt x="76264" y="106110"/>
                  </a:lnTo>
                  <a:lnTo>
                    <a:pt x="77286" y="108107"/>
                  </a:lnTo>
                  <a:lnTo>
                    <a:pt x="78555" y="110012"/>
                  </a:lnTo>
                  <a:lnTo>
                    <a:pt x="78696" y="110227"/>
                  </a:lnTo>
                  <a:lnTo>
                    <a:pt x="78837" y="110443"/>
                  </a:lnTo>
                  <a:lnTo>
                    <a:pt x="78977" y="110658"/>
                  </a:lnTo>
                  <a:lnTo>
                    <a:pt x="79013" y="110934"/>
                  </a:lnTo>
                  <a:lnTo>
                    <a:pt x="78942" y="111211"/>
                  </a:lnTo>
                  <a:lnTo>
                    <a:pt x="78731" y="111549"/>
                  </a:lnTo>
                  <a:lnTo>
                    <a:pt x="78343" y="111887"/>
                  </a:lnTo>
                  <a:lnTo>
                    <a:pt x="75911" y="113423"/>
                  </a:lnTo>
                  <a:lnTo>
                    <a:pt x="73621" y="114806"/>
                  </a:lnTo>
                  <a:lnTo>
                    <a:pt x="71436" y="116005"/>
                  </a:lnTo>
                  <a:lnTo>
                    <a:pt x="69427" y="117049"/>
                  </a:lnTo>
                  <a:lnTo>
                    <a:pt x="67488" y="117941"/>
                  </a:lnTo>
                  <a:lnTo>
                    <a:pt x="65726" y="118678"/>
                  </a:lnTo>
                  <a:lnTo>
                    <a:pt x="64105" y="119262"/>
                  </a:lnTo>
                  <a:lnTo>
                    <a:pt x="62590" y="119661"/>
                  </a:lnTo>
                  <a:lnTo>
                    <a:pt x="61215" y="119877"/>
                  </a:lnTo>
                  <a:lnTo>
                    <a:pt x="59982" y="120000"/>
                  </a:lnTo>
                  <a:lnTo>
                    <a:pt x="58925" y="119907"/>
                  </a:lnTo>
                  <a:lnTo>
                    <a:pt x="57762" y="119692"/>
                  </a:lnTo>
                  <a:lnTo>
                    <a:pt x="56422" y="119354"/>
                  </a:lnTo>
                  <a:lnTo>
                    <a:pt x="54942" y="118893"/>
                  </a:lnTo>
                  <a:lnTo>
                    <a:pt x="53356" y="118309"/>
                  </a:lnTo>
                  <a:lnTo>
                    <a:pt x="51700" y="117572"/>
                  </a:lnTo>
                  <a:lnTo>
                    <a:pt x="49867" y="116773"/>
                  </a:lnTo>
                  <a:lnTo>
                    <a:pt x="47999" y="115820"/>
                  </a:lnTo>
                  <a:lnTo>
                    <a:pt x="46061" y="114775"/>
                  </a:lnTo>
                  <a:lnTo>
                    <a:pt x="44017" y="113577"/>
                  </a:lnTo>
                  <a:lnTo>
                    <a:pt x="41973" y="112317"/>
                  </a:lnTo>
                  <a:lnTo>
                    <a:pt x="39823" y="110965"/>
                  </a:lnTo>
                  <a:lnTo>
                    <a:pt x="37638" y="109490"/>
                  </a:lnTo>
                  <a:lnTo>
                    <a:pt x="35453" y="107923"/>
                  </a:lnTo>
                  <a:lnTo>
                    <a:pt x="33233" y="106294"/>
                  </a:lnTo>
                  <a:lnTo>
                    <a:pt x="31013" y="104573"/>
                  </a:lnTo>
                  <a:lnTo>
                    <a:pt x="28792" y="102729"/>
                  </a:lnTo>
                  <a:lnTo>
                    <a:pt x="26572" y="100824"/>
                  </a:lnTo>
                  <a:lnTo>
                    <a:pt x="24387" y="98857"/>
                  </a:lnTo>
                  <a:lnTo>
                    <a:pt x="22202" y="96829"/>
                  </a:lnTo>
                  <a:lnTo>
                    <a:pt x="20123" y="94709"/>
                  </a:lnTo>
                  <a:lnTo>
                    <a:pt x="18079" y="92496"/>
                  </a:lnTo>
                  <a:lnTo>
                    <a:pt x="16070" y="90284"/>
                  </a:lnTo>
                  <a:lnTo>
                    <a:pt x="14132" y="87979"/>
                  </a:lnTo>
                  <a:lnTo>
                    <a:pt x="12299" y="85644"/>
                  </a:lnTo>
                  <a:lnTo>
                    <a:pt x="10537" y="83216"/>
                  </a:lnTo>
                  <a:lnTo>
                    <a:pt x="8845" y="80788"/>
                  </a:lnTo>
                  <a:lnTo>
                    <a:pt x="7295" y="78268"/>
                  </a:lnTo>
                  <a:lnTo>
                    <a:pt x="5885" y="75749"/>
                  </a:lnTo>
                  <a:lnTo>
                    <a:pt x="4581" y="73137"/>
                  </a:lnTo>
                  <a:lnTo>
                    <a:pt x="3383" y="70555"/>
                  </a:lnTo>
                  <a:lnTo>
                    <a:pt x="2396" y="67912"/>
                  </a:lnTo>
                  <a:lnTo>
                    <a:pt x="1550" y="65239"/>
                  </a:lnTo>
                  <a:lnTo>
                    <a:pt x="881" y="62535"/>
                  </a:lnTo>
                  <a:lnTo>
                    <a:pt x="387" y="59830"/>
                  </a:lnTo>
                  <a:lnTo>
                    <a:pt x="70" y="57096"/>
                  </a:lnTo>
                  <a:lnTo>
                    <a:pt x="0" y="54391"/>
                  </a:lnTo>
                  <a:lnTo>
                    <a:pt x="0" y="54207"/>
                  </a:lnTo>
                  <a:lnTo>
                    <a:pt x="0" y="53777"/>
                  </a:lnTo>
                  <a:lnTo>
                    <a:pt x="0" y="53070"/>
                  </a:lnTo>
                  <a:lnTo>
                    <a:pt x="0" y="52179"/>
                  </a:lnTo>
                  <a:lnTo>
                    <a:pt x="35" y="51072"/>
                  </a:lnTo>
                  <a:lnTo>
                    <a:pt x="35" y="49782"/>
                  </a:lnTo>
                  <a:lnTo>
                    <a:pt x="70" y="48368"/>
                  </a:lnTo>
                  <a:lnTo>
                    <a:pt x="140" y="46801"/>
                  </a:lnTo>
                  <a:lnTo>
                    <a:pt x="140" y="45111"/>
                  </a:lnTo>
                  <a:lnTo>
                    <a:pt x="176" y="43329"/>
                  </a:lnTo>
                  <a:lnTo>
                    <a:pt x="211" y="41454"/>
                  </a:lnTo>
                  <a:lnTo>
                    <a:pt x="246" y="39549"/>
                  </a:lnTo>
                  <a:lnTo>
                    <a:pt x="281" y="37613"/>
                  </a:lnTo>
                  <a:lnTo>
                    <a:pt x="352" y="35677"/>
                  </a:lnTo>
                  <a:lnTo>
                    <a:pt x="387" y="33710"/>
                  </a:lnTo>
                  <a:lnTo>
                    <a:pt x="387" y="31805"/>
                  </a:lnTo>
                  <a:lnTo>
                    <a:pt x="422" y="29961"/>
                  </a:lnTo>
                  <a:lnTo>
                    <a:pt x="458" y="28148"/>
                  </a:lnTo>
                  <a:lnTo>
                    <a:pt x="493" y="26427"/>
                  </a:lnTo>
                  <a:lnTo>
                    <a:pt x="528" y="24860"/>
                  </a:lnTo>
                  <a:lnTo>
                    <a:pt x="599" y="23416"/>
                  </a:lnTo>
                  <a:lnTo>
                    <a:pt x="599" y="22125"/>
                  </a:lnTo>
                  <a:lnTo>
                    <a:pt x="634" y="20988"/>
                  </a:lnTo>
                  <a:lnTo>
                    <a:pt x="669" y="20035"/>
                  </a:lnTo>
                  <a:lnTo>
                    <a:pt x="669" y="19359"/>
                  </a:lnTo>
                  <a:lnTo>
                    <a:pt x="704" y="18868"/>
                  </a:lnTo>
                  <a:lnTo>
                    <a:pt x="704" y="18653"/>
                  </a:lnTo>
                  <a:lnTo>
                    <a:pt x="881" y="17823"/>
                  </a:lnTo>
                  <a:lnTo>
                    <a:pt x="1162" y="17208"/>
                  </a:lnTo>
                  <a:lnTo>
                    <a:pt x="1480" y="16747"/>
                  </a:lnTo>
                  <a:lnTo>
                    <a:pt x="1797" y="16440"/>
                  </a:lnTo>
                  <a:lnTo>
                    <a:pt x="2185" y="16256"/>
                  </a:lnTo>
                  <a:lnTo>
                    <a:pt x="2502" y="16133"/>
                  </a:lnTo>
                  <a:lnTo>
                    <a:pt x="2889" y="16102"/>
                  </a:lnTo>
                  <a:lnTo>
                    <a:pt x="3277" y="16102"/>
                  </a:lnTo>
                  <a:lnTo>
                    <a:pt x="3594" y="16102"/>
                  </a:lnTo>
                  <a:lnTo>
                    <a:pt x="6590" y="16225"/>
                  </a:lnTo>
                  <a:lnTo>
                    <a:pt x="9656" y="16317"/>
                  </a:lnTo>
                  <a:lnTo>
                    <a:pt x="12757" y="16348"/>
                  </a:lnTo>
                  <a:lnTo>
                    <a:pt x="15894" y="16317"/>
                  </a:lnTo>
                  <a:lnTo>
                    <a:pt x="19066" y="16133"/>
                  </a:lnTo>
                  <a:lnTo>
                    <a:pt x="22308" y="15856"/>
                  </a:lnTo>
                  <a:lnTo>
                    <a:pt x="25515" y="15334"/>
                  </a:lnTo>
                  <a:lnTo>
                    <a:pt x="28828" y="14596"/>
                  </a:lnTo>
                  <a:lnTo>
                    <a:pt x="31400" y="13920"/>
                  </a:lnTo>
                  <a:lnTo>
                    <a:pt x="33867" y="13060"/>
                  </a:lnTo>
                  <a:lnTo>
                    <a:pt x="36229" y="12169"/>
                  </a:lnTo>
                  <a:lnTo>
                    <a:pt x="38519" y="11154"/>
                  </a:lnTo>
                  <a:lnTo>
                    <a:pt x="40669" y="10140"/>
                  </a:lnTo>
                  <a:lnTo>
                    <a:pt x="42748" y="9096"/>
                  </a:lnTo>
                  <a:lnTo>
                    <a:pt x="44722" y="7989"/>
                  </a:lnTo>
                  <a:lnTo>
                    <a:pt x="46625" y="6883"/>
                  </a:lnTo>
                  <a:lnTo>
                    <a:pt x="48387" y="5838"/>
                  </a:lnTo>
                  <a:lnTo>
                    <a:pt x="50044" y="4763"/>
                  </a:lnTo>
                  <a:lnTo>
                    <a:pt x="51629" y="3779"/>
                  </a:lnTo>
                  <a:lnTo>
                    <a:pt x="53110" y="2919"/>
                  </a:lnTo>
                  <a:lnTo>
                    <a:pt x="54484" y="2058"/>
                  </a:lnTo>
                  <a:lnTo>
                    <a:pt x="55788" y="1382"/>
                  </a:lnTo>
                  <a:lnTo>
                    <a:pt x="57022" y="798"/>
                  </a:lnTo>
                  <a:lnTo>
                    <a:pt x="58114" y="338"/>
                  </a:lnTo>
                  <a:lnTo>
                    <a:pt x="59101" y="61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742" tIns="60854" rIns="121742" bIns="60854" anchor="ctr" anchorCtr="0">
              <a:noAutofit/>
            </a:bodyPr>
            <a:lstStyle/>
            <a:p>
              <a:pPr algn="ctr"/>
              <a:endParaRPr sz="2395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53" name="Google Shape;390;p38"/>
            <p:cNvSpPr/>
            <p:nvPr/>
          </p:nvSpPr>
          <p:spPr>
            <a:xfrm>
              <a:off x="9072563" y="5291138"/>
              <a:ext cx="1181100" cy="8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554" y="0"/>
                  </a:moveTo>
                  <a:lnTo>
                    <a:pt x="107249" y="237"/>
                  </a:lnTo>
                  <a:lnTo>
                    <a:pt x="109024" y="1186"/>
                  </a:lnTo>
                  <a:lnTo>
                    <a:pt x="110477" y="2729"/>
                  </a:lnTo>
                  <a:lnTo>
                    <a:pt x="117901" y="12818"/>
                  </a:lnTo>
                  <a:lnTo>
                    <a:pt x="119112" y="14955"/>
                  </a:lnTo>
                  <a:lnTo>
                    <a:pt x="119757" y="17329"/>
                  </a:lnTo>
                  <a:lnTo>
                    <a:pt x="120000" y="19940"/>
                  </a:lnTo>
                  <a:lnTo>
                    <a:pt x="119838" y="22433"/>
                  </a:lnTo>
                  <a:lnTo>
                    <a:pt x="119273" y="24807"/>
                  </a:lnTo>
                  <a:lnTo>
                    <a:pt x="118224" y="26943"/>
                  </a:lnTo>
                  <a:lnTo>
                    <a:pt x="60443" y="116557"/>
                  </a:lnTo>
                  <a:lnTo>
                    <a:pt x="58991" y="118219"/>
                  </a:lnTo>
                  <a:lnTo>
                    <a:pt x="57377" y="119406"/>
                  </a:lnTo>
                  <a:lnTo>
                    <a:pt x="55521" y="120000"/>
                  </a:lnTo>
                  <a:lnTo>
                    <a:pt x="53745" y="120000"/>
                  </a:lnTo>
                  <a:lnTo>
                    <a:pt x="51970" y="119287"/>
                  </a:lnTo>
                  <a:lnTo>
                    <a:pt x="50356" y="117982"/>
                  </a:lnTo>
                  <a:lnTo>
                    <a:pt x="2663" y="66112"/>
                  </a:lnTo>
                  <a:lnTo>
                    <a:pt x="1291" y="64213"/>
                  </a:lnTo>
                  <a:lnTo>
                    <a:pt x="403" y="61958"/>
                  </a:lnTo>
                  <a:lnTo>
                    <a:pt x="0" y="59584"/>
                  </a:lnTo>
                  <a:lnTo>
                    <a:pt x="0" y="56973"/>
                  </a:lnTo>
                  <a:lnTo>
                    <a:pt x="322" y="54480"/>
                  </a:lnTo>
                  <a:lnTo>
                    <a:pt x="1210" y="52106"/>
                  </a:lnTo>
                  <a:lnTo>
                    <a:pt x="7343" y="40237"/>
                  </a:lnTo>
                  <a:lnTo>
                    <a:pt x="8634" y="38219"/>
                  </a:lnTo>
                  <a:lnTo>
                    <a:pt x="10168" y="37032"/>
                  </a:lnTo>
                  <a:lnTo>
                    <a:pt x="11862" y="36320"/>
                  </a:lnTo>
                  <a:lnTo>
                    <a:pt x="13557" y="36320"/>
                  </a:lnTo>
                  <a:lnTo>
                    <a:pt x="15332" y="36795"/>
                  </a:lnTo>
                  <a:lnTo>
                    <a:pt x="16946" y="38100"/>
                  </a:lnTo>
                  <a:lnTo>
                    <a:pt x="47531" y="71097"/>
                  </a:lnTo>
                  <a:lnTo>
                    <a:pt x="49226" y="72403"/>
                  </a:lnTo>
                  <a:lnTo>
                    <a:pt x="50921" y="73115"/>
                  </a:lnTo>
                  <a:lnTo>
                    <a:pt x="52777" y="73115"/>
                  </a:lnTo>
                  <a:lnTo>
                    <a:pt x="54552" y="72522"/>
                  </a:lnTo>
                  <a:lnTo>
                    <a:pt x="56247" y="71454"/>
                  </a:lnTo>
                  <a:lnTo>
                    <a:pt x="57619" y="69673"/>
                  </a:lnTo>
                  <a:lnTo>
                    <a:pt x="100874" y="3204"/>
                  </a:lnTo>
                  <a:lnTo>
                    <a:pt x="102246" y="1543"/>
                  </a:lnTo>
                  <a:lnTo>
                    <a:pt x="103779" y="474"/>
                  </a:lnTo>
                  <a:lnTo>
                    <a:pt x="1055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742" tIns="60854" rIns="121742" bIns="60854" anchor="ctr" anchorCtr="0">
              <a:noAutofit/>
            </a:bodyPr>
            <a:lstStyle/>
            <a:p>
              <a:pPr algn="ctr"/>
              <a:endParaRPr sz="2395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580640" y="4506595"/>
            <a:ext cx="8007985" cy="1404620"/>
          </a:xfrm>
          <a:prstGeom prst="rect">
            <a:avLst/>
          </a:prstGeom>
          <a:noFill/>
        </p:spPr>
        <p:txBody>
          <a:bodyPr wrap="square" lIns="91322" tIns="45661" rIns="91322" bIns="45661" rtlCol="0">
            <a:noAutofit/>
          </a:bodyPr>
          <a:lstStyle/>
          <a:p>
            <a:r>
              <a:rPr lang="en-US" altLang="vi-VN" sz="26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269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69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VÂN ANH</a:t>
            </a:r>
            <a:endParaRPr lang="en-US" sz="269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r>
              <a:rPr lang="en-US" altLang="vi-VN" sz="26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vi-VN" sz="2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</a:t>
            </a:r>
            <a:r>
              <a:rPr lang="en-US" sz="2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9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 Độ</a:t>
            </a:r>
            <a:endParaRPr lang="vi-VN" sz="269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402;p38"/>
          <p:cNvSpPr txBox="1"/>
          <p:nvPr/>
        </p:nvSpPr>
        <p:spPr>
          <a:xfrm>
            <a:off x="225579" y="2899681"/>
            <a:ext cx="11478545" cy="141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7" tIns="91307" rIns="91307" bIns="91307" anchor="ctr" anchorCtr="0">
            <a:noAutofit/>
          </a:bodyPr>
          <a:lstStyle/>
          <a:p>
            <a:pPr algn="ctr"/>
            <a:endParaRPr lang="en-US" sz="239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3794234" y="208344"/>
            <a:ext cx="8104541" cy="4479270"/>
          </a:xfrm>
          <a:custGeom>
            <a:avLst/>
            <a:gdLst>
              <a:gd name="connsiteX0" fmla="*/ 0 w 8104541"/>
              <a:gd name="connsiteY0" fmla="*/ 746560 h 4479270"/>
              <a:gd name="connsiteX1" fmla="*/ 746560 w 8104541"/>
              <a:gd name="connsiteY1" fmla="*/ 0 h 4479270"/>
              <a:gd name="connsiteX2" fmla="*/ 1350757 w 8104541"/>
              <a:gd name="connsiteY2" fmla="*/ 0 h 4479270"/>
              <a:gd name="connsiteX3" fmla="*/ 1350757 w 8104541"/>
              <a:gd name="connsiteY3" fmla="*/ 0 h 4479270"/>
              <a:gd name="connsiteX4" fmla="*/ 3376892 w 8104541"/>
              <a:gd name="connsiteY4" fmla="*/ 0 h 4479270"/>
              <a:gd name="connsiteX5" fmla="*/ 7357981 w 8104541"/>
              <a:gd name="connsiteY5" fmla="*/ 0 h 4479270"/>
              <a:gd name="connsiteX6" fmla="*/ 8104541 w 8104541"/>
              <a:gd name="connsiteY6" fmla="*/ 746560 h 4479270"/>
              <a:gd name="connsiteX7" fmla="*/ 8104541 w 8104541"/>
              <a:gd name="connsiteY7" fmla="*/ 2612908 h 4479270"/>
              <a:gd name="connsiteX8" fmla="*/ 8104541 w 8104541"/>
              <a:gd name="connsiteY8" fmla="*/ 2612908 h 4479270"/>
              <a:gd name="connsiteX9" fmla="*/ 8104541 w 8104541"/>
              <a:gd name="connsiteY9" fmla="*/ 3732725 h 4479270"/>
              <a:gd name="connsiteX10" fmla="*/ 8104541 w 8104541"/>
              <a:gd name="connsiteY10" fmla="*/ 3732710 h 4479270"/>
              <a:gd name="connsiteX11" fmla="*/ 7357981 w 8104541"/>
              <a:gd name="connsiteY11" fmla="*/ 4479270 h 4479270"/>
              <a:gd name="connsiteX12" fmla="*/ 3376892 w 8104541"/>
              <a:gd name="connsiteY12" fmla="*/ 4479270 h 4479270"/>
              <a:gd name="connsiteX13" fmla="*/ 1350757 w 8104541"/>
              <a:gd name="connsiteY13" fmla="*/ 4479270 h 4479270"/>
              <a:gd name="connsiteX14" fmla="*/ 1350757 w 8104541"/>
              <a:gd name="connsiteY14" fmla="*/ 4479270 h 4479270"/>
              <a:gd name="connsiteX15" fmla="*/ 746560 w 8104541"/>
              <a:gd name="connsiteY15" fmla="*/ 4479270 h 4479270"/>
              <a:gd name="connsiteX16" fmla="*/ 0 w 8104541"/>
              <a:gd name="connsiteY16" fmla="*/ 3732710 h 4479270"/>
              <a:gd name="connsiteX17" fmla="*/ 0 w 8104541"/>
              <a:gd name="connsiteY17" fmla="*/ 3732725 h 4479270"/>
              <a:gd name="connsiteX18" fmla="*/ -612703 w 8104541"/>
              <a:gd name="connsiteY18" fmla="*/ 2904493 h 4479270"/>
              <a:gd name="connsiteX19" fmla="*/ 0 w 8104541"/>
              <a:gd name="connsiteY19" fmla="*/ 2612908 h 4479270"/>
              <a:gd name="connsiteX20" fmla="*/ 0 w 8104541"/>
              <a:gd name="connsiteY20" fmla="*/ 746560 h 447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4479270" fill="none" extrusionOk="0">
                <a:moveTo>
                  <a:pt x="0" y="746560"/>
                </a:moveTo>
                <a:cubicBezTo>
                  <a:pt x="-30759" y="315471"/>
                  <a:pt x="354802" y="31732"/>
                  <a:pt x="746560" y="0"/>
                </a:cubicBezTo>
                <a:cubicBezTo>
                  <a:pt x="825767" y="41900"/>
                  <a:pt x="1061189" y="-5576"/>
                  <a:pt x="1350757" y="0"/>
                </a:cubicBezTo>
                <a:lnTo>
                  <a:pt x="1350757" y="0"/>
                </a:lnTo>
                <a:cubicBezTo>
                  <a:pt x="2130897" y="-95567"/>
                  <a:pt x="2732117" y="-3505"/>
                  <a:pt x="3376892" y="0"/>
                </a:cubicBezTo>
                <a:cubicBezTo>
                  <a:pt x="4007078" y="-167629"/>
                  <a:pt x="6640145" y="-24710"/>
                  <a:pt x="7357981" y="0"/>
                </a:cubicBezTo>
                <a:cubicBezTo>
                  <a:pt x="7805276" y="-8511"/>
                  <a:pt x="8104177" y="378674"/>
                  <a:pt x="8104541" y="746560"/>
                </a:cubicBezTo>
                <a:cubicBezTo>
                  <a:pt x="8006044" y="1420871"/>
                  <a:pt x="8127042" y="2125043"/>
                  <a:pt x="8104541" y="2612908"/>
                </a:cubicBezTo>
                <a:lnTo>
                  <a:pt x="8104541" y="2612908"/>
                </a:lnTo>
                <a:cubicBezTo>
                  <a:pt x="8095395" y="2751497"/>
                  <a:pt x="8005186" y="3328050"/>
                  <a:pt x="8104541" y="3732725"/>
                </a:cubicBezTo>
                <a:cubicBezTo>
                  <a:pt x="8104541" y="3732724"/>
                  <a:pt x="8104541" y="3732712"/>
                  <a:pt x="8104541" y="3732710"/>
                </a:cubicBezTo>
                <a:cubicBezTo>
                  <a:pt x="8090982" y="4110560"/>
                  <a:pt x="7821072" y="4425006"/>
                  <a:pt x="7357981" y="4479270"/>
                </a:cubicBezTo>
                <a:cubicBezTo>
                  <a:pt x="6226967" y="4480139"/>
                  <a:pt x="5297140" y="4581830"/>
                  <a:pt x="3376892" y="4479270"/>
                </a:cubicBezTo>
                <a:cubicBezTo>
                  <a:pt x="2899951" y="4346690"/>
                  <a:pt x="2283213" y="4471162"/>
                  <a:pt x="1350757" y="4479270"/>
                </a:cubicBezTo>
                <a:lnTo>
                  <a:pt x="1350757" y="4479270"/>
                </a:lnTo>
                <a:cubicBezTo>
                  <a:pt x="1085090" y="4482053"/>
                  <a:pt x="850993" y="4492194"/>
                  <a:pt x="746560" y="4479270"/>
                </a:cubicBezTo>
                <a:cubicBezTo>
                  <a:pt x="297857" y="4455628"/>
                  <a:pt x="13151" y="4139089"/>
                  <a:pt x="0" y="3732710"/>
                </a:cubicBezTo>
                <a:cubicBezTo>
                  <a:pt x="1" y="3732718"/>
                  <a:pt x="0" y="3732719"/>
                  <a:pt x="0" y="3732725"/>
                </a:cubicBezTo>
                <a:cubicBezTo>
                  <a:pt x="-243151" y="3327556"/>
                  <a:pt x="-389535" y="3337870"/>
                  <a:pt x="-612703" y="2904493"/>
                </a:cubicBezTo>
                <a:cubicBezTo>
                  <a:pt x="-396069" y="2851701"/>
                  <a:pt x="-260343" y="2798161"/>
                  <a:pt x="0" y="2612908"/>
                </a:cubicBezTo>
                <a:cubicBezTo>
                  <a:pt x="-37655" y="1988015"/>
                  <a:pt x="125393" y="1475011"/>
                  <a:pt x="0" y="746560"/>
                </a:cubicBezTo>
                <a:close/>
              </a:path>
              <a:path w="8104541" h="4479270" stroke="0" extrusionOk="0">
                <a:moveTo>
                  <a:pt x="0" y="746560"/>
                </a:moveTo>
                <a:cubicBezTo>
                  <a:pt x="-20373" y="369083"/>
                  <a:pt x="401691" y="-45612"/>
                  <a:pt x="746560" y="0"/>
                </a:cubicBezTo>
                <a:cubicBezTo>
                  <a:pt x="909345" y="20257"/>
                  <a:pt x="1179598" y="32301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4810333" y="-134364"/>
                  <a:pt x="6578026" y="130381"/>
                  <a:pt x="7357981" y="0"/>
                </a:cubicBezTo>
                <a:cubicBezTo>
                  <a:pt x="7767297" y="-7067"/>
                  <a:pt x="8142326" y="304955"/>
                  <a:pt x="8104541" y="746560"/>
                </a:cubicBezTo>
                <a:cubicBezTo>
                  <a:pt x="8042290" y="1237052"/>
                  <a:pt x="8259883" y="2119715"/>
                  <a:pt x="8104541" y="2612908"/>
                </a:cubicBezTo>
                <a:lnTo>
                  <a:pt x="8104541" y="2612908"/>
                </a:lnTo>
                <a:cubicBezTo>
                  <a:pt x="8102747" y="3101798"/>
                  <a:pt x="8131013" y="3449750"/>
                  <a:pt x="8104541" y="3732725"/>
                </a:cubicBezTo>
                <a:cubicBezTo>
                  <a:pt x="8104542" y="3732724"/>
                  <a:pt x="8104541" y="3732713"/>
                  <a:pt x="8104541" y="3732710"/>
                </a:cubicBezTo>
                <a:cubicBezTo>
                  <a:pt x="8111435" y="4088174"/>
                  <a:pt x="7831338" y="4477287"/>
                  <a:pt x="7357981" y="4479270"/>
                </a:cubicBezTo>
                <a:cubicBezTo>
                  <a:pt x="6635660" y="4310235"/>
                  <a:pt x="5336903" y="4532570"/>
                  <a:pt x="3376892" y="4479270"/>
                </a:cubicBezTo>
                <a:cubicBezTo>
                  <a:pt x="2969153" y="4320145"/>
                  <a:pt x="1891087" y="4577692"/>
                  <a:pt x="1350757" y="4479270"/>
                </a:cubicBezTo>
                <a:lnTo>
                  <a:pt x="1350757" y="4479270"/>
                </a:lnTo>
                <a:cubicBezTo>
                  <a:pt x="1121293" y="4464418"/>
                  <a:pt x="888753" y="4481882"/>
                  <a:pt x="746560" y="4479270"/>
                </a:cubicBezTo>
                <a:cubicBezTo>
                  <a:pt x="264853" y="4494705"/>
                  <a:pt x="51100" y="4105083"/>
                  <a:pt x="0" y="3732710"/>
                </a:cubicBezTo>
                <a:cubicBezTo>
                  <a:pt x="0" y="3732717"/>
                  <a:pt x="1" y="3732722"/>
                  <a:pt x="0" y="3732725"/>
                </a:cubicBezTo>
                <a:cubicBezTo>
                  <a:pt x="-175725" y="3433887"/>
                  <a:pt x="-522095" y="3180056"/>
                  <a:pt x="-612703" y="2904493"/>
                </a:cubicBezTo>
                <a:cubicBezTo>
                  <a:pt x="-331956" y="2720551"/>
                  <a:pt x="-106915" y="2713893"/>
                  <a:pt x="0" y="2612908"/>
                </a:cubicBezTo>
                <a:cubicBezTo>
                  <a:pt x="15777" y="2334025"/>
                  <a:pt x="38676" y="939961"/>
                  <a:pt x="0" y="74656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560"/>
                      <a:gd name="adj2" fmla="val 148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8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924909" y="142876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082573"/>
            <a:ext cx="957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hóa là gọi hoặc tả con vật, cây cối, đồ vật...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những từ ngữ vốn được dùng để gọi hoặc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người; làm cho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trở nên gần gũi, sinh động hơn.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91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7505896" y="1895438"/>
            <a:ext cx="2711084" cy="23336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489"/>
              </a:lnSpc>
            </a:pPr>
            <a:endParaRPr/>
          </a:p>
        </p:txBody>
      </p:sp>
      <p:sp>
        <p:nvSpPr>
          <p:cNvPr id="35" name="Freeform 34"/>
          <p:cNvSpPr>
            <a:spLocks noEditPoints="1"/>
          </p:cNvSpPr>
          <p:nvPr/>
        </p:nvSpPr>
        <p:spPr bwMode="auto">
          <a:xfrm>
            <a:off x="10261081" y="242456"/>
            <a:ext cx="342155" cy="427515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solidFill>
            <a:srgbClr val="FFC000"/>
          </a:solidFill>
          <a:ln w="12700" cap="rnd">
            <a:solidFill>
              <a:srgbClr val="0070C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>
                <a:srgbClr val="000000"/>
              </a:buClr>
              <a:defRPr/>
            </a:pPr>
            <a:endParaRPr lang="zh-CN" altLang="en-US" sz="1400" kern="0" dirty="0">
              <a:solidFill>
                <a:prstClr val="black"/>
              </a:solidFill>
              <a:latin typeface="Arial"/>
              <a:ea typeface="Arial Unicode MS" panose="020B0604020202020204" pitchFamily="34" charset="-122"/>
              <a:cs typeface="Arial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1051" y="116399"/>
            <a:ext cx="2538377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200" b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HÓA</a:t>
            </a:r>
            <a:endParaRPr lang="en-US" sz="3200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2626013" y="651108"/>
            <a:ext cx="2985071" cy="5334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5619627" y="644143"/>
            <a:ext cx="2237150" cy="52812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988406D-B3A5-4A18-9119-BBEC2AEEE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3" y="1272041"/>
            <a:ext cx="5106221" cy="27832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C22A1B-0512-4AF2-9325-BB44CC8A50D9}"/>
              </a:ext>
            </a:extLst>
          </p:cNvPr>
          <p:cNvSpPr txBox="1"/>
          <p:nvPr/>
        </p:nvSpPr>
        <p:spPr>
          <a:xfrm>
            <a:off x="140705" y="1402952"/>
            <a:ext cx="45823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 vật, cây cối, đồ vật...</a:t>
            </a:r>
          </a:p>
          <a:p>
            <a:pPr algn="ctr"/>
            <a:r>
              <a:rPr lang="en-US" sz="2800" b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những từ ngữ vốn được dùng để </a:t>
            </a:r>
            <a:r>
              <a:rPr lang="en-US" sz="2800" b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 người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VD: Bác trâu đang cày ruộng.</a:t>
            </a:r>
            <a:endParaRPr lang="en-US" sz="2800">
              <a:solidFill>
                <a:srgbClr val="7030A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036C51-95DE-4B09-843C-5FAADA33A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27" y="1213571"/>
            <a:ext cx="5774087" cy="27832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0255AD-E07E-40A8-87D6-0B06F91CE07E}"/>
              </a:ext>
            </a:extLst>
          </p:cNvPr>
          <p:cNvSpPr txBox="1"/>
          <p:nvPr/>
        </p:nvSpPr>
        <p:spPr>
          <a:xfrm>
            <a:off x="6353063" y="1337427"/>
            <a:ext cx="43072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vật, cây cối, đồ vật … </a:t>
            </a:r>
            <a:r>
              <a:rPr lang="en-US" sz="2800" b="1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vốn được dùng để </a:t>
            </a:r>
            <a:r>
              <a:rPr lang="en-US" sz="2800" b="1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người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Mặt trời đạp xe qua núi.</a:t>
            </a:r>
            <a:endParaRPr lang="en-US" sz="2800">
              <a:solidFill>
                <a:srgbClr val="7030A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510466-2B31-4E83-A9B0-40166C668316}"/>
              </a:ext>
            </a:extLst>
          </p:cNvPr>
          <p:cNvCxnSpPr>
            <a:cxnSpLocks/>
          </p:cNvCxnSpPr>
          <p:nvPr/>
        </p:nvCxnSpPr>
        <p:spPr>
          <a:xfrm>
            <a:off x="3076834" y="3932766"/>
            <a:ext cx="518983" cy="6886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7E3BAA-FBF5-4C65-9283-6E8222D754A0}"/>
              </a:ext>
            </a:extLst>
          </p:cNvPr>
          <p:cNvCxnSpPr>
            <a:cxnSpLocks/>
          </p:cNvCxnSpPr>
          <p:nvPr/>
        </p:nvCxnSpPr>
        <p:spPr>
          <a:xfrm flipH="1">
            <a:off x="7189509" y="4001389"/>
            <a:ext cx="467985" cy="6392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84FBE2-0196-48D2-AAA2-DEF4B479AA96}"/>
              </a:ext>
            </a:extLst>
          </p:cNvPr>
          <p:cNvSpPr txBox="1"/>
          <p:nvPr/>
        </p:nvSpPr>
        <p:spPr>
          <a:xfrm>
            <a:off x="3334976" y="4621425"/>
            <a:ext cx="4088525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Gần gũi, sinh động</a:t>
            </a:r>
          </a:p>
          <a:p>
            <a:pPr algn="just"/>
            <a:endParaRPr lang="en-US" sz="24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143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/>
      <p:bldP spid="22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9DC9634-6084-492F-AEE2-E1A7726A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F4D9D-6DD8-4DDC-BA3E-F620FC7B1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14" y="545126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3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(Đỗ Quang Huỳnh)</a:t>
            </a:r>
          </a:p>
        </p:txBody>
      </p:sp>
    </p:spTree>
    <p:extLst>
      <p:ext uri="{BB962C8B-B14F-4D97-AF65-F5344CB8AC3E}">
        <p14:creationId xmlns:p14="http://schemas.microsoft.com/office/powerpoint/2010/main" val="276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62759"/>
            <a:ext cx="11845157" cy="6421820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2283F9-FDC1-B1AE-4B5F-5871C17F2D71}"/>
              </a:ext>
            </a:extLst>
          </p:cNvPr>
          <p:cNvGrpSpPr/>
          <p:nvPr/>
        </p:nvGrpSpPr>
        <p:grpSpPr>
          <a:xfrm>
            <a:off x="230202" y="4824248"/>
            <a:ext cx="3910874" cy="1939510"/>
            <a:chOff x="892354" y="3758439"/>
            <a:chExt cx="4278451" cy="2175001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46A7D512-F935-DB02-68A4-1F35E4B7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DB0F62-A872-8B50-ED77-4518C3DC63E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E3350A-ED63-0D05-E39F-7784FA5DD991}"/>
              </a:ext>
            </a:extLst>
          </p:cNvPr>
          <p:cNvSpPr/>
          <p:nvPr/>
        </p:nvSpPr>
        <p:spPr>
          <a:xfrm>
            <a:off x="2617075" y="0"/>
            <a:ext cx="6821214" cy="92491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thành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2F6D10B7-689B-3FAF-7F9C-B52BDD342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214254"/>
              </p:ext>
            </p:extLst>
          </p:nvPr>
        </p:nvGraphicFramePr>
        <p:xfrm>
          <a:off x="3941379" y="1161101"/>
          <a:ext cx="7998372" cy="44817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8335">
                  <a:extLst>
                    <a:ext uri="{9D8B030D-6E8A-4147-A177-3AD203B41FA5}">
                      <a16:colId xmlns:a16="http://schemas.microsoft.com/office/drawing/2014/main" val="3133718006"/>
                    </a:ext>
                  </a:extLst>
                </a:gridCol>
                <a:gridCol w="4483913">
                  <a:extLst>
                    <a:ext uri="{9D8B030D-6E8A-4147-A177-3AD203B41FA5}">
                      <a16:colId xmlns:a16="http://schemas.microsoft.com/office/drawing/2014/main" val="2807826127"/>
                    </a:ext>
                  </a:extLst>
                </a:gridCol>
                <a:gridCol w="2666124">
                  <a:extLst>
                    <a:ext uri="{9D8B030D-6E8A-4147-A177-3AD203B41FA5}">
                      <a16:colId xmlns:a16="http://schemas.microsoft.com/office/drawing/2014/main" val="692139214"/>
                    </a:ext>
                  </a:extLst>
                </a:gridCol>
              </a:tblGrid>
              <a:tr h="7884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hiện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tượng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nhiên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Cách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443099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58619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06096"/>
                  </a:ext>
                </a:extLst>
              </a:tr>
              <a:tr h="973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04307"/>
                  </a:ext>
                </a:extLst>
              </a:tr>
              <a:tr h="1055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8485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1BB7B65-8B69-4483-FD45-44828CA70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25" y="2070538"/>
            <a:ext cx="3878816" cy="2330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AB7AD-8EC3-4E18-E2C9-9D7723D024CA}"/>
              </a:ext>
            </a:extLst>
          </p:cNvPr>
          <p:cNvSpPr txBox="1"/>
          <p:nvPr/>
        </p:nvSpPr>
        <p:spPr>
          <a:xfrm>
            <a:off x="5580993" y="2070538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74397C-FEAF-9E75-6114-B4293ECFD3C4}"/>
              </a:ext>
            </a:extLst>
          </p:cNvPr>
          <p:cNvSpPr txBox="1"/>
          <p:nvPr/>
        </p:nvSpPr>
        <p:spPr>
          <a:xfrm>
            <a:off x="5465379" y="2827282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Hạt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mưa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trốn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tìm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AB5FC-1686-3EF7-1733-0BC61316F40D}"/>
              </a:ext>
            </a:extLst>
          </p:cNvPr>
          <p:cNvSpPr txBox="1"/>
          <p:nvPr/>
        </p:nvSpPr>
        <p:spPr>
          <a:xfrm>
            <a:off x="4971391" y="3813446"/>
            <a:ext cx="415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F0"/>
                </a:solidFill>
              </a:rPr>
              <a:t>Cây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đào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lim</a:t>
            </a:r>
            <a:r>
              <a:rPr lang="en-US" sz="2800" i="1" dirty="0">
                <a:solidFill>
                  <a:srgbClr val="00B0F0"/>
                </a:solidFill>
              </a:rPr>
              <a:t> dim, </a:t>
            </a:r>
            <a:r>
              <a:rPr lang="en-US" sz="2800" i="1" dirty="0" err="1">
                <a:solidFill>
                  <a:srgbClr val="00B0F0"/>
                </a:solidFill>
              </a:rPr>
              <a:t>cười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411CF-F6E3-7F3B-221E-43A88C152581}"/>
              </a:ext>
            </a:extLst>
          </p:cNvPr>
          <p:cNvSpPr txBox="1"/>
          <p:nvPr/>
        </p:nvSpPr>
        <p:spPr>
          <a:xfrm>
            <a:off x="5633544" y="4729655"/>
            <a:ext cx="353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Quất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gom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nắng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D9864-6CAC-5790-31F7-A1C4286E7AEA}"/>
              </a:ext>
            </a:extLst>
          </p:cNvPr>
          <p:cNvSpPr txBox="1"/>
          <p:nvPr/>
        </p:nvSpPr>
        <p:spPr>
          <a:xfrm>
            <a:off x="9291144" y="2312275"/>
            <a:ext cx="2680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tả về vật, hiện tượng tự nhiên.</a:t>
            </a:r>
            <a:endParaRPr lang="en-US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>
            <a:off x="429923" y="2706363"/>
            <a:ext cx="15450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F67D68-5028-C234-927E-099303A024B9}"/>
              </a:ext>
            </a:extLst>
          </p:cNvPr>
          <p:cNvCxnSpPr>
            <a:cxnSpLocks/>
          </p:cNvCxnSpPr>
          <p:nvPr/>
        </p:nvCxnSpPr>
        <p:spPr>
          <a:xfrm>
            <a:off x="893379" y="3054507"/>
            <a:ext cx="229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DBA6F3-FC2B-7CB4-0889-52290CF2A89F}"/>
              </a:ext>
            </a:extLst>
          </p:cNvPr>
          <p:cNvCxnSpPr>
            <a:cxnSpLocks/>
          </p:cNvCxnSpPr>
          <p:nvPr/>
        </p:nvCxnSpPr>
        <p:spPr>
          <a:xfrm>
            <a:off x="578568" y="3339487"/>
            <a:ext cx="2879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D98E09-AD29-AAEA-9D89-7C7832754510}"/>
              </a:ext>
            </a:extLst>
          </p:cNvPr>
          <p:cNvCxnSpPr>
            <a:cxnSpLocks/>
          </p:cNvCxnSpPr>
          <p:nvPr/>
        </p:nvCxnSpPr>
        <p:spPr>
          <a:xfrm>
            <a:off x="861849" y="3662109"/>
            <a:ext cx="2322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3762703" y="956441"/>
            <a:ext cx="8104541" cy="2606566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301"/>
                      <a:gd name="adj2" fmla="val 3218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 1-2 câu nói về con vật, cây cối, đồ vật….trong đó có sử dụng biện pháp nhân hoá.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30" y="1879453"/>
            <a:ext cx="7870618" cy="2523963"/>
          </a:xfrm>
          <a:prstGeom prst="rect">
            <a:avLst/>
          </a:prstGeom>
        </p:spPr>
      </p:pic>
      <p:pic>
        <p:nvPicPr>
          <p:cNvPr id="3" name="图片 4" descr="34">
            <a:extLst>
              <a:ext uri="{FF2B5EF4-FFF2-40B4-BE49-F238E27FC236}">
                <a16:creationId xmlns:a16="http://schemas.microsoft.com/office/drawing/2014/main" id="{F56F2A73-76F5-42F8-AAC2-8DAD984DB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261953"/>
            <a:ext cx="12179302" cy="3663631"/>
          </a:xfrm>
          <a:prstGeom prst="rect">
            <a:avLst/>
          </a:prstGeom>
        </p:spPr>
      </p:pic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09A90C81-81F7-4090-A6D2-D840DD727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8" y="0"/>
            <a:ext cx="12179302" cy="57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34">
            <a:extLst>
              <a:ext uri="{FF2B5EF4-FFF2-40B4-BE49-F238E27FC236}">
                <a16:creationId xmlns:a16="http://schemas.microsoft.com/office/drawing/2014/main" id="{F56F2A73-76F5-42F8-AAC2-8DAD984DB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543"/>
            <a:ext cx="12179302" cy="2750457"/>
          </a:xfrm>
          <a:prstGeom prst="rect">
            <a:avLst/>
          </a:prstGeom>
        </p:spPr>
      </p:pic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09A90C81-81F7-4090-A6D2-D840DD72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" y="0"/>
            <a:ext cx="12179302" cy="5795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1A795-5683-4CBE-8575-C0F639692978}"/>
              </a:ext>
            </a:extLst>
          </p:cNvPr>
          <p:cNvSpPr txBox="1"/>
          <p:nvPr/>
        </p:nvSpPr>
        <p:spPr>
          <a:xfrm>
            <a:off x="5504039" y="773790"/>
            <a:ext cx="53557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BUỔI SÁNG SÂN NHÀ EM</a:t>
            </a:r>
          </a:p>
          <a:p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Ông trời nổi lửa đằng đông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Bà sân vấn chiếc khăn hồng đẹp thay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Bố em xách điếu đi cày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Mẹ em tát nước, nắng đầy trong kha</a:t>
            </a:r>
            <a:r>
              <a:rPr lang="en-US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Cậu mèo đã dậy từ lâu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Cái tay rửa mặt, cái đầu nghiêng nghiêng</a:t>
            </a:r>
            <a:endParaRPr lang="en-US" sz="2000" i="0">
              <a:solidFill>
                <a:srgbClr val="002060"/>
              </a:solidFill>
              <a:effectLst/>
              <a:latin typeface="Open Sans" panose="020B0606030504020204" pitchFamily="34" charset="0"/>
            </a:endParaRPr>
          </a:p>
          <a:p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Cái na đã tỉnh giấc rồi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Đàn chuối đứng vỗ tay cười, vui sao!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Chị tre chải tóc bên ao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Nàng mây áo trắng ghé vào soi gương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Bác nồi đồng hát bùng boong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Bà chổi loẹt quẹt lom khom trong nhà</a:t>
            </a:r>
            <a:endParaRPr lang="en-US" sz="2000" i="0">
              <a:solidFill>
                <a:srgbClr val="00206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2000">
                <a:solidFill>
                  <a:srgbClr val="002060"/>
                </a:solidFill>
                <a:latin typeface="Open Sans" panose="020B0606030504020204" pitchFamily="34" charset="0"/>
              </a:rPr>
              <a:t>                              Trần Đăng Khoa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829EC-3417-44A1-A903-C23FDF6CC311}"/>
              </a:ext>
            </a:extLst>
          </p:cNvPr>
          <p:cNvSpPr txBox="1"/>
          <p:nvPr/>
        </p:nvSpPr>
        <p:spPr>
          <a:xfrm>
            <a:off x="391886" y="188686"/>
            <a:ext cx="11408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dùng để gọi hoặc tả có tác dụng nhân hóa trong bài thơ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8AA79-BD8D-4CF3-8E21-B85CA1EB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98" y="2605241"/>
            <a:ext cx="5137549" cy="16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34">
            <a:extLst>
              <a:ext uri="{FF2B5EF4-FFF2-40B4-BE49-F238E27FC236}">
                <a16:creationId xmlns:a16="http://schemas.microsoft.com/office/drawing/2014/main" id="{F56F2A73-76F5-42F8-AAC2-8DAD984DB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543"/>
            <a:ext cx="12179302" cy="2750457"/>
          </a:xfrm>
          <a:prstGeom prst="rect">
            <a:avLst/>
          </a:prstGeom>
        </p:spPr>
      </p:pic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09A90C81-81F7-4090-A6D2-D840DD72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" y="-14515"/>
            <a:ext cx="12179302" cy="5795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1A795-5683-4CBE-8575-C0F639692978}"/>
              </a:ext>
            </a:extLst>
          </p:cNvPr>
          <p:cNvSpPr txBox="1"/>
          <p:nvPr/>
        </p:nvSpPr>
        <p:spPr>
          <a:xfrm>
            <a:off x="6313714" y="776842"/>
            <a:ext cx="53557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BUỔI SÁNG SÂN NHÀ EM</a:t>
            </a:r>
          </a:p>
          <a:p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Ông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trời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nổi lửa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đằng đông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Bà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sân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vấn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chiếc khăn hồng đẹp thay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Bố em xách điếu đi cày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Mẹ em tát nước, nắng đầy trong kha</a:t>
            </a:r>
            <a:r>
              <a:rPr lang="en-US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y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Cậu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mèo đã dậy từ lâu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Cái tay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rửa mặt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, cái đầu nghiêng nghiêng</a:t>
            </a:r>
            <a:endParaRPr lang="en-US" sz="2000" i="0">
              <a:solidFill>
                <a:srgbClr val="002060"/>
              </a:solidFill>
              <a:effectLst/>
              <a:latin typeface="Open Sans" panose="020B0606030504020204" pitchFamily="34" charset="0"/>
            </a:endParaRPr>
          </a:p>
          <a:p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Cái na đã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tỉnh giấc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rồi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Đàn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chuối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đứng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vỗ tay</a:t>
            </a:r>
            <a:r>
              <a:rPr lang="vi-VN" sz="2000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cười,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vui sao!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Chị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tre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chải tóc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bên ao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Nàng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mây áo trắng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ghé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vào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soi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gương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Bác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nồi đồng </a:t>
            </a:r>
            <a:r>
              <a:rPr lang="vi-VN" sz="2000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hát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bùng boong</a:t>
            </a:r>
            <a:br>
              <a:rPr lang="vi-VN" sz="2000">
                <a:solidFill>
                  <a:srgbClr val="002060"/>
                </a:solidFill>
              </a:rPr>
            </a:b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Bà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 chổi loẹt quẹt </a:t>
            </a:r>
            <a:r>
              <a:rPr lang="vi-VN" sz="2000" i="0" u="sng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lom khom </a:t>
            </a:r>
            <a:r>
              <a:rPr lang="vi-VN" sz="2000" i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trong nhà</a:t>
            </a:r>
            <a:endParaRPr lang="en-US" sz="2000" i="0">
              <a:solidFill>
                <a:srgbClr val="00206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2000">
                <a:solidFill>
                  <a:srgbClr val="002060"/>
                </a:solidFill>
                <a:latin typeface="Open Sans" panose="020B0606030504020204" pitchFamily="34" charset="0"/>
              </a:rPr>
              <a:t>                              Trần Đăng Khoa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829EC-3417-44A1-A903-C23FDF6CC311}"/>
              </a:ext>
            </a:extLst>
          </p:cNvPr>
          <p:cNvSpPr txBox="1"/>
          <p:nvPr/>
        </p:nvSpPr>
        <p:spPr>
          <a:xfrm>
            <a:off x="391886" y="188686"/>
            <a:ext cx="11408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  Tìm từ ngữ dùng để gọi hoặc tả có tác dụng nhân hóa trong bài thơ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8AA79-BD8D-4CF3-8E21-B85CA1EB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98" y="2605241"/>
            <a:ext cx="5137549" cy="16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1F063-ABCB-AB77-A273-F13D1F53A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66188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black"/>
                </a:solidFill>
              </a:rPr>
              <a:t>Hoàn </a:t>
            </a:r>
            <a:r>
              <a:rPr lang="en-US" sz="4400" b="1" dirty="0" err="1">
                <a:solidFill>
                  <a:prstClr val="black"/>
                </a:solidFill>
              </a:rPr>
              <a:t>thành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Phiếu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bài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tập</a:t>
            </a:r>
            <a:endParaRPr lang="en-US" sz="4400" i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/>
        </p:nvGraphicFramePr>
        <p:xfrm>
          <a:off x="819807" y="1418896"/>
          <a:ext cx="10363200" cy="458876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7013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0A37AB-0437-A55F-B215-DECC9D76494F}"/>
              </a:ext>
            </a:extLst>
          </p:cNvPr>
          <p:cNvSpPr txBox="1"/>
          <p:nvPr/>
        </p:nvSpPr>
        <p:spPr>
          <a:xfrm>
            <a:off x="2205694" y="2549210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Bụi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B9F5-DE05-B9E1-D9B8-6E6F98B5E1C5}"/>
              </a:ext>
            </a:extLst>
          </p:cNvPr>
          <p:cNvSpPr txBox="1"/>
          <p:nvPr/>
        </p:nvSpPr>
        <p:spPr>
          <a:xfrm>
            <a:off x="5675586" y="243839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ngần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gỡ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tóc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9DE59-257C-3F9E-0BC1-064E7A0C2C9E}"/>
              </a:ext>
            </a:extLst>
          </p:cNvPr>
          <p:cNvSpPr txBox="1"/>
          <p:nvPr/>
        </p:nvSpPr>
        <p:spPr>
          <a:xfrm>
            <a:off x="2205694" y="3133985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Hàng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bưởi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DF7A1-4222-CC6F-8AFA-2218BD87CFC2}"/>
              </a:ext>
            </a:extLst>
          </p:cNvPr>
          <p:cNvSpPr txBox="1"/>
          <p:nvPr/>
        </p:nvSpPr>
        <p:spPr>
          <a:xfrm>
            <a:off x="5675586" y="3084556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lũ</a:t>
            </a:r>
            <a:r>
              <a:rPr lang="en-US" sz="3200">
                <a:solidFill>
                  <a:srgbClr val="FF0000"/>
                </a:solidFill>
              </a:rPr>
              <a:t> con, đầu tròn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9C3FF-8E9F-80E4-B5D5-637B3ECB7B11}"/>
              </a:ext>
            </a:extLst>
          </p:cNvPr>
          <p:cNvSpPr txBox="1"/>
          <p:nvPr/>
        </p:nvSpPr>
        <p:spPr>
          <a:xfrm>
            <a:off x="2205694" y="3674974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Chớp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F8A20-2914-8C61-C417-9C2CAFF7DDF3}"/>
              </a:ext>
            </a:extLst>
          </p:cNvPr>
          <p:cNvSpPr txBox="1"/>
          <p:nvPr/>
        </p:nvSpPr>
        <p:spPr>
          <a:xfrm>
            <a:off x="5717627" y="361318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BBAA2-2489-A90C-3873-51F6C063783B}"/>
              </a:ext>
            </a:extLst>
          </p:cNvPr>
          <p:cNvSpPr txBox="1"/>
          <p:nvPr/>
        </p:nvSpPr>
        <p:spPr>
          <a:xfrm>
            <a:off x="2325414" y="4344148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Sấm</a:t>
            </a:r>
            <a:r>
              <a:rPr lang="en-US" sz="3200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5489523" y="4257650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 xuống sân, khanh khách cười</a:t>
            </a:r>
            <a:endParaRPr lang="en-US" sz="32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2205694" y="4919882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Cây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dừa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C95A-7301-E023-BE5F-4FA55B702A93}"/>
              </a:ext>
            </a:extLst>
          </p:cNvPr>
          <p:cNvSpPr txBox="1"/>
          <p:nvPr/>
        </p:nvSpPr>
        <p:spPr>
          <a:xfrm>
            <a:off x="5728137" y="490289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2205694" y="5369986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Ngọn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mùng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tơi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5830776" y="5440054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múa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Ị ONG NÂU OK">
            <a:hlinkClick r:id="" action="ppaction://media"/>
            <a:extLst>
              <a:ext uri="{FF2B5EF4-FFF2-40B4-BE49-F238E27FC236}">
                <a16:creationId xmlns:a16="http://schemas.microsoft.com/office/drawing/2014/main" id="{909A2E2F-8FD7-4632-8FCE-CC4BAF05E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35" y="57983"/>
            <a:ext cx="11565924" cy="67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232229" y="21019"/>
            <a:ext cx="11899623" cy="2547784"/>
          </a:xfrm>
          <a:custGeom>
            <a:avLst/>
            <a:gdLst>
              <a:gd name="connsiteX0" fmla="*/ 0 w 11899623"/>
              <a:gd name="connsiteY0" fmla="*/ 424639 h 2547784"/>
              <a:gd name="connsiteX1" fmla="*/ 424639 w 11899623"/>
              <a:gd name="connsiteY1" fmla="*/ 0 h 2547784"/>
              <a:gd name="connsiteX2" fmla="*/ 11474984 w 11899623"/>
              <a:gd name="connsiteY2" fmla="*/ 0 h 2547784"/>
              <a:gd name="connsiteX3" fmla="*/ 11899623 w 11899623"/>
              <a:gd name="connsiteY3" fmla="*/ 424639 h 2547784"/>
              <a:gd name="connsiteX4" fmla="*/ 11899623 w 11899623"/>
              <a:gd name="connsiteY4" fmla="*/ 2123145 h 2547784"/>
              <a:gd name="connsiteX5" fmla="*/ 11474984 w 11899623"/>
              <a:gd name="connsiteY5" fmla="*/ 2547784 h 2547784"/>
              <a:gd name="connsiteX6" fmla="*/ 424639 w 11899623"/>
              <a:gd name="connsiteY6" fmla="*/ 2547784 h 2547784"/>
              <a:gd name="connsiteX7" fmla="*/ 0 w 11899623"/>
              <a:gd name="connsiteY7" fmla="*/ 2123145 h 2547784"/>
              <a:gd name="connsiteX8" fmla="*/ 0 w 11899623"/>
              <a:gd name="connsiteY8" fmla="*/ 424639 h 254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9623" h="2547784" fill="none" extrusionOk="0">
                <a:moveTo>
                  <a:pt x="0" y="424639"/>
                </a:moveTo>
                <a:cubicBezTo>
                  <a:pt x="697" y="208981"/>
                  <a:pt x="191710" y="2674"/>
                  <a:pt x="424639" y="0"/>
                </a:cubicBezTo>
                <a:cubicBezTo>
                  <a:pt x="4589015" y="72427"/>
                  <a:pt x="5959987" y="61419"/>
                  <a:pt x="11474984" y="0"/>
                </a:cubicBezTo>
                <a:cubicBezTo>
                  <a:pt x="11706680" y="-19451"/>
                  <a:pt x="11876498" y="183122"/>
                  <a:pt x="11899623" y="424639"/>
                </a:cubicBezTo>
                <a:cubicBezTo>
                  <a:pt x="12015194" y="1222235"/>
                  <a:pt x="11964830" y="1386865"/>
                  <a:pt x="11899623" y="2123145"/>
                </a:cubicBezTo>
                <a:cubicBezTo>
                  <a:pt x="11907552" y="2317426"/>
                  <a:pt x="11706932" y="2544898"/>
                  <a:pt x="11474984" y="2547784"/>
                </a:cubicBezTo>
                <a:cubicBezTo>
                  <a:pt x="9604281" y="2577611"/>
                  <a:pt x="1837981" y="2468478"/>
                  <a:pt x="424639" y="2547784"/>
                </a:cubicBezTo>
                <a:cubicBezTo>
                  <a:pt x="210848" y="2545440"/>
                  <a:pt x="-20193" y="2361660"/>
                  <a:pt x="0" y="2123145"/>
                </a:cubicBezTo>
                <a:cubicBezTo>
                  <a:pt x="52491" y="1445367"/>
                  <a:pt x="-43874" y="663067"/>
                  <a:pt x="0" y="424639"/>
                </a:cubicBezTo>
                <a:close/>
              </a:path>
              <a:path w="11899623" h="2547784" stroke="0" extrusionOk="0">
                <a:moveTo>
                  <a:pt x="0" y="424639"/>
                </a:moveTo>
                <a:cubicBezTo>
                  <a:pt x="38029" y="200483"/>
                  <a:pt x="204326" y="29603"/>
                  <a:pt x="424639" y="0"/>
                </a:cubicBezTo>
                <a:cubicBezTo>
                  <a:pt x="1900277" y="123000"/>
                  <a:pt x="8220546" y="-96860"/>
                  <a:pt x="11474984" y="0"/>
                </a:cubicBezTo>
                <a:cubicBezTo>
                  <a:pt x="11704013" y="-4186"/>
                  <a:pt x="11908115" y="172998"/>
                  <a:pt x="11899623" y="424639"/>
                </a:cubicBezTo>
                <a:cubicBezTo>
                  <a:pt x="11791965" y="813247"/>
                  <a:pt x="11853449" y="1516322"/>
                  <a:pt x="11899623" y="2123145"/>
                </a:cubicBezTo>
                <a:cubicBezTo>
                  <a:pt x="11887017" y="2362234"/>
                  <a:pt x="11693202" y="2545116"/>
                  <a:pt x="11474984" y="2547784"/>
                </a:cubicBezTo>
                <a:cubicBezTo>
                  <a:pt x="8041526" y="2387077"/>
                  <a:pt x="2935378" y="2587451"/>
                  <a:pt x="424639" y="2547784"/>
                </a:cubicBezTo>
                <a:cubicBezTo>
                  <a:pt x="155003" y="2540692"/>
                  <a:pt x="-9407" y="2353405"/>
                  <a:pt x="0" y="2123145"/>
                </a:cubicBezTo>
                <a:cubicBezTo>
                  <a:pt x="-21567" y="1755780"/>
                  <a:pt x="-74931" y="1121380"/>
                  <a:pt x="0" y="424639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1334537" y="119878"/>
            <a:ext cx="9573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Thứ</a:t>
            </a:r>
            <a:r>
              <a:rPr lang="en-US" sz="4000" b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Sáu, </a:t>
            </a:r>
            <a:r>
              <a:rPr lang="en-US" sz="4000" b="1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ngày</a:t>
            </a:r>
            <a:r>
              <a:rPr lang="en-US" sz="4000" b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15 </a:t>
            </a:r>
            <a:r>
              <a:rPr lang="en-US" sz="4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tháng</a:t>
            </a:r>
            <a:r>
              <a:rPr lang="en-US" sz="4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11 </a:t>
            </a:r>
            <a:r>
              <a:rPr lang="en-US" sz="4000" b="1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năm</a:t>
            </a:r>
            <a:r>
              <a:rPr lang="en-US" sz="4000" b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2024</a:t>
            </a:r>
            <a:endParaRPr lang="en-US" sz="4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717680" y="81378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Tiếng</a:t>
            </a:r>
            <a:r>
              <a:rPr lang="en-US" sz="4000" b="1" u="sng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000" b="1" u="sng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Việt</a:t>
            </a:r>
            <a:endParaRPr lang="en-US" sz="4000" b="1" u="sng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1091423" y="1346029"/>
            <a:ext cx="8957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6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6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6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9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/>
      <p:bldP spid="9" grpId="0" build="p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 Xuân Quỳnh)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1509508" y="4222442"/>
            <a:ext cx="4179855" cy="2635558"/>
            <a:chOff x="3955420" y="4581371"/>
            <a:chExt cx="4179855" cy="26355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B43D7F-F7C6-7B36-BA95-81E9CB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4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158149"/>
              </p:ext>
            </p:extLst>
          </p:nvPr>
        </p:nvGraphicFramePr>
        <p:xfrm>
          <a:off x="3268870" y="208014"/>
          <a:ext cx="8618483" cy="466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72501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4040631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3405351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5528442" y="845330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anh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8523891" y="939924"/>
            <a:ext cx="306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ớt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5549462" y="1496972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8523891" y="1539013"/>
            <a:ext cx="351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kim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5549462" y="2180145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chú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8607973" y="219065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bọ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5707117" y="2873828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8355724" y="2903907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cánh</a:t>
            </a:r>
            <a:r>
              <a:rPr lang="en-US" sz="3200" dirty="0"/>
              <a:t>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5370786" y="3514959"/>
            <a:ext cx="114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chị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8523890" y="3581081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cào</a:t>
            </a:r>
            <a:r>
              <a:rPr lang="en-US" sz="3200" dirty="0"/>
              <a:t> </a:t>
            </a:r>
            <a:r>
              <a:rPr lang="en-US" sz="3200" dirty="0" err="1"/>
              <a:t>cào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5370786" y="4114049"/>
            <a:ext cx="114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bác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8523891" y="4198131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giang</a:t>
            </a:r>
            <a:r>
              <a:rPr lang="en-US" sz="3200" dirty="0"/>
              <a:t>, </a:t>
            </a:r>
            <a:r>
              <a:rPr lang="en-US" sz="3200" dirty="0" err="1"/>
              <a:t>dẽ</a:t>
            </a:r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7406F7-1C46-157D-4395-B970D9EFC56D}"/>
              </a:ext>
            </a:extLst>
          </p:cNvPr>
          <p:cNvSpPr/>
          <p:nvPr/>
        </p:nvSpPr>
        <p:spPr>
          <a:xfrm>
            <a:off x="840635" y="5075126"/>
            <a:ext cx="10909738" cy="1250731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0000"/>
                </a:solidFill>
                <a:latin typeface="Calibri" panose="020F0502020204030204"/>
              </a:rPr>
              <a:t>Gọi con vật bằng từ gọi người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nên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gần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gũi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CD777-07CC-04E2-BC4F-29F4FF0EF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65" y="226774"/>
            <a:ext cx="3056816" cy="39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3794234" y="193830"/>
            <a:ext cx="8104541" cy="4479270"/>
          </a:xfrm>
          <a:custGeom>
            <a:avLst/>
            <a:gdLst>
              <a:gd name="connsiteX0" fmla="*/ 0 w 8104541"/>
              <a:gd name="connsiteY0" fmla="*/ 746560 h 4479270"/>
              <a:gd name="connsiteX1" fmla="*/ 746560 w 8104541"/>
              <a:gd name="connsiteY1" fmla="*/ 0 h 4479270"/>
              <a:gd name="connsiteX2" fmla="*/ 1350757 w 8104541"/>
              <a:gd name="connsiteY2" fmla="*/ 0 h 4479270"/>
              <a:gd name="connsiteX3" fmla="*/ 1350757 w 8104541"/>
              <a:gd name="connsiteY3" fmla="*/ 0 h 4479270"/>
              <a:gd name="connsiteX4" fmla="*/ 3376892 w 8104541"/>
              <a:gd name="connsiteY4" fmla="*/ 0 h 4479270"/>
              <a:gd name="connsiteX5" fmla="*/ 7357981 w 8104541"/>
              <a:gd name="connsiteY5" fmla="*/ 0 h 4479270"/>
              <a:gd name="connsiteX6" fmla="*/ 8104541 w 8104541"/>
              <a:gd name="connsiteY6" fmla="*/ 746560 h 4479270"/>
              <a:gd name="connsiteX7" fmla="*/ 8104541 w 8104541"/>
              <a:gd name="connsiteY7" fmla="*/ 2612908 h 4479270"/>
              <a:gd name="connsiteX8" fmla="*/ 8104541 w 8104541"/>
              <a:gd name="connsiteY8" fmla="*/ 2612908 h 4479270"/>
              <a:gd name="connsiteX9" fmla="*/ 8104541 w 8104541"/>
              <a:gd name="connsiteY9" fmla="*/ 3732725 h 4479270"/>
              <a:gd name="connsiteX10" fmla="*/ 8104541 w 8104541"/>
              <a:gd name="connsiteY10" fmla="*/ 3732710 h 4479270"/>
              <a:gd name="connsiteX11" fmla="*/ 7357981 w 8104541"/>
              <a:gd name="connsiteY11" fmla="*/ 4479270 h 4479270"/>
              <a:gd name="connsiteX12" fmla="*/ 3376892 w 8104541"/>
              <a:gd name="connsiteY12" fmla="*/ 4479270 h 4479270"/>
              <a:gd name="connsiteX13" fmla="*/ 1350757 w 8104541"/>
              <a:gd name="connsiteY13" fmla="*/ 4479270 h 4479270"/>
              <a:gd name="connsiteX14" fmla="*/ 1350757 w 8104541"/>
              <a:gd name="connsiteY14" fmla="*/ 4479270 h 4479270"/>
              <a:gd name="connsiteX15" fmla="*/ 746560 w 8104541"/>
              <a:gd name="connsiteY15" fmla="*/ 4479270 h 4479270"/>
              <a:gd name="connsiteX16" fmla="*/ 0 w 8104541"/>
              <a:gd name="connsiteY16" fmla="*/ 3732710 h 4479270"/>
              <a:gd name="connsiteX17" fmla="*/ 0 w 8104541"/>
              <a:gd name="connsiteY17" fmla="*/ 3732725 h 4479270"/>
              <a:gd name="connsiteX18" fmla="*/ -612703 w 8104541"/>
              <a:gd name="connsiteY18" fmla="*/ 2904493 h 4479270"/>
              <a:gd name="connsiteX19" fmla="*/ 0 w 8104541"/>
              <a:gd name="connsiteY19" fmla="*/ 2612908 h 4479270"/>
              <a:gd name="connsiteX20" fmla="*/ 0 w 8104541"/>
              <a:gd name="connsiteY20" fmla="*/ 746560 h 447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4479270" fill="none" extrusionOk="0">
                <a:moveTo>
                  <a:pt x="0" y="746560"/>
                </a:moveTo>
                <a:cubicBezTo>
                  <a:pt x="-30759" y="315471"/>
                  <a:pt x="354802" y="31732"/>
                  <a:pt x="746560" y="0"/>
                </a:cubicBezTo>
                <a:cubicBezTo>
                  <a:pt x="825767" y="41900"/>
                  <a:pt x="1061189" y="-5576"/>
                  <a:pt x="1350757" y="0"/>
                </a:cubicBezTo>
                <a:lnTo>
                  <a:pt x="1350757" y="0"/>
                </a:lnTo>
                <a:cubicBezTo>
                  <a:pt x="2130897" y="-95567"/>
                  <a:pt x="2732117" y="-3505"/>
                  <a:pt x="3376892" y="0"/>
                </a:cubicBezTo>
                <a:cubicBezTo>
                  <a:pt x="4007078" y="-167629"/>
                  <a:pt x="6640145" y="-24710"/>
                  <a:pt x="7357981" y="0"/>
                </a:cubicBezTo>
                <a:cubicBezTo>
                  <a:pt x="7805276" y="-8511"/>
                  <a:pt x="8104177" y="378674"/>
                  <a:pt x="8104541" y="746560"/>
                </a:cubicBezTo>
                <a:cubicBezTo>
                  <a:pt x="8006044" y="1420871"/>
                  <a:pt x="8127042" y="2125043"/>
                  <a:pt x="8104541" y="2612908"/>
                </a:cubicBezTo>
                <a:lnTo>
                  <a:pt x="8104541" y="2612908"/>
                </a:lnTo>
                <a:cubicBezTo>
                  <a:pt x="8095395" y="2751497"/>
                  <a:pt x="8005186" y="3328050"/>
                  <a:pt x="8104541" y="3732725"/>
                </a:cubicBezTo>
                <a:cubicBezTo>
                  <a:pt x="8104541" y="3732724"/>
                  <a:pt x="8104541" y="3732712"/>
                  <a:pt x="8104541" y="3732710"/>
                </a:cubicBezTo>
                <a:cubicBezTo>
                  <a:pt x="8090982" y="4110560"/>
                  <a:pt x="7821072" y="4425006"/>
                  <a:pt x="7357981" y="4479270"/>
                </a:cubicBezTo>
                <a:cubicBezTo>
                  <a:pt x="6226967" y="4480139"/>
                  <a:pt x="5297140" y="4581830"/>
                  <a:pt x="3376892" y="4479270"/>
                </a:cubicBezTo>
                <a:cubicBezTo>
                  <a:pt x="2899951" y="4346690"/>
                  <a:pt x="2283213" y="4471162"/>
                  <a:pt x="1350757" y="4479270"/>
                </a:cubicBezTo>
                <a:lnTo>
                  <a:pt x="1350757" y="4479270"/>
                </a:lnTo>
                <a:cubicBezTo>
                  <a:pt x="1085090" y="4482053"/>
                  <a:pt x="850993" y="4492194"/>
                  <a:pt x="746560" y="4479270"/>
                </a:cubicBezTo>
                <a:cubicBezTo>
                  <a:pt x="297857" y="4455628"/>
                  <a:pt x="13151" y="4139089"/>
                  <a:pt x="0" y="3732710"/>
                </a:cubicBezTo>
                <a:cubicBezTo>
                  <a:pt x="1" y="3732718"/>
                  <a:pt x="0" y="3732719"/>
                  <a:pt x="0" y="3732725"/>
                </a:cubicBezTo>
                <a:cubicBezTo>
                  <a:pt x="-243151" y="3327556"/>
                  <a:pt x="-389535" y="3337870"/>
                  <a:pt x="-612703" y="2904493"/>
                </a:cubicBezTo>
                <a:cubicBezTo>
                  <a:pt x="-396069" y="2851701"/>
                  <a:pt x="-260343" y="2798161"/>
                  <a:pt x="0" y="2612908"/>
                </a:cubicBezTo>
                <a:cubicBezTo>
                  <a:pt x="-37655" y="1988015"/>
                  <a:pt x="125393" y="1475011"/>
                  <a:pt x="0" y="746560"/>
                </a:cubicBezTo>
                <a:close/>
              </a:path>
              <a:path w="8104541" h="4479270" stroke="0" extrusionOk="0">
                <a:moveTo>
                  <a:pt x="0" y="746560"/>
                </a:moveTo>
                <a:cubicBezTo>
                  <a:pt x="-20373" y="369083"/>
                  <a:pt x="401691" y="-45612"/>
                  <a:pt x="746560" y="0"/>
                </a:cubicBezTo>
                <a:cubicBezTo>
                  <a:pt x="909345" y="20257"/>
                  <a:pt x="1179598" y="32301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4810333" y="-134364"/>
                  <a:pt x="6578026" y="130381"/>
                  <a:pt x="7357981" y="0"/>
                </a:cubicBezTo>
                <a:cubicBezTo>
                  <a:pt x="7767297" y="-7067"/>
                  <a:pt x="8142326" y="304955"/>
                  <a:pt x="8104541" y="746560"/>
                </a:cubicBezTo>
                <a:cubicBezTo>
                  <a:pt x="8042290" y="1237052"/>
                  <a:pt x="8259883" y="2119715"/>
                  <a:pt x="8104541" y="2612908"/>
                </a:cubicBezTo>
                <a:lnTo>
                  <a:pt x="8104541" y="2612908"/>
                </a:lnTo>
                <a:cubicBezTo>
                  <a:pt x="8102747" y="3101798"/>
                  <a:pt x="8131013" y="3449750"/>
                  <a:pt x="8104541" y="3732725"/>
                </a:cubicBezTo>
                <a:cubicBezTo>
                  <a:pt x="8104542" y="3732724"/>
                  <a:pt x="8104541" y="3732713"/>
                  <a:pt x="8104541" y="3732710"/>
                </a:cubicBezTo>
                <a:cubicBezTo>
                  <a:pt x="8111435" y="4088174"/>
                  <a:pt x="7831338" y="4477287"/>
                  <a:pt x="7357981" y="4479270"/>
                </a:cubicBezTo>
                <a:cubicBezTo>
                  <a:pt x="6635660" y="4310235"/>
                  <a:pt x="5336903" y="4532570"/>
                  <a:pt x="3376892" y="4479270"/>
                </a:cubicBezTo>
                <a:cubicBezTo>
                  <a:pt x="2969153" y="4320145"/>
                  <a:pt x="1891087" y="4577692"/>
                  <a:pt x="1350757" y="4479270"/>
                </a:cubicBezTo>
                <a:lnTo>
                  <a:pt x="1350757" y="4479270"/>
                </a:lnTo>
                <a:cubicBezTo>
                  <a:pt x="1121293" y="4464418"/>
                  <a:pt x="888753" y="4481882"/>
                  <a:pt x="746560" y="4479270"/>
                </a:cubicBezTo>
                <a:cubicBezTo>
                  <a:pt x="264853" y="4494705"/>
                  <a:pt x="51100" y="4105083"/>
                  <a:pt x="0" y="3732710"/>
                </a:cubicBezTo>
                <a:cubicBezTo>
                  <a:pt x="0" y="3732717"/>
                  <a:pt x="1" y="3732722"/>
                  <a:pt x="0" y="3732725"/>
                </a:cubicBezTo>
                <a:cubicBezTo>
                  <a:pt x="-175725" y="3433887"/>
                  <a:pt x="-522095" y="3180056"/>
                  <a:pt x="-612703" y="2904493"/>
                </a:cubicBezTo>
                <a:cubicBezTo>
                  <a:pt x="-331956" y="2720551"/>
                  <a:pt x="-106915" y="2713893"/>
                  <a:pt x="0" y="2612908"/>
                </a:cubicBezTo>
                <a:cubicBezTo>
                  <a:pt x="15777" y="2334025"/>
                  <a:pt x="38676" y="939961"/>
                  <a:pt x="0" y="74656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560"/>
                      <a:gd name="adj2" fmla="val 148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6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>
              <a:lnSpc>
                <a:spcPct val="120000"/>
              </a:lnSpc>
            </a:pPr>
            <a:r>
              <a:rPr kumimoji="0" lang="en-US" sz="36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 </a:t>
            </a:r>
            <a:r>
              <a:rPr kumimoji="0" lang="en-US" sz="3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0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86586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849" y="1917480"/>
            <a:ext cx="10246703" cy="37576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- Nhóm ……</a:t>
            </a:r>
            <a:endParaRPr lang="en-US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35852"/>
              </p:ext>
            </p:extLst>
          </p:nvPr>
        </p:nvGraphicFramePr>
        <p:xfrm>
          <a:off x="819807" y="1418896"/>
          <a:ext cx="10363200" cy="49579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811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1100</Words>
  <Application>Microsoft Office PowerPoint</Application>
  <PresentationFormat>Widescreen</PresentationFormat>
  <Paragraphs>131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.VnHelvetInsH</vt:lpstr>
      <vt:lpstr>Arial</vt:lpstr>
      <vt:lpstr>Calibri</vt:lpstr>
      <vt:lpstr>Calibri Light</vt:lpstr>
      <vt:lpstr>Open Sans</vt:lpstr>
      <vt:lpstr>Times New Roman</vt:lpstr>
      <vt:lpstr>Trebuchet MS</vt:lpstr>
      <vt:lpstr>Wingdings 3</vt:lpstr>
      <vt:lpstr>3_Office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126</cp:revision>
  <dcterms:created xsi:type="dcterms:W3CDTF">2023-08-16T09:47:20Z</dcterms:created>
  <dcterms:modified xsi:type="dcterms:W3CDTF">2024-11-14T13:54:40Z</dcterms:modified>
</cp:coreProperties>
</file>