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2" r:id="rId3"/>
    <p:sldId id="309" r:id="rId4"/>
    <p:sldId id="310" r:id="rId5"/>
    <p:sldId id="308" r:id="rId6"/>
    <p:sldId id="304" r:id="rId7"/>
    <p:sldId id="311" r:id="rId8"/>
    <p:sldId id="305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P001 5H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FFFF"/>
    <a:srgbClr val="EFAB58"/>
    <a:srgbClr val="79C177"/>
    <a:srgbClr val="C6EAFA"/>
    <a:srgbClr val="BFDCEA"/>
    <a:srgbClr val="43C8F5"/>
    <a:srgbClr val="FFD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2C39B-F12B-4C66-A22C-0E864FC4F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70" y="-97"/>
            <a:ext cx="4874235" cy="6841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57F7F-7ABF-48E7-B646-F1BA4874D17C}"/>
              </a:ext>
            </a:extLst>
          </p:cNvPr>
          <p:cNvSpPr txBox="1"/>
          <p:nvPr/>
        </p:nvSpPr>
        <p:spPr>
          <a:xfrm>
            <a:off x="1200498" y="31075"/>
            <a:ext cx="616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KẾT NỐI TRI THỨC VỚI CUỘC SỐNG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CE76B-2626-4DF6-BC47-6B644DA3C6A0}"/>
              </a:ext>
            </a:extLst>
          </p:cNvPr>
          <p:cNvSpPr txBox="1"/>
          <p:nvPr/>
        </p:nvSpPr>
        <p:spPr>
          <a:xfrm>
            <a:off x="96401" y="1811606"/>
            <a:ext cx="8123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NHỮNG NGÀY HÈ CỦA EM</a:t>
            </a:r>
            <a:endParaRPr lang="en-US" sz="4400" b="1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FC4AD-DAD5-4754-BBC4-F6446898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" y="3158811"/>
            <a:ext cx="7364962" cy="36821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BB549F7-51D9-49F5-BB91-3A236877EDA3}"/>
              </a:ext>
            </a:extLst>
          </p:cNvPr>
          <p:cNvGrpSpPr/>
          <p:nvPr/>
        </p:nvGrpSpPr>
        <p:grpSpPr>
          <a:xfrm>
            <a:off x="9675737" y="2954868"/>
            <a:ext cx="2206559" cy="1905000"/>
            <a:chOff x="9675737" y="2954868"/>
            <a:chExt cx="2206559" cy="1905000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C9508B7-FC2A-4E73-AF4D-33C909C456B0}"/>
                </a:ext>
              </a:extLst>
            </p:cNvPr>
            <p:cNvSpPr/>
            <p:nvPr/>
          </p:nvSpPr>
          <p:spPr>
            <a:xfrm>
              <a:off x="9675737" y="2954868"/>
              <a:ext cx="2206559" cy="1905000"/>
            </a:xfrm>
            <a:prstGeom prst="hexagon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00" b="1" i="0" u="none" strike="noStrike" kern="1200" cap="none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3CF84C-81EA-4044-B997-51A6AAB2BB33}"/>
                </a:ext>
              </a:extLst>
            </p:cNvPr>
            <p:cNvSpPr txBox="1"/>
            <p:nvPr/>
          </p:nvSpPr>
          <p:spPr>
            <a:xfrm>
              <a:off x="9968891" y="2955485"/>
              <a:ext cx="182090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#3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BCAB74-BA3F-4CD7-9E08-23ADFB372737}"/>
              </a:ext>
            </a:extLst>
          </p:cNvPr>
          <p:cNvSpPr txBox="1"/>
          <p:nvPr/>
        </p:nvSpPr>
        <p:spPr>
          <a:xfrm>
            <a:off x="1600857" y="724483"/>
            <a:ext cx="6351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BÀI 1 - NÓI VÀ NHGE</a:t>
            </a:r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58F376-2E71-4A39-8E0E-6E91205FAE9D}"/>
              </a:ext>
            </a:extLst>
          </p:cNvPr>
          <p:cNvSpPr txBox="1"/>
          <p:nvPr/>
        </p:nvSpPr>
        <p:spPr>
          <a:xfrm>
            <a:off x="2034363" y="102430"/>
            <a:ext cx="8123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NHỮNG NGÀY HÈ CỦA EM</a:t>
            </a:r>
            <a:endParaRPr lang="en-US" sz="4400" b="1">
              <a:ln>
                <a:solidFill>
                  <a:srgbClr val="0000CC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240E7-F503-4C25-B1B9-918A86799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62"/>
          <a:stretch/>
        </p:blipFill>
        <p:spPr>
          <a:xfrm>
            <a:off x="2159768" y="784634"/>
            <a:ext cx="7707714" cy="74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58F376-2E71-4A39-8E0E-6E91205FAE9D}"/>
              </a:ext>
            </a:extLst>
          </p:cNvPr>
          <p:cNvSpPr txBox="1"/>
          <p:nvPr/>
        </p:nvSpPr>
        <p:spPr>
          <a:xfrm>
            <a:off x="2034363" y="102430"/>
            <a:ext cx="8123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NHỮNG NGÀY HÈ CỦA EM</a:t>
            </a:r>
            <a:endParaRPr lang="en-US" sz="4400" b="1">
              <a:ln>
                <a:solidFill>
                  <a:srgbClr val="0000CC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240E7-F503-4C25-B1B9-918A86799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5"/>
          <a:stretch/>
        </p:blipFill>
        <p:spPr>
          <a:xfrm>
            <a:off x="2200589" y="879293"/>
            <a:ext cx="6119446" cy="58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58F376-2E71-4A39-8E0E-6E91205FAE9D}"/>
              </a:ext>
            </a:extLst>
          </p:cNvPr>
          <p:cNvSpPr txBox="1"/>
          <p:nvPr/>
        </p:nvSpPr>
        <p:spPr>
          <a:xfrm>
            <a:off x="2034363" y="102430"/>
            <a:ext cx="8123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NHỮNG NGÀY HÈ CỦA EM</a:t>
            </a:r>
            <a:endParaRPr lang="en-US" sz="4400" b="1">
              <a:ln>
                <a:solidFill>
                  <a:srgbClr val="0000CC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FE6AC3-8CC2-4715-ABDC-F0864C59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57" y="1004836"/>
            <a:ext cx="9037827" cy="56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58F376-2E71-4A39-8E0E-6E91205FAE9D}"/>
              </a:ext>
            </a:extLst>
          </p:cNvPr>
          <p:cNvSpPr txBox="1"/>
          <p:nvPr/>
        </p:nvSpPr>
        <p:spPr>
          <a:xfrm>
            <a:off x="2034363" y="102430"/>
            <a:ext cx="8123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NHỮNG NGÀY HÈ CỦA EM</a:t>
            </a:r>
            <a:endParaRPr lang="en-US" sz="4400" b="1">
              <a:ln>
                <a:solidFill>
                  <a:srgbClr val="0000CC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DE747-9CA0-498D-93E0-199F7B3AB8CE}"/>
              </a:ext>
            </a:extLst>
          </p:cNvPr>
          <p:cNvSpPr txBox="1"/>
          <p:nvPr/>
        </p:nvSpPr>
        <p:spPr>
          <a:xfrm>
            <a:off x="751908" y="1430771"/>
            <a:ext cx="9327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3600" b="0" i="0" u="none" strike="noStrike">
                <a:effectLst/>
                <a:latin typeface="Arial(Body)"/>
              </a:rPr>
              <a:t>- Nghỉ hè, em được đi những đâu? </a:t>
            </a:r>
            <a:endParaRPr lang="en-US" sz="3600">
              <a:latin typeface="Arial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ABB55-19AD-4C02-9EDB-7439FF5D33BB}"/>
              </a:ext>
            </a:extLst>
          </p:cNvPr>
          <p:cNvSpPr txBox="1"/>
          <p:nvPr/>
        </p:nvSpPr>
        <p:spPr>
          <a:xfrm>
            <a:off x="423530" y="865343"/>
            <a:ext cx="11344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1. Kể về điều đáng nhớ nhất trong kỳ nghỉ hè của 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42029-352A-4275-A10A-6836ED56A85E}"/>
              </a:ext>
            </a:extLst>
          </p:cNvPr>
          <p:cNvSpPr txBox="1"/>
          <p:nvPr/>
        </p:nvSpPr>
        <p:spPr>
          <a:xfrm>
            <a:off x="751908" y="25950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- Em nhớ nhất điều gì?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8629C-4E69-4761-BE82-7D97102FBC7E}"/>
              </a:ext>
            </a:extLst>
          </p:cNvPr>
          <p:cNvSpPr txBox="1"/>
          <p:nvPr/>
        </p:nvSpPr>
        <p:spPr>
          <a:xfrm>
            <a:off x="751908" y="2018470"/>
            <a:ext cx="996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- Em được tham gia những hoạt động nào?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240E7-F503-4C25-B1B9-918A8679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" y="3241366"/>
            <a:ext cx="7485757" cy="3542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FE6AC3-8CC2-4715-ABDC-F0864C59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65" y="3461932"/>
            <a:ext cx="4766500" cy="29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4D427A-A41A-471E-95C2-6167A7DA7A61}"/>
              </a:ext>
            </a:extLst>
          </p:cNvPr>
          <p:cNvSpPr txBox="1"/>
          <p:nvPr/>
        </p:nvSpPr>
        <p:spPr>
          <a:xfrm>
            <a:off x="882537" y="761136"/>
            <a:ext cx="977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3600">
                <a:solidFill>
                  <a:prstClr val="black"/>
                </a:solidFill>
                <a:latin typeface="Arial(Body)"/>
              </a:rPr>
              <a:t>2. Em cảm thấy thế nào khi trở lại trường sau kì nghỉ hè?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C3769-85DC-488A-9592-18698A1E001E}"/>
              </a:ext>
            </a:extLst>
          </p:cNvPr>
          <p:cNvSpPr txBox="1"/>
          <p:nvPr/>
        </p:nvSpPr>
        <p:spPr>
          <a:xfrm>
            <a:off x="772005" y="2328678"/>
            <a:ext cx="977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>
                <a:solidFill>
                  <a:prstClr val="black"/>
                </a:solidFill>
                <a:latin typeface="Arial(Body)"/>
              </a:rPr>
              <a:t>    - Em cảm thấy rất thoải mái, vui vẻ khi trở lại trường sau kì nghỉ hè.</a:t>
            </a:r>
            <a:endParaRPr lang="vi-VN" sz="3600">
              <a:solidFill>
                <a:prstClr val="black"/>
              </a:solidFill>
              <a:latin typeface="Arial(Body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CBC79-ACA6-4B0C-89D3-67653C83A7AF}"/>
              </a:ext>
            </a:extLst>
          </p:cNvPr>
          <p:cNvSpPr txBox="1"/>
          <p:nvPr/>
        </p:nvSpPr>
        <p:spPr>
          <a:xfrm>
            <a:off x="882537" y="4167526"/>
            <a:ext cx="977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>
                <a:solidFill>
                  <a:prstClr val="black"/>
                </a:solidFill>
                <a:latin typeface="Arial(Body)"/>
              </a:rPr>
              <a:t>    Em cảm thấy rất háo hức chờ đợi ngày được trở lại trường.</a:t>
            </a:r>
            <a:endParaRPr lang="vi-VN" sz="3600">
              <a:solidFill>
                <a:prstClr val="black"/>
              </a:solidFill>
              <a:latin typeface="Arial(Body)"/>
            </a:endParaRPr>
          </a:p>
        </p:txBody>
      </p:sp>
    </p:spTree>
    <p:extLst>
      <p:ext uri="{BB962C8B-B14F-4D97-AF65-F5344CB8AC3E}">
        <p14:creationId xmlns:p14="http://schemas.microsoft.com/office/powerpoint/2010/main" val="4163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4D427A-A41A-471E-95C2-6167A7DA7A61}"/>
              </a:ext>
            </a:extLst>
          </p:cNvPr>
          <p:cNvSpPr txBox="1"/>
          <p:nvPr/>
        </p:nvSpPr>
        <p:spPr>
          <a:xfrm>
            <a:off x="1159125" y="320037"/>
            <a:ext cx="95725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3600">
                <a:latin typeface="Arial(Body)"/>
              </a:rPr>
              <a:t>Viết 2 – 3 câu về những ngày hè của em.</a:t>
            </a:r>
            <a:endParaRPr lang="en-US" sz="3600">
              <a:latin typeface="Arial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77C1F-7931-49A9-98FB-36C15D7DD75D}"/>
              </a:ext>
            </a:extLst>
          </p:cNvPr>
          <p:cNvSpPr/>
          <p:nvPr/>
        </p:nvSpPr>
        <p:spPr>
          <a:xfrm>
            <a:off x="60960" y="1678791"/>
            <a:ext cx="11971283" cy="5007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lang="en-US" sz="280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E8D09-FEA8-47E0-9FAE-39E39194878C}"/>
              </a:ext>
            </a:extLst>
          </p:cNvPr>
          <p:cNvSpPr txBox="1"/>
          <p:nvPr/>
        </p:nvSpPr>
        <p:spPr>
          <a:xfrm>
            <a:off x="295153" y="1605692"/>
            <a:ext cx="11601694" cy="484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Nghỉ Ǘè em được đ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i 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λμ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ển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Ở đó em 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thƤ Ȥức b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Π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lĖ, nô đùa t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Λ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ên Ȥ</a:t>
            </a:r>
            <a:r>
              <a:rPr lang="lv-LV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ŗ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 hʍc nhặt ȩỏ Ȥò, xây lâu đài cát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thả d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… 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Thả d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 cùng bố thật là thích. Em nghĩ mình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7C1F-7931-49A9-98FB-36C15D7DD75D}"/>
              </a:ext>
            </a:extLst>
          </p:cNvPr>
          <p:cNvSpPr/>
          <p:nvPr/>
        </p:nvSpPr>
        <p:spPr>
          <a:xfrm>
            <a:off x="60960" y="1210955"/>
            <a:ext cx="11971283" cy="5007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lang="en-US" sz="280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E8D09-FEA8-47E0-9FAE-39E39194878C}"/>
              </a:ext>
            </a:extLst>
          </p:cNvPr>
          <p:cNvSpPr txBox="1"/>
          <p:nvPr/>
        </p:nvSpPr>
        <p:spPr>
          <a:xfrm>
            <a:off x="295153" y="1137856"/>
            <a:ext cx="11601694" cy="240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Ȥƪ hǌ tập tō h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Ω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Ȥau kì nghỉ Ǘè này ȫɲ em đã trải ngh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ệm đư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ϑ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nh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 đ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 thú ȫɵ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3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239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 Light</vt:lpstr>
      <vt:lpstr>Calibri</vt:lpstr>
      <vt:lpstr>HP001 5H</vt:lpstr>
      <vt:lpstr>Arial</vt:lpstr>
      <vt:lpstr>Arial(Body)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681</cp:revision>
  <dcterms:created xsi:type="dcterms:W3CDTF">2020-10-25T22:14:19Z</dcterms:created>
  <dcterms:modified xsi:type="dcterms:W3CDTF">2021-10-06T09:20:15Z</dcterms:modified>
</cp:coreProperties>
</file>