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2" r:id="rId2"/>
    <p:sldId id="315" r:id="rId3"/>
    <p:sldId id="316" r:id="rId4"/>
    <p:sldId id="318" r:id="rId5"/>
    <p:sldId id="317" r:id="rId6"/>
    <p:sldId id="323" r:id="rId7"/>
    <p:sldId id="320" r:id="rId8"/>
    <p:sldId id="32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0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6" y="4537309"/>
            <a:ext cx="1640979" cy="143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6143" y="1253334"/>
            <a:ext cx="5638800" cy="38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967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1967" b="1" dirty="0">
                <a:solidFill>
                  <a:srgbClr val="FF0066"/>
                </a:solidFill>
                <a:latin typeface="Times New Roman" pitchFamily="18" charset="0"/>
              </a:rPr>
              <a:t> HỘ ĐỘ</a:t>
            </a:r>
            <a:endParaRPr lang="en-US" altLang="en-US" sz="1967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3782" y="3696684"/>
            <a:ext cx="8251259" cy="42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2A4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93372" y="201633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3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33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56" y="4273112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038021" y="167386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4654411"/>
            <a:ext cx="653219" cy="8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401049" y="3508566"/>
            <a:ext cx="60073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4005" y="798769"/>
            <a:ext cx="776791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3FA1A-1F4F-48B3-8A41-20414BD5E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46" y="1628800"/>
            <a:ext cx="9144000" cy="4469650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31EB22ED-8D3B-4548-851B-36EABF78E3A6}"/>
              </a:ext>
            </a:extLst>
          </p:cNvPr>
          <p:cNvSpPr/>
          <p:nvPr/>
        </p:nvSpPr>
        <p:spPr>
          <a:xfrm flipH="1">
            <a:off x="5488786" y="1941336"/>
            <a:ext cx="667387" cy="5515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26F40A39-838B-45E4-96FE-921E77797277}"/>
              </a:ext>
            </a:extLst>
          </p:cNvPr>
          <p:cNvSpPr/>
          <p:nvPr/>
        </p:nvSpPr>
        <p:spPr>
          <a:xfrm>
            <a:off x="4268815" y="5640125"/>
            <a:ext cx="2439947" cy="314707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5C39BD81-A72A-48B1-8760-AAC65CE950E2}"/>
              </a:ext>
            </a:extLst>
          </p:cNvPr>
          <p:cNvSpPr/>
          <p:nvPr/>
        </p:nvSpPr>
        <p:spPr>
          <a:xfrm flipH="1">
            <a:off x="7956373" y="1941335"/>
            <a:ext cx="720081" cy="5515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EB5BF206-4450-42A7-8B65-D9016D4B4ED7}"/>
              </a:ext>
            </a:extLst>
          </p:cNvPr>
          <p:cNvSpPr/>
          <p:nvPr/>
        </p:nvSpPr>
        <p:spPr>
          <a:xfrm>
            <a:off x="6767922" y="5507557"/>
            <a:ext cx="2231232" cy="590893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93044"/>
            <a:ext cx="5544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6AB7D-2B91-4B9B-8059-F46224CB7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94" y="2015139"/>
            <a:ext cx="3795902" cy="4842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6523D-3379-40F4-B56B-8C03E745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4896544" cy="3744416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06D65258-848A-4B59-AD9B-7D561962037C}"/>
              </a:ext>
            </a:extLst>
          </p:cNvPr>
          <p:cNvSpPr/>
          <p:nvPr/>
        </p:nvSpPr>
        <p:spPr>
          <a:xfrm>
            <a:off x="1259633" y="2018149"/>
            <a:ext cx="3744415" cy="97880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AC35DCB3-2148-4EB4-9A71-1A69B606437C}"/>
              </a:ext>
            </a:extLst>
          </p:cNvPr>
          <p:cNvSpPr/>
          <p:nvPr/>
        </p:nvSpPr>
        <p:spPr>
          <a:xfrm>
            <a:off x="6922817" y="2132856"/>
            <a:ext cx="410933" cy="5064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293044"/>
            <a:ext cx="5544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491EF-491A-41B6-8B3A-92090684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9" y="2564904"/>
            <a:ext cx="3785471" cy="3600400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A69E39BC-F720-479B-8E67-42F8F4BCB164}"/>
              </a:ext>
            </a:extLst>
          </p:cNvPr>
          <p:cNvSpPr/>
          <p:nvPr/>
        </p:nvSpPr>
        <p:spPr>
          <a:xfrm>
            <a:off x="755576" y="1700807"/>
            <a:ext cx="2808312" cy="9361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25940688-6BF2-40FC-A5A1-DD9B078D0FAD}"/>
              </a:ext>
            </a:extLst>
          </p:cNvPr>
          <p:cNvSpPr/>
          <p:nvPr/>
        </p:nvSpPr>
        <p:spPr>
          <a:xfrm>
            <a:off x="6196104" y="1700808"/>
            <a:ext cx="767151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91A71-1F26-49E1-B4C8-2927ADC70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08" y="2276872"/>
            <a:ext cx="4434941" cy="4443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491EF-491A-41B6-8B3A-92090684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0" y="2492896"/>
            <a:ext cx="3785471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293044"/>
            <a:ext cx="5544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32884-A2A1-4732-A369-D2FA9759F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293044"/>
            <a:ext cx="5544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93044"/>
            <a:ext cx="5544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882DE-2DC2-4CDA-9972-B60D3FA9865D}"/>
              </a:ext>
            </a:extLst>
          </p:cNvPr>
          <p:cNvSpPr txBox="1"/>
          <p:nvPr/>
        </p:nvSpPr>
        <p:spPr>
          <a:xfrm>
            <a:off x="395536" y="1772816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2336393"/>
            <a:ext cx="7128792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được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id="{112AAD13-6BC8-47B5-A75E-06D627915293}"/>
              </a:ext>
            </a:extLst>
          </p:cNvPr>
          <p:cNvGrpSpPr/>
          <p:nvPr/>
        </p:nvGrpSpPr>
        <p:grpSpPr>
          <a:xfrm>
            <a:off x="1115616" y="2097201"/>
            <a:ext cx="7128792" cy="2601914"/>
            <a:chOff x="2118480" y="1316166"/>
            <a:chExt cx="1512168" cy="2131570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id="{A5F5B604-735E-494B-B351-4B3F7F631043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78EAA059-2281-4F30-9357-D0671AAC2FAE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89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rộng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3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86848-79C3-4A59-B419-69A2B84F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238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</vt:lpstr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54</cp:revision>
  <dcterms:created xsi:type="dcterms:W3CDTF">2021-07-09T06:30:31Z</dcterms:created>
  <dcterms:modified xsi:type="dcterms:W3CDTF">2024-05-07T16:55:01Z</dcterms:modified>
</cp:coreProperties>
</file>