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31" r:id="rId5"/>
    <p:sldId id="332" r:id="rId6"/>
    <p:sldId id="316" r:id="rId7"/>
    <p:sldId id="319" r:id="rId8"/>
    <p:sldId id="322" r:id="rId9"/>
    <p:sldId id="324" r:id="rId10"/>
    <p:sldId id="333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1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28112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 HỘ ĐỘ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91708" y="3785911"/>
            <a:ext cx="11001679" cy="5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2A4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75" y="4554482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34732" y="3535088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517014" y="169964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876407" y="1676408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 smtClean="0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253236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1253" y="401564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324674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34835" y="317347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6375875" y="39304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05011" y="399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31358" y="328677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2483" y="292892"/>
            <a:ext cx="680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Sáu</a:t>
            </a:r>
            <a:r>
              <a:rPr lang="en-US" sz="2800" dirty="0" smtClean="0"/>
              <a:t>,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10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5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  <a:r>
              <a:rPr lang="en-US" sz="2800" u="sng" dirty="0" err="1" smtClean="0"/>
              <a:t>Toán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endParaRPr lang="en-US" sz="2800" dirty="0"/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10300246" y="328677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5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03" y="4348"/>
            <a:ext cx="9144001" cy="6849305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876800" y="5349149"/>
            <a:ext cx="587188" cy="5191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/>
          </a:p>
        </p:txBody>
      </p:sp>
      <p:sp>
        <p:nvSpPr>
          <p:cNvPr id="44" name="Oval 43"/>
          <p:cNvSpPr/>
          <p:nvPr/>
        </p:nvSpPr>
        <p:spPr>
          <a:xfrm>
            <a:off x="3973606" y="2957746"/>
            <a:ext cx="587188" cy="5191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969" flipH="1">
            <a:off x="6952163" y="5835094"/>
            <a:ext cx="704551" cy="6534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0757" y="5352461"/>
            <a:ext cx="2133600" cy="58793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marL="182782"/>
            <a:r>
              <a:rPr lang="en-US" sz="322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+ 7  =  </a:t>
            </a:r>
          </a:p>
        </p:txBody>
      </p:sp>
      <p:sp>
        <p:nvSpPr>
          <p:cNvPr id="12" name="Oval 11"/>
          <p:cNvSpPr/>
          <p:nvPr/>
        </p:nvSpPr>
        <p:spPr>
          <a:xfrm>
            <a:off x="5345083" y="4102341"/>
            <a:ext cx="587188" cy="5191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4020" y="5308366"/>
            <a:ext cx="948542" cy="58793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marL="182782"/>
            <a:r>
              <a:rPr lang="en-US" sz="322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</a:p>
        </p:txBody>
      </p:sp>
    </p:spTree>
    <p:extLst>
      <p:ext uri="{BB962C8B-B14F-4D97-AF65-F5344CB8AC3E}">
        <p14:creationId xmlns:p14="http://schemas.microsoft.com/office/powerpoint/2010/main" val="17748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462E-6 1.66667E-6 L -0.16463 -0.073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32" y="-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9" y="13129"/>
            <a:ext cx="9144001" cy="68493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239870" y="2356149"/>
            <a:ext cx="322730" cy="74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423648" y="2356148"/>
            <a:ext cx="80683" cy="2267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450080" y="2444005"/>
            <a:ext cx="914400" cy="482713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/>
          </a:p>
        </p:txBody>
      </p:sp>
      <p:sp>
        <p:nvSpPr>
          <p:cNvPr id="18" name="Rectangle 17"/>
          <p:cNvSpPr/>
          <p:nvPr/>
        </p:nvSpPr>
        <p:spPr>
          <a:xfrm>
            <a:off x="5364480" y="4113930"/>
            <a:ext cx="994250" cy="51868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marL="182782"/>
            <a:r>
              <a:rPr lang="en-US" sz="277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969" flipH="1">
            <a:off x="4453485" y="5232661"/>
            <a:ext cx="704551" cy="65347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49129" y="2979173"/>
            <a:ext cx="587188" cy="519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/>
          </a:p>
        </p:txBody>
      </p:sp>
      <p:sp>
        <p:nvSpPr>
          <p:cNvPr id="20" name="Oval 19"/>
          <p:cNvSpPr/>
          <p:nvPr/>
        </p:nvSpPr>
        <p:spPr>
          <a:xfrm>
            <a:off x="4363183" y="4138645"/>
            <a:ext cx="587188" cy="519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/>
          </a:p>
        </p:txBody>
      </p:sp>
      <p:sp>
        <p:nvSpPr>
          <p:cNvPr id="25" name="Rectangle 24"/>
          <p:cNvSpPr/>
          <p:nvPr/>
        </p:nvSpPr>
        <p:spPr>
          <a:xfrm>
            <a:off x="3698743" y="4113931"/>
            <a:ext cx="2242581" cy="51868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marL="182782"/>
            <a:r>
              <a:rPr lang="en-US" sz="277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77 + 18 =  </a:t>
            </a:r>
          </a:p>
        </p:txBody>
      </p:sp>
    </p:spTree>
    <p:extLst>
      <p:ext uri="{BB962C8B-B14F-4D97-AF65-F5344CB8AC3E}">
        <p14:creationId xmlns:p14="http://schemas.microsoft.com/office/powerpoint/2010/main" val="28452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226E-6 2.5E-6 L 0.03101 -0.169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1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6" grpId="0" animBg="1"/>
      <p:bldP spid="20" grpId="0" animBg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63" y="143976"/>
            <a:ext cx="8230760" cy="6849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767" y="3632186"/>
            <a:ext cx="655510" cy="517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044" y="2271225"/>
            <a:ext cx="606918" cy="592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492" y="1031744"/>
            <a:ext cx="825064" cy="95816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061542" y="3049488"/>
            <a:ext cx="587188" cy="5191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1348"/>
          </a:p>
        </p:txBody>
      </p:sp>
      <p:sp>
        <p:nvSpPr>
          <p:cNvPr id="27" name="Rectangle 26"/>
          <p:cNvSpPr/>
          <p:nvPr/>
        </p:nvSpPr>
        <p:spPr>
          <a:xfrm>
            <a:off x="5011527" y="3139050"/>
            <a:ext cx="1861874" cy="51868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marL="182782"/>
            <a:r>
              <a:rPr lang="en-US" sz="277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649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85046" y="3139050"/>
            <a:ext cx="2827837" cy="51868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marL="182782"/>
            <a:r>
              <a:rPr lang="en-US" sz="277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435 + 214 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969" flipH="1">
            <a:off x="5435793" y="4293604"/>
            <a:ext cx="704551" cy="6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45000" decel="5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573 L -0.11045 -0.20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6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7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48"/>
            <a:ext cx="9144001" cy="6849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221" flipH="1">
            <a:off x="5435793" y="4091111"/>
            <a:ext cx="704551" cy="653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506" flipH="1">
            <a:off x="6050864" y="1433530"/>
            <a:ext cx="890332" cy="10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5 -0.16094 L 0.02536 -0.3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90" y="-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682528" y="21212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119850" y="2078312"/>
            <a:ext cx="383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794746" y="3974118"/>
            <a:ext cx="6709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/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</a:t>
            </a:r>
            <a:r>
              <a:rPr lang="en-US" sz="2600" dirty="0" smtClean="0">
                <a:solidFill>
                  <a:srgbClr val="FF0066"/>
                </a:solidFill>
              </a:rPr>
              <a:t>. 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482</a:t>
            </a:r>
            <a:endParaRPr lang="vi-VN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794746" y="2344969"/>
            <a:ext cx="4697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/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749589" y="5014582"/>
            <a:ext cx="72556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678498" y="30937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699223" y="438083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150385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2483" y="239727"/>
            <a:ext cx="680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Sáu</a:t>
            </a:r>
            <a:r>
              <a:rPr lang="en-US" sz="2800" dirty="0" smtClean="0"/>
              <a:t>,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10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5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  <a:r>
              <a:rPr lang="en-US" sz="2800" u="sng" dirty="0" err="1" smtClean="0"/>
              <a:t>Toán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597686" y="2249252"/>
            <a:ext cx="437322" cy="42142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292326" y="2228033"/>
            <a:ext cx="1054112" cy="504198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692073"/>
            <a:ext cx="9899637" cy="1533236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8136"/>
            <a:ext cx="1023608" cy="3937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5020633"/>
            <a:ext cx="928499" cy="3937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90780" y="5789573"/>
            <a:ext cx="919514" cy="3937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946187" y="2767621"/>
            <a:ext cx="9652004" cy="1632583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447959" y="3550077"/>
            <a:ext cx="67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a</a:t>
            </a:r>
            <a:r>
              <a:rPr lang="en-US" sz="2800" dirty="0"/>
              <a:t>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93554" y="50039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3990281" y="3071662"/>
            <a:ext cx="944873" cy="3937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001486" y="3535681"/>
            <a:ext cx="926914" cy="3937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627009" y="3273294"/>
            <a:ext cx="892777" cy="3937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2483" y="282259"/>
            <a:ext cx="680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Sáu</a:t>
            </a:r>
            <a:r>
              <a:rPr lang="en-US" sz="2800" dirty="0" smtClean="0"/>
              <a:t>,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10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5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  <a:r>
              <a:rPr lang="en-US" sz="2800" u="sng" dirty="0" err="1" smtClean="0"/>
              <a:t>Toán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701964" y="2189018"/>
            <a:ext cx="4830618" cy="398642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701964" y="1455283"/>
            <a:ext cx="498763" cy="6136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152292" y="1455283"/>
            <a:ext cx="519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04461" y="2453815"/>
            <a:ext cx="40242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/>
              <a:t>Tóm</a:t>
            </a:r>
            <a:r>
              <a:rPr lang="en-US" sz="2600" u="sng" dirty="0"/>
              <a:t> </a:t>
            </a:r>
            <a:r>
              <a:rPr lang="en-US" sz="2600" u="sng" dirty="0" err="1" smtClean="0"/>
              <a:t>tắt</a:t>
            </a:r>
            <a:r>
              <a:rPr lang="en-US" sz="2600" u="sng" dirty="0" smtClean="0"/>
              <a:t>:</a:t>
            </a:r>
            <a:endParaRPr lang="en-US" sz="2600" u="sng" dirty="0"/>
          </a:p>
          <a:p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</a:t>
            </a:r>
            <a:r>
              <a:rPr lang="en-US" sz="2600" dirty="0" smtClean="0"/>
              <a:t>: </a:t>
            </a:r>
            <a:r>
              <a:rPr lang="en-US" sz="2600" dirty="0"/>
              <a:t>119 cm</a:t>
            </a:r>
          </a:p>
          <a:p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</a:t>
            </a:r>
            <a:r>
              <a:rPr lang="en-US" sz="2600" dirty="0" smtClean="0"/>
              <a:t>:  98 </a:t>
            </a:r>
            <a:r>
              <a:rPr lang="en-US" sz="2600" dirty="0"/>
              <a:t>cm</a:t>
            </a:r>
          </a:p>
          <a:p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996873" y="4359563"/>
            <a:ext cx="6131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2060"/>
                </a:solidFill>
              </a:rPr>
              <a:t>Bài</a:t>
            </a:r>
            <a:r>
              <a:rPr lang="en-US" sz="2800" u="sng" dirty="0" smtClean="0">
                <a:solidFill>
                  <a:srgbClr val="002060"/>
                </a:solidFill>
              </a:rPr>
              <a:t> </a:t>
            </a:r>
            <a:r>
              <a:rPr lang="en-US" sz="2800" u="sng" dirty="0" err="1">
                <a:solidFill>
                  <a:srgbClr val="002060"/>
                </a:solidFill>
              </a:rPr>
              <a:t>giải</a:t>
            </a:r>
            <a:endParaRPr lang="en-US" sz="2800" u="sng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   Mai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hơn</a:t>
            </a:r>
            <a:r>
              <a:rPr lang="en-US" sz="2800" dirty="0">
                <a:solidFill>
                  <a:srgbClr val="002060"/>
                </a:solidFill>
              </a:rPr>
              <a:t> Mi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xăng-ti-mét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119 – 98 = 21 (cm)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</a:t>
            </a:r>
            <a:r>
              <a:rPr lang="en-US" sz="2800" u="sng" dirty="0" err="1">
                <a:solidFill>
                  <a:srgbClr val="002060"/>
                </a:solidFill>
              </a:rPr>
              <a:t>Đáp</a:t>
            </a:r>
            <a:r>
              <a:rPr lang="en-US" sz="2800" u="sng" dirty="0">
                <a:solidFill>
                  <a:srgbClr val="002060"/>
                </a:solidFill>
              </a:rPr>
              <a:t> </a:t>
            </a:r>
            <a:r>
              <a:rPr lang="en-US" sz="2800" u="sng" dirty="0" err="1">
                <a:solidFill>
                  <a:srgbClr val="002060"/>
                </a:solidFill>
              </a:rPr>
              <a:t>số</a:t>
            </a:r>
            <a:r>
              <a:rPr lang="en-US" sz="2800" u="sng" dirty="0">
                <a:solidFill>
                  <a:srgbClr val="002060"/>
                </a:solidFill>
              </a:rPr>
              <a:t>:</a:t>
            </a:r>
            <a:r>
              <a:rPr lang="en-US" sz="2800" dirty="0">
                <a:solidFill>
                  <a:srgbClr val="002060"/>
                </a:solidFill>
              </a:rPr>
              <a:t> 21 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4038" y="138551"/>
            <a:ext cx="680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Sáu</a:t>
            </a:r>
            <a:r>
              <a:rPr lang="en-US" sz="2800" dirty="0" smtClean="0"/>
              <a:t>,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10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5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  <a:r>
              <a:rPr lang="en-US" sz="2800" u="sng" dirty="0" err="1" smtClean="0"/>
              <a:t>Toán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213703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96082" y="1921776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 smtClean="0"/>
              <a:t>nhất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458039" y="3226941"/>
            <a:ext cx="7767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002060"/>
                </a:solidFill>
              </a:rPr>
              <a:t>Bài</a:t>
            </a:r>
            <a:r>
              <a:rPr lang="en-US" sz="2800" u="sng" dirty="0">
                <a:solidFill>
                  <a:srgbClr val="002060"/>
                </a:solidFill>
              </a:rPr>
              <a:t> </a:t>
            </a:r>
            <a:r>
              <a:rPr lang="en-US" sz="2800" u="sng" dirty="0" err="1">
                <a:solidFill>
                  <a:srgbClr val="002060"/>
                </a:solidFill>
              </a:rPr>
              <a:t>giải</a:t>
            </a:r>
          </a:p>
          <a:p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lớn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987</a:t>
            </a:r>
          </a:p>
          <a:p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100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 987 </a:t>
            </a:r>
            <a:r>
              <a:rPr lang="en-US" sz="2800" dirty="0">
                <a:solidFill>
                  <a:srgbClr val="002060"/>
                </a:solidFill>
              </a:rPr>
              <a:t>– 100 = 887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 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</a:t>
            </a:r>
            <a:r>
              <a:rPr lang="en-US" sz="2800" u="sng" dirty="0" err="1" smtClean="0">
                <a:solidFill>
                  <a:srgbClr val="002060"/>
                </a:solidFill>
              </a:rPr>
              <a:t>Đáp</a:t>
            </a:r>
            <a:r>
              <a:rPr lang="en-US" sz="2800" u="sng" dirty="0" smtClean="0">
                <a:solidFill>
                  <a:srgbClr val="002060"/>
                </a:solidFill>
              </a:rPr>
              <a:t> </a:t>
            </a:r>
            <a:r>
              <a:rPr lang="en-US" sz="2800" u="sng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: 887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2483" y="452387"/>
            <a:ext cx="680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Sáu</a:t>
            </a:r>
            <a:r>
              <a:rPr lang="en-US" sz="2800" dirty="0" smtClean="0"/>
              <a:t>,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10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5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  <a:r>
              <a:rPr lang="en-US" sz="2800" u="sng" dirty="0" err="1" smtClean="0"/>
              <a:t>Toán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316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293</cp:revision>
  <dcterms:created xsi:type="dcterms:W3CDTF">2021-06-02T01:34:28Z</dcterms:created>
  <dcterms:modified xsi:type="dcterms:W3CDTF">2024-05-08T08:53:16Z</dcterms:modified>
</cp:coreProperties>
</file>