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690" r:id="rId2"/>
    <p:sldId id="2691" r:id="rId3"/>
    <p:sldId id="2687" r:id="rId4"/>
    <p:sldId id="2688" r:id="rId5"/>
    <p:sldId id="2689" r:id="rId6"/>
    <p:sldId id="2686" r:id="rId7"/>
    <p:sldId id="2664" r:id="rId8"/>
    <p:sldId id="276" r:id="rId9"/>
    <p:sldId id="2683" r:id="rId10"/>
    <p:sldId id="2684" r:id="rId11"/>
    <p:sldId id="309" r:id="rId12"/>
    <p:sldId id="2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F3B4E-3FCC-43C9-9107-76E2EAD43E4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1FC06-C0CD-44FA-B2AC-A379F80AB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29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1FC06-C0CD-44FA-B2AC-A379F80AB9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84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42A5711-1FBA-4FD4-AC36-20294C7CC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 cstate="screen"/>
          <a:srcRect t="15224" b="2"/>
          <a:stretch>
            <a:fillRect/>
          </a:stretch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0" y="304800"/>
            <a:ext cx="1676400" cy="1676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8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gif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7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11.png"/><Relationship Id="rId17" Type="http://schemas.openxmlformats.org/officeDocument/2006/relationships/image" Target="../media/image17.svg"/><Relationship Id="rId2" Type="http://schemas.microsoft.com/office/2007/relationships/media" Target="../media/media2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image" Target="../media/image7.svg"/><Relationship Id="rId15" Type="http://schemas.openxmlformats.org/officeDocument/2006/relationships/image" Target="../media/image20.svg"/><Relationship Id="rId10" Type="http://schemas.openxmlformats.org/officeDocument/2006/relationships/image" Target="../media/image9.png"/><Relationship Id="rId19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fg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4"/>
          <a:stretch/>
        </p:blipFill>
        <p:spPr bwMode="auto">
          <a:xfrm>
            <a:off x="15459" y="0"/>
            <a:ext cx="12176541" cy="664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962883" y="705394"/>
            <a:ext cx="10464215" cy="3859980"/>
          </a:xfrm>
          <a:prstGeom prst="rect">
            <a:avLst/>
          </a:prstGeom>
        </p:spPr>
        <p:txBody>
          <a:bodyPr spcFirstLastPara="1" wrap="none" lIns="68516" tIns="34258" rIns="68516" bIns="34258" fromWordArt="1">
            <a:prstTxWarp prst="textArchUp">
              <a:avLst>
                <a:gd name="adj" fmla="val 10800000"/>
              </a:avLst>
            </a:prstTxWarp>
          </a:bodyPr>
          <a:lstStyle/>
          <a:p>
            <a:pPr defTabSz="913524"/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Kính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các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endParaRPr lang="en-US" sz="2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3565131" y="2001702"/>
            <a:ext cx="5562466" cy="633682"/>
          </a:xfrm>
          <a:prstGeom prst="rect">
            <a:avLst/>
          </a:prstGeom>
        </p:spPr>
        <p:txBody>
          <a:bodyPr wrap="none" lIns="68516" tIns="34258" rIns="68516" bIns="342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524"/>
            <a:r>
              <a:rPr lang="en-US" sz="20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20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Toán</a:t>
            </a:r>
            <a:endParaRPr lang="en-US" sz="20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3" name="TextBox 1"/>
          <p:cNvSpPr txBox="1">
            <a:spLocks noChangeArrowheads="1"/>
          </p:cNvSpPr>
          <p:nvPr/>
        </p:nvSpPr>
        <p:spPr bwMode="auto">
          <a:xfrm>
            <a:off x="2297466" y="4085680"/>
            <a:ext cx="8827992" cy="43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16" tIns="34258" rIns="68516" bIns="34258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defTabSz="913524"/>
            <a:r>
              <a:rPr lang="en-US" sz="2400" b="1" i="1" dirty="0" err="1">
                <a:solidFill>
                  <a:srgbClr val="1608C8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1608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608C8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i="1" dirty="0">
                <a:solidFill>
                  <a:srgbClr val="1608C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1608C8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i="1" dirty="0">
                <a:solidFill>
                  <a:srgbClr val="1608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1608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608C8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i="1" dirty="0">
                <a:solidFill>
                  <a:srgbClr val="1608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1608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1608C8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b="1" i="1" dirty="0" smtClean="0">
                <a:solidFill>
                  <a:srgbClr val="1608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1608C8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vi-VN" sz="2400" b="1" i="1" dirty="0">
              <a:solidFill>
                <a:srgbClr val="1608C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44231" y="3024529"/>
            <a:ext cx="2662394" cy="746294"/>
          </a:xfrm>
          <a:prstGeom prst="rect">
            <a:avLst/>
          </a:prstGeom>
          <a:noFill/>
        </p:spPr>
        <p:txBody>
          <a:bodyPr wrap="none" lIns="68516" tIns="34258" rIns="68516" bIns="34258" rtlCol="0">
            <a:spAutoFit/>
          </a:bodyPr>
          <a:lstStyle/>
          <a:p>
            <a:pPr defTabSz="913524"/>
            <a:r>
              <a:rPr lang="en-US" sz="44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LỚP 4A4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B851DA-6B8B-D0C9-906F-AF9326AEF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84" y="4378325"/>
            <a:ext cx="2885633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40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/>
          <p:cNvPicPr>
            <a:picLocks noChangeAspect="1"/>
          </p:cNvPicPr>
          <p:nvPr/>
        </p:nvPicPr>
        <p:blipFill rotWithShape="1">
          <a:blip r:embed="rId4" cstate="screen"/>
          <a:srcRect t="11971" b="5976"/>
          <a:stretch>
            <a:fillRect/>
          </a:stretch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0"/>
            <a:ext cx="12192000" cy="68579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657226" y="485775"/>
          <a:ext cx="11029950" cy="6076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9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20203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4 x (7 -2)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a x 4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a = 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33 – (13 – 10)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187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 + b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a = 8, b = 6)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24 : (8 -5)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87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27 – (7 + 2)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 x a (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a = 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187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 x 2 + b x 2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a = 7, b = 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4 + 3 x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18729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(m – 3) x 9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m = 8)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60 : (7 – 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 + b + c (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 = 15, b = 5,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c = 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XUẤT PHÁT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587" y="642937"/>
            <a:ext cx="1362075" cy="962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4631" y="581024"/>
            <a:ext cx="1281755" cy="1009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131" y="5457824"/>
            <a:ext cx="1281755" cy="1009651"/>
          </a:xfrm>
          <a:prstGeom prst="rect">
            <a:avLst/>
          </a:prstGeom>
        </p:spPr>
      </p:pic>
      <p:sp>
        <p:nvSpPr>
          <p:cNvPr id="11" name="Arrow: Up 10"/>
          <p:cNvSpPr/>
          <p:nvPr/>
        </p:nvSpPr>
        <p:spPr>
          <a:xfrm>
            <a:off x="10191750" y="4972050"/>
            <a:ext cx="657225" cy="752475"/>
          </a:xfrm>
          <a:prstGeom prst="upArrow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0025" y="1702873"/>
            <a:ext cx="4714875" cy="35835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29" y="274514"/>
            <a:ext cx="4682761" cy="2426483"/>
          </a:xfrm>
          <a:prstGeom prst="rect">
            <a:avLst/>
          </a:prstGeom>
        </p:spPr>
      </p:pic>
      <p:sp>
        <p:nvSpPr>
          <p:cNvPr id="11" name="任意多边形: 形状 70"/>
          <p:cNvSpPr/>
          <p:nvPr/>
        </p:nvSpPr>
        <p:spPr>
          <a:xfrm>
            <a:off x="1332183" y="2343723"/>
            <a:ext cx="9731051" cy="420454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7586" y="3615982"/>
            <a:ext cx="7070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Ôn tập lại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4610" y="4692392"/>
            <a:ext cx="6221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- Chuẩn bị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trước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bài</a:t>
            </a:r>
            <a:r>
              <a:rPr lang="en-US" sz="3600" dirty="0">
                <a:solidFill>
                  <a:prstClr val="black"/>
                </a:solidFill>
                <a:cs typeface="Baloo 2" pitchFamily="2" charset="0"/>
              </a:rPr>
              <a:t> 5 : </a:t>
            </a:r>
            <a:r>
              <a:rPr lang="en-US" sz="3600" dirty="0" err="1">
                <a:solidFill>
                  <a:prstClr val="black"/>
                </a:solidFill>
                <a:cs typeface="Baloo 2" pitchFamily="2" charset="0"/>
              </a:rPr>
              <a:t>Giải</a:t>
            </a:r>
            <a:r>
              <a:rPr lang="en-US" sz="3600" dirty="0">
                <a:solidFill>
                  <a:prstClr val="black"/>
                </a:solidFill>
                <a:cs typeface="Baloo 2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Baloo 2" pitchFamily="2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cs typeface="Baloo 2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Baloo 2" pitchFamily="2" charset="0"/>
              </a:rPr>
              <a:t>toán</a:t>
            </a:r>
            <a:r>
              <a:rPr lang="en-US" sz="3600" dirty="0">
                <a:solidFill>
                  <a:prstClr val="black"/>
                </a:solidFill>
                <a:cs typeface="Baloo 2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Baloo 2" pitchFamily="2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cs typeface="Baloo 2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Baloo 2" pitchFamily="2" charset="0"/>
              </a:rPr>
              <a:t>ba</a:t>
            </a:r>
            <a:r>
              <a:rPr lang="en-US" sz="3600" dirty="0">
                <a:solidFill>
                  <a:prstClr val="black"/>
                </a:solidFill>
                <a:cs typeface="Baloo 2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Baloo 2" pitchFamily="2" charset="0"/>
              </a:rPr>
              <a:t>bước</a:t>
            </a:r>
            <a:r>
              <a:rPr lang="en-US" sz="3600" dirty="0">
                <a:solidFill>
                  <a:prstClr val="black"/>
                </a:solidFill>
                <a:cs typeface="Baloo 2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Baloo 2" pitchFamily="2" charset="0"/>
              </a:rPr>
              <a:t>tính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Baloo 2" pitchFamily="2" charset="0"/>
            </a:endParaRPr>
          </a:p>
        </p:txBody>
      </p:sp>
      <p:pic>
        <p:nvPicPr>
          <p:cNvPr id="3" name="图片 18"/>
          <p:cNvPicPr>
            <a:picLocks noChangeAspect="1"/>
          </p:cNvPicPr>
          <p:nvPr/>
        </p:nvPicPr>
        <p:blipFill rotWithShape="1">
          <a:blip r:embed="rId4" cstate="screen"/>
          <a:srcRect t="11971" b="5976"/>
          <a:stretch>
            <a:fillRect/>
          </a:stretch>
        </p:blipFill>
        <p:spPr>
          <a:xfrm flipH="1">
            <a:off x="7774745" y="3285920"/>
            <a:ext cx="4417255" cy="362448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927233" y="617593"/>
            <a:ext cx="4611857" cy="923330"/>
            <a:chOff x="3927233" y="617593"/>
            <a:chExt cx="4611857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3927233" y="617593"/>
              <a:ext cx="46118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DẶN DÒ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655213" y="1428028"/>
              <a:ext cx="112541" cy="112541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00706" y="1852083"/>
            <a:ext cx="716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HẸN </a:t>
            </a:r>
            <a:r>
              <a:rPr kumimoji="0" lang="vi-VN" sz="8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GẶP</a:t>
            </a: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LẠI</a:t>
            </a:r>
          </a:p>
        </p:txBody>
      </p:sp>
      <p:pic>
        <p:nvPicPr>
          <p:cNvPr id="28" name="PA_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xmlns="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xmlns="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Y2meta.app-Tập bài hát lớp 3_ Bài 8_ Em yêu Trường e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DD07BEA1-8ED0-488F-AA17-2B073092AD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04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8068" y="628757"/>
            <a:ext cx="11413155" cy="6002192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3146">
            <a:off x="11109677" y="12552"/>
            <a:ext cx="1924459" cy="1995601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65547" y="3629853"/>
            <a:ext cx="2406360" cy="3228147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891178">
            <a:off x="278900" y="1004949"/>
            <a:ext cx="949045" cy="101910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 rot="2508821">
            <a:off x="1059926" y="232937"/>
            <a:ext cx="824024" cy="956086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9091394">
            <a:off x="9433870" y="-662682"/>
            <a:ext cx="1597593" cy="2396731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1805" y="3757861"/>
            <a:ext cx="2889946" cy="3074411"/>
          </a:xfrm>
          <a:custGeom>
            <a:avLst/>
            <a:gdLst/>
            <a:ahLst/>
            <a:cxnLst/>
            <a:rect l="l" t="t" r="r" b="b"/>
            <a:pathLst>
              <a:path w="4334919" h="4611616">
                <a:moveTo>
                  <a:pt x="0" y="0"/>
                </a:moveTo>
                <a:lnTo>
                  <a:pt x="4334919" y="0"/>
                </a:lnTo>
                <a:lnTo>
                  <a:pt x="4334919" y="4611616"/>
                </a:lnTo>
                <a:lnTo>
                  <a:pt x="0" y="46116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841921">
            <a:off x="3218738" y="4859154"/>
            <a:ext cx="1680938" cy="1724039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3043062" y="2010028"/>
            <a:ext cx="6975293" cy="1415705"/>
          </a:xfrm>
          <a:custGeom>
            <a:avLst/>
            <a:gdLst/>
            <a:ahLst/>
            <a:cxnLst/>
            <a:rect l="l" t="t" r="r" b="b"/>
            <a:pathLst>
              <a:path w="10462940" h="2123557">
                <a:moveTo>
                  <a:pt x="0" y="0"/>
                </a:moveTo>
                <a:lnTo>
                  <a:pt x="10462940" y="0"/>
                </a:lnTo>
                <a:lnTo>
                  <a:pt x="10462940" y="2123557"/>
                </a:lnTo>
                <a:lnTo>
                  <a:pt x="0" y="21235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098128" y="4891876"/>
            <a:ext cx="3134837" cy="1426351"/>
          </a:xfrm>
          <a:custGeom>
            <a:avLst/>
            <a:gdLst/>
            <a:ahLst/>
            <a:cxnLst/>
            <a:rect l="l" t="t" r="r" b="b"/>
            <a:pathLst>
              <a:path w="4702256" h="2139527">
                <a:moveTo>
                  <a:pt x="0" y="0"/>
                </a:moveTo>
                <a:lnTo>
                  <a:pt x="4702256" y="0"/>
                </a:lnTo>
                <a:lnTo>
                  <a:pt x="4702256" y="2139527"/>
                </a:lnTo>
                <a:lnTo>
                  <a:pt x="0" y="21395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963291" y="4891876"/>
            <a:ext cx="3134837" cy="1426351"/>
          </a:xfrm>
          <a:custGeom>
            <a:avLst/>
            <a:gdLst/>
            <a:ahLst/>
            <a:cxnLst/>
            <a:rect l="l" t="t" r="r" b="b"/>
            <a:pathLst>
              <a:path w="4702256" h="2139527">
                <a:moveTo>
                  <a:pt x="0" y="0"/>
                </a:moveTo>
                <a:lnTo>
                  <a:pt x="4702256" y="0"/>
                </a:lnTo>
                <a:lnTo>
                  <a:pt x="4702256" y="2139527"/>
                </a:lnTo>
                <a:lnTo>
                  <a:pt x="0" y="21395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26273">
            <a:off x="10021769" y="1112277"/>
            <a:ext cx="1238279" cy="1238279"/>
          </a:xfrm>
          <a:custGeom>
            <a:avLst/>
            <a:gdLst/>
            <a:ahLst/>
            <a:cxnLst/>
            <a:rect l="l" t="t" r="r" b="b"/>
            <a:pathLst>
              <a:path w="1857419" h="1857419">
                <a:moveTo>
                  <a:pt x="0" y="0"/>
                </a:moveTo>
                <a:lnTo>
                  <a:pt x="1857419" y="0"/>
                </a:lnTo>
                <a:lnTo>
                  <a:pt x="1857419" y="1857419"/>
                </a:lnTo>
                <a:lnTo>
                  <a:pt x="0" y="185741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20584" y="379749"/>
            <a:ext cx="3228448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endParaRPr lang="en-US" sz="5400" dirty="0">
              <a:solidFill>
                <a:srgbClr val="FF1D61"/>
              </a:solidFill>
              <a:latin typeface="Times New Roman" pitchFamily="18" charset="0"/>
              <a:ea typeface="Paytone One"/>
              <a:cs typeface="Times New Roman" pitchFamily="18" charset="0"/>
              <a:sym typeface="Paytone One"/>
            </a:endParaRPr>
          </a:p>
          <a:p>
            <a:pPr>
              <a:lnSpc>
                <a:spcPts val="6159"/>
              </a:lnSpc>
            </a:pPr>
            <a:r>
              <a:rPr lang="en-US" sz="5400" dirty="0" smtClean="0">
                <a:solidFill>
                  <a:srgbClr val="FF1D61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 </a:t>
            </a:r>
            <a:endParaRPr lang="en-US" sz="5400" dirty="0">
              <a:solidFill>
                <a:srgbClr val="FF1D61"/>
              </a:solidFill>
              <a:latin typeface="Times New Roman" pitchFamily="18" charset="0"/>
              <a:ea typeface="Paytone One"/>
              <a:cs typeface="Times New Roman" pitchFamily="18" charset="0"/>
              <a:sym typeface="Paytone One"/>
            </a:endParaRPr>
          </a:p>
          <a:p>
            <a:pPr algn="ctr">
              <a:lnSpc>
                <a:spcPts val="6159"/>
              </a:lnSpc>
            </a:pPr>
            <a:endParaRPr lang="en-US" sz="4400" dirty="0">
              <a:solidFill>
                <a:srgbClr val="FF1D61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275923" y="2164115"/>
            <a:ext cx="6261083" cy="120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endParaRPr lang="en-US" sz="3500" b="1" dirty="0">
              <a:solidFill>
                <a:srgbClr val="5E17EB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4852"/>
              </a:lnSpc>
            </a:pPr>
            <a:endParaRPr lang="en-US" sz="3500" b="1" dirty="0">
              <a:solidFill>
                <a:srgbClr val="5E17EB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177716" y="1"/>
            <a:ext cx="7724273" cy="8211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u="sng" dirty="0"/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07575" y="1836836"/>
            <a:ext cx="6529431" cy="158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36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BÀI TẬP THỬ THÁCH</a:t>
            </a:r>
            <a:r>
              <a:rPr lang="vi-VN" sz="36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: </a:t>
            </a:r>
            <a:r>
              <a:rPr lang="en-US" sz="32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Tìm</a:t>
            </a:r>
            <a:r>
              <a:rPr lang="en-US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mật</a:t>
            </a:r>
            <a:r>
              <a:rPr lang="en-US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khẩu</a:t>
            </a:r>
            <a:r>
              <a:rPr lang="en-US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nhà</a:t>
            </a:r>
            <a:r>
              <a:rPr lang="en-US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cho</a:t>
            </a:r>
            <a:r>
              <a:rPr lang="en-US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chú</a:t>
            </a:r>
            <a:r>
              <a:rPr lang="en-US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ong</a:t>
            </a:r>
            <a:r>
              <a:rPr lang="en-US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 ham </a:t>
            </a:r>
            <a:r>
              <a:rPr lang="en-US" sz="32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endParaRPr lang="en-US" sz="3200" dirty="0">
              <a:solidFill>
                <a:srgbClr val="FF1D61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350227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1805" y="384536"/>
            <a:ext cx="11413155" cy="6002192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3146">
            <a:off x="11109677" y="12552"/>
            <a:ext cx="1924459" cy="1995601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65547" y="3629853"/>
            <a:ext cx="2406360" cy="3228147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891178">
            <a:off x="473429" y="1004948"/>
            <a:ext cx="949045" cy="101910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 rot="2508821">
            <a:off x="1617971" y="459605"/>
            <a:ext cx="730213" cy="784114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9091394">
            <a:off x="9433870" y="-662682"/>
            <a:ext cx="1597593" cy="2396731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1806" y="3243816"/>
            <a:ext cx="2889946" cy="3074411"/>
          </a:xfrm>
          <a:custGeom>
            <a:avLst/>
            <a:gdLst/>
            <a:ahLst/>
            <a:cxnLst/>
            <a:rect l="l" t="t" r="r" b="b"/>
            <a:pathLst>
              <a:path w="4334919" h="4611616">
                <a:moveTo>
                  <a:pt x="0" y="0"/>
                </a:moveTo>
                <a:lnTo>
                  <a:pt x="4334919" y="0"/>
                </a:lnTo>
                <a:lnTo>
                  <a:pt x="4334919" y="4611616"/>
                </a:lnTo>
                <a:lnTo>
                  <a:pt x="0" y="46116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841921">
            <a:off x="3098423" y="4270099"/>
            <a:ext cx="1680938" cy="1724039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2784647" y="1969928"/>
            <a:ext cx="6975293" cy="1415705"/>
          </a:xfrm>
          <a:custGeom>
            <a:avLst/>
            <a:gdLst/>
            <a:ahLst/>
            <a:cxnLst/>
            <a:rect l="l" t="t" r="r" b="b"/>
            <a:pathLst>
              <a:path w="10462940" h="2123557">
                <a:moveTo>
                  <a:pt x="0" y="0"/>
                </a:moveTo>
                <a:lnTo>
                  <a:pt x="10462940" y="0"/>
                </a:lnTo>
                <a:lnTo>
                  <a:pt x="10462940" y="2123557"/>
                </a:lnTo>
                <a:lnTo>
                  <a:pt x="0" y="21235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65976" y="4641007"/>
            <a:ext cx="1875776" cy="491112"/>
          </a:xfrm>
          <a:custGeom>
            <a:avLst/>
            <a:gdLst/>
            <a:ahLst/>
            <a:cxnLst/>
            <a:rect l="l" t="t" r="r" b="b"/>
            <a:pathLst>
              <a:path w="2813664" h="736668">
                <a:moveTo>
                  <a:pt x="0" y="0"/>
                </a:moveTo>
                <a:lnTo>
                  <a:pt x="2813663" y="0"/>
                </a:lnTo>
                <a:lnTo>
                  <a:pt x="2813663" y="736669"/>
                </a:lnTo>
                <a:lnTo>
                  <a:pt x="0" y="7366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098128" y="4903520"/>
            <a:ext cx="3134837" cy="1426351"/>
          </a:xfrm>
          <a:custGeom>
            <a:avLst/>
            <a:gdLst/>
            <a:ahLst/>
            <a:cxnLst/>
            <a:rect l="l" t="t" r="r" b="b"/>
            <a:pathLst>
              <a:path w="4702256" h="2139527">
                <a:moveTo>
                  <a:pt x="0" y="0"/>
                </a:moveTo>
                <a:lnTo>
                  <a:pt x="4702256" y="0"/>
                </a:lnTo>
                <a:lnTo>
                  <a:pt x="4702256" y="2139526"/>
                </a:lnTo>
                <a:lnTo>
                  <a:pt x="0" y="21395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3291" y="4903520"/>
            <a:ext cx="3134837" cy="1426351"/>
          </a:xfrm>
          <a:custGeom>
            <a:avLst/>
            <a:gdLst/>
            <a:ahLst/>
            <a:cxnLst/>
            <a:rect l="l" t="t" r="r" b="b"/>
            <a:pathLst>
              <a:path w="4702256" h="2139527">
                <a:moveTo>
                  <a:pt x="0" y="0"/>
                </a:moveTo>
                <a:lnTo>
                  <a:pt x="4702256" y="0"/>
                </a:lnTo>
                <a:lnTo>
                  <a:pt x="4702256" y="2139526"/>
                </a:lnTo>
                <a:lnTo>
                  <a:pt x="0" y="21395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31180">
            <a:off x="9140801" y="1098604"/>
            <a:ext cx="1238279" cy="1238279"/>
          </a:xfrm>
          <a:custGeom>
            <a:avLst/>
            <a:gdLst/>
            <a:ahLst/>
            <a:cxnLst/>
            <a:rect l="l" t="t" r="r" b="b"/>
            <a:pathLst>
              <a:path w="1857419" h="1857419">
                <a:moveTo>
                  <a:pt x="0" y="0"/>
                </a:moveTo>
                <a:lnTo>
                  <a:pt x="1857419" y="0"/>
                </a:lnTo>
                <a:lnTo>
                  <a:pt x="1857419" y="1857419"/>
                </a:lnTo>
                <a:lnTo>
                  <a:pt x="0" y="185741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179052" y="2021653"/>
            <a:ext cx="6261083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3500" b="1" dirty="0" err="1">
                <a:solidFill>
                  <a:srgbClr val="5E17E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Thay</a:t>
            </a:r>
            <a:r>
              <a:rPr lang="en-US" sz="3500" b="1" dirty="0">
                <a:solidFill>
                  <a:srgbClr val="5E17E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a </a:t>
            </a:r>
            <a:r>
              <a:rPr lang="en-US" sz="3500" b="1" dirty="0" err="1">
                <a:solidFill>
                  <a:srgbClr val="5E17E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bằng</a:t>
            </a:r>
            <a:r>
              <a:rPr lang="en-US" sz="3500" b="1" dirty="0">
                <a:solidFill>
                  <a:srgbClr val="5E17E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00" b="1" dirty="0" err="1">
                <a:solidFill>
                  <a:srgbClr val="5E17E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3500" b="1" dirty="0">
                <a:solidFill>
                  <a:srgbClr val="5E17E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00" b="1" dirty="0" err="1">
                <a:solidFill>
                  <a:srgbClr val="5E17E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thích</a:t>
            </a:r>
            <a:r>
              <a:rPr lang="en-US" sz="3500" b="1" dirty="0">
                <a:solidFill>
                  <a:srgbClr val="5E17E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00" b="1" dirty="0" err="1">
                <a:solidFill>
                  <a:srgbClr val="5E17E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hợp</a:t>
            </a:r>
            <a:endParaRPr lang="en-US" sz="3500" b="1" dirty="0">
              <a:solidFill>
                <a:srgbClr val="5E17EB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4852"/>
              </a:lnSpc>
            </a:pPr>
            <a:r>
              <a:rPr lang="en-US" sz="3500" b="1" dirty="0">
                <a:solidFill>
                  <a:srgbClr val="5E17E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15 + a = 20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98043" y="4611419"/>
            <a:ext cx="1611643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1 2 3 4 5</a:t>
            </a:r>
          </a:p>
        </p:txBody>
      </p:sp>
    </p:spTree>
    <p:extLst>
      <p:ext uri="{BB962C8B-B14F-4D97-AF65-F5344CB8AC3E}">
        <p14:creationId xmlns:p14="http://schemas.microsoft.com/office/powerpoint/2010/main" val="28103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3035" y="327679"/>
            <a:ext cx="11413155" cy="6002192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3146">
            <a:off x="11109677" y="12552"/>
            <a:ext cx="1924459" cy="1995601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093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65547" y="3518045"/>
            <a:ext cx="2406360" cy="3228147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891178">
            <a:off x="473429" y="1004948"/>
            <a:ext cx="949045" cy="101910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 rot="2508821">
            <a:off x="1617971" y="459605"/>
            <a:ext cx="730213" cy="784114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9091394">
            <a:off x="9433870" y="-662682"/>
            <a:ext cx="1597593" cy="2396731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1806" y="3243816"/>
            <a:ext cx="2889946" cy="3074411"/>
          </a:xfrm>
          <a:custGeom>
            <a:avLst/>
            <a:gdLst/>
            <a:ahLst/>
            <a:cxnLst/>
            <a:rect l="l" t="t" r="r" b="b"/>
            <a:pathLst>
              <a:path w="4334919" h="4611616">
                <a:moveTo>
                  <a:pt x="0" y="0"/>
                </a:moveTo>
                <a:lnTo>
                  <a:pt x="4334919" y="0"/>
                </a:lnTo>
                <a:lnTo>
                  <a:pt x="4334919" y="4611616"/>
                </a:lnTo>
                <a:lnTo>
                  <a:pt x="0" y="4611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841921">
            <a:off x="3362983" y="4270099"/>
            <a:ext cx="1680938" cy="1724039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2784647" y="1969928"/>
            <a:ext cx="6975293" cy="1415705"/>
          </a:xfrm>
          <a:custGeom>
            <a:avLst/>
            <a:gdLst/>
            <a:ahLst/>
            <a:cxnLst/>
            <a:rect l="l" t="t" r="r" b="b"/>
            <a:pathLst>
              <a:path w="10462940" h="2123557">
                <a:moveTo>
                  <a:pt x="0" y="0"/>
                </a:moveTo>
                <a:lnTo>
                  <a:pt x="10462940" y="0"/>
                </a:lnTo>
                <a:lnTo>
                  <a:pt x="10462940" y="2123557"/>
                </a:lnTo>
                <a:lnTo>
                  <a:pt x="0" y="21235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65976" y="4641007"/>
            <a:ext cx="1875776" cy="491112"/>
          </a:xfrm>
          <a:custGeom>
            <a:avLst/>
            <a:gdLst/>
            <a:ahLst/>
            <a:cxnLst/>
            <a:rect l="l" t="t" r="r" b="b"/>
            <a:pathLst>
              <a:path w="2813664" h="736668">
                <a:moveTo>
                  <a:pt x="0" y="0"/>
                </a:moveTo>
                <a:lnTo>
                  <a:pt x="2813663" y="0"/>
                </a:lnTo>
                <a:lnTo>
                  <a:pt x="2813663" y="736669"/>
                </a:lnTo>
                <a:lnTo>
                  <a:pt x="0" y="736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098128" y="4903520"/>
            <a:ext cx="3134837" cy="1426351"/>
          </a:xfrm>
          <a:custGeom>
            <a:avLst/>
            <a:gdLst/>
            <a:ahLst/>
            <a:cxnLst/>
            <a:rect l="l" t="t" r="r" b="b"/>
            <a:pathLst>
              <a:path w="4702256" h="2139527">
                <a:moveTo>
                  <a:pt x="0" y="0"/>
                </a:moveTo>
                <a:lnTo>
                  <a:pt x="4702256" y="0"/>
                </a:lnTo>
                <a:lnTo>
                  <a:pt x="4702256" y="2139526"/>
                </a:lnTo>
                <a:lnTo>
                  <a:pt x="0" y="21395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3291" y="4903520"/>
            <a:ext cx="3134837" cy="1426351"/>
          </a:xfrm>
          <a:custGeom>
            <a:avLst/>
            <a:gdLst/>
            <a:ahLst/>
            <a:cxnLst/>
            <a:rect l="l" t="t" r="r" b="b"/>
            <a:pathLst>
              <a:path w="4702256" h="2139527">
                <a:moveTo>
                  <a:pt x="0" y="0"/>
                </a:moveTo>
                <a:lnTo>
                  <a:pt x="4702256" y="0"/>
                </a:lnTo>
                <a:lnTo>
                  <a:pt x="4702256" y="2139526"/>
                </a:lnTo>
                <a:lnTo>
                  <a:pt x="0" y="21395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34650">
            <a:off x="9140801" y="1141043"/>
            <a:ext cx="1238279" cy="1238279"/>
          </a:xfrm>
          <a:custGeom>
            <a:avLst/>
            <a:gdLst/>
            <a:ahLst/>
            <a:cxnLst/>
            <a:rect l="l" t="t" r="r" b="b"/>
            <a:pathLst>
              <a:path w="1857419" h="1857419">
                <a:moveTo>
                  <a:pt x="0" y="0"/>
                </a:moveTo>
                <a:lnTo>
                  <a:pt x="1857419" y="0"/>
                </a:lnTo>
                <a:lnTo>
                  <a:pt x="1857419" y="1857419"/>
                </a:lnTo>
                <a:lnTo>
                  <a:pt x="0" y="185741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179052" y="2021653"/>
            <a:ext cx="6261083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3500" b="1">
                <a:solidFill>
                  <a:srgbClr val="5E17E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Thay a bằng số thích hợp</a:t>
            </a:r>
          </a:p>
          <a:p>
            <a:pPr algn="ctr">
              <a:lnSpc>
                <a:spcPts val="4852"/>
              </a:lnSpc>
            </a:pPr>
            <a:r>
              <a:rPr lang="en-US" sz="3500" b="1">
                <a:solidFill>
                  <a:srgbClr val="5E17E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15 + a = 20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81726" y="4611419"/>
            <a:ext cx="2442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5</a:t>
            </a:r>
          </a:p>
        </p:txBody>
      </p:sp>
      <p:pic>
        <p:nvPicPr>
          <p:cNvPr id="20" name="Picture 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.13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92000" y="192783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875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/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5737" y="1672677"/>
            <a:ext cx="11853864" cy="5168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734551" y="5152772"/>
            <a:ext cx="2305050" cy="1705228"/>
            <a:chOff x="0" y="4189899"/>
            <a:chExt cx="3215545" cy="2563579"/>
          </a:xfrm>
        </p:grpSpPr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923" y="4996148"/>
              <a:ext cx="2348622" cy="1732590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0" y="4189899"/>
              <a:ext cx="1873035" cy="2563579"/>
              <a:chOff x="0" y="2574771"/>
              <a:chExt cx="2601022" cy="3911602"/>
            </a:xfrm>
          </p:grpSpPr>
          <p:pic>
            <p:nvPicPr>
              <p:cNvPr id="25" name="Graphic 18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420" y="2574771"/>
                <a:ext cx="2126272" cy="3890793"/>
              </a:xfrm>
              <a:prstGeom prst="rect">
                <a:avLst/>
              </a:prstGeom>
            </p:spPr>
          </p:pic>
          <p:pic>
            <p:nvPicPr>
              <p:cNvPr id="26" name="Graphic 18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848992" flipH="1">
                <a:off x="1479576" y="5572416"/>
                <a:ext cx="679548" cy="911124"/>
              </a:xfrm>
              <a:prstGeom prst="rect">
                <a:avLst/>
              </a:prstGeom>
            </p:spPr>
          </p:pic>
          <p:pic>
            <p:nvPicPr>
              <p:cNvPr id="27" name="Graphic 18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687864" y="5538437"/>
                <a:ext cx="421031" cy="947936"/>
              </a:xfrm>
              <a:prstGeom prst="rect">
                <a:avLst/>
              </a:prstGeom>
            </p:spPr>
          </p:pic>
          <p:grpSp>
            <p:nvGrpSpPr>
              <p:cNvPr id="28" name="Graphic 48"/>
              <p:cNvGrpSpPr/>
              <p:nvPr/>
            </p:nvGrpSpPr>
            <p:grpSpPr>
              <a:xfrm rot="21348225" flipH="1">
                <a:off x="700006" y="3535337"/>
                <a:ext cx="1039866" cy="519311"/>
                <a:chOff x="4486476" y="4509041"/>
                <a:chExt cx="854211" cy="406216"/>
              </a:xfrm>
            </p:grpSpPr>
            <p:sp>
              <p:nvSpPr>
                <p:cNvPr id="31" name="Freeform: Shape 191"/>
                <p:cNvSpPr/>
                <p:nvPr/>
              </p:nvSpPr>
              <p:spPr>
                <a:xfrm rot="21348225">
                  <a:off x="4486476" y="4509041"/>
                  <a:ext cx="86582" cy="280168"/>
                </a:xfrm>
                <a:custGeom>
                  <a:avLst/>
                  <a:gdLst>
                    <a:gd name="connsiteX0" fmla="*/ 155014 w 163773"/>
                    <a:gd name="connsiteY0" fmla="*/ 289988 h 289988"/>
                    <a:gd name="connsiteX1" fmla="*/ 148346 w 163773"/>
                    <a:gd name="connsiteY1" fmla="*/ 286683 h 289988"/>
                    <a:gd name="connsiteX2" fmla="*/ 1661 w 163773"/>
                    <a:gd name="connsiteY2" fmla="*/ 107385 h 289988"/>
                    <a:gd name="connsiteX3" fmla="*/ 3566 w 163773"/>
                    <a:gd name="connsiteY3" fmla="*/ 97470 h 289988"/>
                    <a:gd name="connsiteX4" fmla="*/ 14996 w 163773"/>
                    <a:gd name="connsiteY4" fmla="*/ 99123 h 289988"/>
                    <a:gd name="connsiteX5" fmla="*/ 142631 w 163773"/>
                    <a:gd name="connsiteY5" fmla="*/ 255286 h 289988"/>
                    <a:gd name="connsiteX6" fmla="*/ 129296 w 163773"/>
                    <a:gd name="connsiteY6" fmla="*/ 171833 h 289988"/>
                    <a:gd name="connsiteX7" fmla="*/ 29284 w 163773"/>
                    <a:gd name="connsiteY7" fmla="*/ 10713 h 289988"/>
                    <a:gd name="connsiteX8" fmla="*/ 33094 w 163773"/>
                    <a:gd name="connsiteY8" fmla="*/ 798 h 289988"/>
                    <a:gd name="connsiteX9" fmla="*/ 44524 w 163773"/>
                    <a:gd name="connsiteY9" fmla="*/ 4103 h 289988"/>
                    <a:gd name="connsiteX10" fmla="*/ 144536 w 163773"/>
                    <a:gd name="connsiteY10" fmla="*/ 166050 h 289988"/>
                    <a:gd name="connsiteX11" fmla="*/ 145489 w 163773"/>
                    <a:gd name="connsiteY11" fmla="*/ 168528 h 289988"/>
                    <a:gd name="connsiteX12" fmla="*/ 163586 w 163773"/>
                    <a:gd name="connsiteY12" fmla="*/ 282552 h 289988"/>
                    <a:gd name="connsiteX13" fmla="*/ 158824 w 163773"/>
                    <a:gd name="connsiteY13" fmla="*/ 289988 h 289988"/>
                    <a:gd name="connsiteX14" fmla="*/ 155014 w 163773"/>
                    <a:gd name="connsiteY14" fmla="*/ 289988 h 289988"/>
                    <a:gd name="connsiteX0-1" fmla="*/ 154626 w 163384"/>
                    <a:gd name="connsiteY0-2" fmla="*/ 289988 h 289988"/>
                    <a:gd name="connsiteX1-3" fmla="*/ 147958 w 163384"/>
                    <a:gd name="connsiteY1-4" fmla="*/ 286683 h 289988"/>
                    <a:gd name="connsiteX2-5" fmla="*/ 1273 w 163384"/>
                    <a:gd name="connsiteY2-6" fmla="*/ 107385 h 289988"/>
                    <a:gd name="connsiteX3-7" fmla="*/ 3178 w 163384"/>
                    <a:gd name="connsiteY3-8" fmla="*/ 97470 h 289988"/>
                    <a:gd name="connsiteX4-9" fmla="*/ 14608 w 163384"/>
                    <a:gd name="connsiteY4-10" fmla="*/ 99123 h 289988"/>
                    <a:gd name="connsiteX5-11" fmla="*/ 142243 w 163384"/>
                    <a:gd name="connsiteY5-12" fmla="*/ 255286 h 289988"/>
                    <a:gd name="connsiteX6-13" fmla="*/ 128908 w 163384"/>
                    <a:gd name="connsiteY6-14" fmla="*/ 171833 h 289988"/>
                    <a:gd name="connsiteX7-15" fmla="*/ 28896 w 163384"/>
                    <a:gd name="connsiteY7-16" fmla="*/ 10713 h 289988"/>
                    <a:gd name="connsiteX8-17" fmla="*/ 32706 w 163384"/>
                    <a:gd name="connsiteY8-18" fmla="*/ 798 h 289988"/>
                    <a:gd name="connsiteX9-19" fmla="*/ 44136 w 163384"/>
                    <a:gd name="connsiteY9-20" fmla="*/ 4103 h 289988"/>
                    <a:gd name="connsiteX10-21" fmla="*/ 144148 w 163384"/>
                    <a:gd name="connsiteY10-22" fmla="*/ 166050 h 289988"/>
                    <a:gd name="connsiteX11-23" fmla="*/ 145101 w 163384"/>
                    <a:gd name="connsiteY11-24" fmla="*/ 168528 h 289988"/>
                    <a:gd name="connsiteX12-25" fmla="*/ 163198 w 163384"/>
                    <a:gd name="connsiteY12-26" fmla="*/ 282552 h 289988"/>
                    <a:gd name="connsiteX13-27" fmla="*/ 158436 w 163384"/>
                    <a:gd name="connsiteY13-28" fmla="*/ 289988 h 289988"/>
                    <a:gd name="connsiteX14-29" fmla="*/ 154626 w 163384"/>
                    <a:gd name="connsiteY14-30" fmla="*/ 289988 h 289988"/>
                    <a:gd name="connsiteX0-31" fmla="*/ 151452 w 160210"/>
                    <a:gd name="connsiteY0-32" fmla="*/ 289988 h 289988"/>
                    <a:gd name="connsiteX1-33" fmla="*/ 144784 w 160210"/>
                    <a:gd name="connsiteY1-34" fmla="*/ 286683 h 289988"/>
                    <a:gd name="connsiteX2-35" fmla="*/ 10298 w 160210"/>
                    <a:gd name="connsiteY2-36" fmla="*/ 138331 h 289988"/>
                    <a:gd name="connsiteX3-37" fmla="*/ 4 w 160210"/>
                    <a:gd name="connsiteY3-38" fmla="*/ 97470 h 289988"/>
                    <a:gd name="connsiteX4-39" fmla="*/ 11434 w 160210"/>
                    <a:gd name="connsiteY4-40" fmla="*/ 99123 h 289988"/>
                    <a:gd name="connsiteX5-41" fmla="*/ 139069 w 160210"/>
                    <a:gd name="connsiteY5-42" fmla="*/ 255286 h 289988"/>
                    <a:gd name="connsiteX6-43" fmla="*/ 125734 w 160210"/>
                    <a:gd name="connsiteY6-44" fmla="*/ 171833 h 289988"/>
                    <a:gd name="connsiteX7-45" fmla="*/ 25722 w 160210"/>
                    <a:gd name="connsiteY7-46" fmla="*/ 10713 h 289988"/>
                    <a:gd name="connsiteX8-47" fmla="*/ 29532 w 160210"/>
                    <a:gd name="connsiteY8-48" fmla="*/ 798 h 289988"/>
                    <a:gd name="connsiteX9-49" fmla="*/ 40962 w 160210"/>
                    <a:gd name="connsiteY9-50" fmla="*/ 4103 h 289988"/>
                    <a:gd name="connsiteX10-51" fmla="*/ 140974 w 160210"/>
                    <a:gd name="connsiteY10-52" fmla="*/ 166050 h 289988"/>
                    <a:gd name="connsiteX11-53" fmla="*/ 141927 w 160210"/>
                    <a:gd name="connsiteY11-54" fmla="*/ 168528 h 289988"/>
                    <a:gd name="connsiteX12-55" fmla="*/ 160024 w 160210"/>
                    <a:gd name="connsiteY12-56" fmla="*/ 282552 h 289988"/>
                    <a:gd name="connsiteX13-57" fmla="*/ 155262 w 160210"/>
                    <a:gd name="connsiteY13-58" fmla="*/ 289988 h 289988"/>
                    <a:gd name="connsiteX14-59" fmla="*/ 151452 w 160210"/>
                    <a:gd name="connsiteY14-60" fmla="*/ 289988 h 289988"/>
                    <a:gd name="connsiteX0-61" fmla="*/ 151530 w 160288"/>
                    <a:gd name="connsiteY0-62" fmla="*/ 289988 h 289988"/>
                    <a:gd name="connsiteX1-63" fmla="*/ 144862 w 160288"/>
                    <a:gd name="connsiteY1-64" fmla="*/ 286683 h 289988"/>
                    <a:gd name="connsiteX2-65" fmla="*/ 10376 w 160288"/>
                    <a:gd name="connsiteY2-66" fmla="*/ 138331 h 289988"/>
                    <a:gd name="connsiteX3-67" fmla="*/ 82 w 160288"/>
                    <a:gd name="connsiteY3-68" fmla="*/ 97470 h 289988"/>
                    <a:gd name="connsiteX4-69" fmla="*/ 16392 w 160288"/>
                    <a:gd name="connsiteY4-70" fmla="*/ 130069 h 289988"/>
                    <a:gd name="connsiteX5-71" fmla="*/ 139147 w 160288"/>
                    <a:gd name="connsiteY5-72" fmla="*/ 255286 h 289988"/>
                    <a:gd name="connsiteX6-73" fmla="*/ 125812 w 160288"/>
                    <a:gd name="connsiteY6-74" fmla="*/ 171833 h 289988"/>
                    <a:gd name="connsiteX7-75" fmla="*/ 25800 w 160288"/>
                    <a:gd name="connsiteY7-76" fmla="*/ 10713 h 289988"/>
                    <a:gd name="connsiteX8-77" fmla="*/ 29610 w 160288"/>
                    <a:gd name="connsiteY8-78" fmla="*/ 798 h 289988"/>
                    <a:gd name="connsiteX9-79" fmla="*/ 41040 w 160288"/>
                    <a:gd name="connsiteY9-80" fmla="*/ 4103 h 289988"/>
                    <a:gd name="connsiteX10-81" fmla="*/ 141052 w 160288"/>
                    <a:gd name="connsiteY10-82" fmla="*/ 166050 h 289988"/>
                    <a:gd name="connsiteX11-83" fmla="*/ 142005 w 160288"/>
                    <a:gd name="connsiteY11-84" fmla="*/ 168528 h 289988"/>
                    <a:gd name="connsiteX12-85" fmla="*/ 160102 w 160288"/>
                    <a:gd name="connsiteY12-86" fmla="*/ 282552 h 289988"/>
                    <a:gd name="connsiteX13-87" fmla="*/ 155340 w 160288"/>
                    <a:gd name="connsiteY13-88" fmla="*/ 289988 h 289988"/>
                    <a:gd name="connsiteX14-89" fmla="*/ 151530 w 160288"/>
                    <a:gd name="connsiteY14-90" fmla="*/ 289988 h 289988"/>
                    <a:gd name="connsiteX0-91" fmla="*/ 141423 w 150181"/>
                    <a:gd name="connsiteY0-92" fmla="*/ 289988 h 289988"/>
                    <a:gd name="connsiteX1-93" fmla="*/ 134755 w 150181"/>
                    <a:gd name="connsiteY1-94" fmla="*/ 286683 h 289988"/>
                    <a:gd name="connsiteX2-95" fmla="*/ 269 w 150181"/>
                    <a:gd name="connsiteY2-96" fmla="*/ 138331 h 289988"/>
                    <a:gd name="connsiteX3-97" fmla="*/ 19252 w 150181"/>
                    <a:gd name="connsiteY3-98" fmla="*/ 128415 h 289988"/>
                    <a:gd name="connsiteX4-99" fmla="*/ 6285 w 150181"/>
                    <a:gd name="connsiteY4-100" fmla="*/ 130069 h 289988"/>
                    <a:gd name="connsiteX5-101" fmla="*/ 129040 w 150181"/>
                    <a:gd name="connsiteY5-102" fmla="*/ 255286 h 289988"/>
                    <a:gd name="connsiteX6-103" fmla="*/ 115705 w 150181"/>
                    <a:gd name="connsiteY6-104" fmla="*/ 171833 h 289988"/>
                    <a:gd name="connsiteX7-105" fmla="*/ 15693 w 150181"/>
                    <a:gd name="connsiteY7-106" fmla="*/ 10713 h 289988"/>
                    <a:gd name="connsiteX8-107" fmla="*/ 19503 w 150181"/>
                    <a:gd name="connsiteY8-108" fmla="*/ 798 h 289988"/>
                    <a:gd name="connsiteX9-109" fmla="*/ 30933 w 150181"/>
                    <a:gd name="connsiteY9-110" fmla="*/ 4103 h 289988"/>
                    <a:gd name="connsiteX10-111" fmla="*/ 130945 w 150181"/>
                    <a:gd name="connsiteY10-112" fmla="*/ 166050 h 289988"/>
                    <a:gd name="connsiteX11-113" fmla="*/ 131898 w 150181"/>
                    <a:gd name="connsiteY11-114" fmla="*/ 168528 h 289988"/>
                    <a:gd name="connsiteX12-115" fmla="*/ 149995 w 150181"/>
                    <a:gd name="connsiteY12-116" fmla="*/ 282552 h 289988"/>
                    <a:gd name="connsiteX13-117" fmla="*/ 145233 w 150181"/>
                    <a:gd name="connsiteY13-118" fmla="*/ 289988 h 289988"/>
                    <a:gd name="connsiteX14-119" fmla="*/ 141423 w 150181"/>
                    <a:gd name="connsiteY14-120" fmla="*/ 289988 h 28998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</a:cxnLst>
                  <a:rect l="l" t="t" r="r" b="b"/>
                  <a:pathLst>
                    <a:path w="150181" h="289988">
                      <a:moveTo>
                        <a:pt x="141423" y="289988"/>
                      </a:moveTo>
                      <a:cubicBezTo>
                        <a:pt x="138565" y="289988"/>
                        <a:pt x="136660" y="289162"/>
                        <a:pt x="134755" y="286683"/>
                      </a:cubicBezTo>
                      <a:lnTo>
                        <a:pt x="269" y="138331"/>
                      </a:lnTo>
                      <a:cubicBezTo>
                        <a:pt x="-2588" y="135026"/>
                        <a:pt x="18249" y="129792"/>
                        <a:pt x="19252" y="128415"/>
                      </a:cubicBezTo>
                      <a:cubicBezTo>
                        <a:pt x="20255" y="127038"/>
                        <a:pt x="3428" y="126764"/>
                        <a:pt x="6285" y="130069"/>
                      </a:cubicBezTo>
                      <a:lnTo>
                        <a:pt x="129040" y="255286"/>
                      </a:lnTo>
                      <a:lnTo>
                        <a:pt x="115705" y="171833"/>
                      </a:lnTo>
                      <a:lnTo>
                        <a:pt x="15693" y="10713"/>
                      </a:lnTo>
                      <a:cubicBezTo>
                        <a:pt x="13788" y="7408"/>
                        <a:pt x="14740" y="2450"/>
                        <a:pt x="19503" y="798"/>
                      </a:cubicBezTo>
                      <a:cubicBezTo>
                        <a:pt x="23313" y="-855"/>
                        <a:pt x="29028" y="-28"/>
                        <a:pt x="30933" y="4103"/>
                      </a:cubicBezTo>
                      <a:lnTo>
                        <a:pt x="130945" y="166050"/>
                      </a:lnTo>
                      <a:cubicBezTo>
                        <a:pt x="130945" y="166876"/>
                        <a:pt x="131898" y="167702"/>
                        <a:pt x="131898" y="168528"/>
                      </a:cubicBezTo>
                      <a:lnTo>
                        <a:pt x="149995" y="282552"/>
                      </a:lnTo>
                      <a:cubicBezTo>
                        <a:pt x="150948" y="285857"/>
                        <a:pt x="148090" y="289162"/>
                        <a:pt x="145233" y="289988"/>
                      </a:cubicBezTo>
                      <a:lnTo>
                        <a:pt x="141423" y="289988"/>
                      </a:ln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: Shape 192"/>
                <p:cNvSpPr/>
                <p:nvPr/>
              </p:nvSpPr>
              <p:spPr>
                <a:xfrm>
                  <a:off x="5274367" y="4524580"/>
                  <a:ext cx="66320" cy="252724"/>
                </a:xfrm>
                <a:custGeom>
                  <a:avLst/>
                  <a:gdLst>
                    <a:gd name="connsiteX0" fmla="*/ 7863 w 127877"/>
                    <a:gd name="connsiteY0" fmla="*/ 271539 h 271538"/>
                    <a:gd name="connsiteX1" fmla="*/ 5005 w 127877"/>
                    <a:gd name="connsiteY1" fmla="*/ 270712 h 271538"/>
                    <a:gd name="connsiteX2" fmla="*/ 243 w 127877"/>
                    <a:gd name="connsiteY2" fmla="*/ 262450 h 271538"/>
                    <a:gd name="connsiteX3" fmla="*/ 33580 w 127877"/>
                    <a:gd name="connsiteY3" fmla="*/ 145121 h 271538"/>
                    <a:gd name="connsiteX4" fmla="*/ 33580 w 127877"/>
                    <a:gd name="connsiteY4" fmla="*/ 144295 h 271538"/>
                    <a:gd name="connsiteX5" fmla="*/ 100255 w 127877"/>
                    <a:gd name="connsiteY5" fmla="*/ 4657 h 271538"/>
                    <a:gd name="connsiteX6" fmla="*/ 110733 w 127877"/>
                    <a:gd name="connsiteY6" fmla="*/ 526 h 271538"/>
                    <a:gd name="connsiteX7" fmla="*/ 115495 w 127877"/>
                    <a:gd name="connsiteY7" fmla="*/ 9615 h 271538"/>
                    <a:gd name="connsiteX8" fmla="*/ 48820 w 127877"/>
                    <a:gd name="connsiteY8" fmla="*/ 148426 h 271538"/>
                    <a:gd name="connsiteX9" fmla="*/ 27865 w 127877"/>
                    <a:gd name="connsiteY9" fmla="*/ 224442 h 271538"/>
                    <a:gd name="connsiteX10" fmla="*/ 112638 w 127877"/>
                    <a:gd name="connsiteY10" fmla="*/ 112071 h 271538"/>
                    <a:gd name="connsiteX11" fmla="*/ 124068 w 127877"/>
                    <a:gd name="connsiteY11" fmla="*/ 109592 h 271538"/>
                    <a:gd name="connsiteX12" fmla="*/ 126925 w 127877"/>
                    <a:gd name="connsiteY12" fmla="*/ 119507 h 271538"/>
                    <a:gd name="connsiteX13" fmla="*/ 14530 w 127877"/>
                    <a:gd name="connsiteY13" fmla="*/ 269060 h 271538"/>
                    <a:gd name="connsiteX14" fmla="*/ 7863 w 127877"/>
                    <a:gd name="connsiteY14" fmla="*/ 271539 h 271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7877" h="271538">
                      <a:moveTo>
                        <a:pt x="7863" y="271539"/>
                      </a:moveTo>
                      <a:cubicBezTo>
                        <a:pt x="6910" y="271539"/>
                        <a:pt x="5958" y="271539"/>
                        <a:pt x="5005" y="270712"/>
                      </a:cubicBezTo>
                      <a:cubicBezTo>
                        <a:pt x="1195" y="269060"/>
                        <a:pt x="-710" y="265755"/>
                        <a:pt x="243" y="262450"/>
                      </a:cubicBezTo>
                      <a:lnTo>
                        <a:pt x="33580" y="145121"/>
                      </a:lnTo>
                      <a:cubicBezTo>
                        <a:pt x="33580" y="145121"/>
                        <a:pt x="33580" y="144295"/>
                        <a:pt x="33580" y="144295"/>
                      </a:cubicBezTo>
                      <a:lnTo>
                        <a:pt x="100255" y="4657"/>
                      </a:lnTo>
                      <a:cubicBezTo>
                        <a:pt x="102160" y="1352"/>
                        <a:pt x="106923" y="-1127"/>
                        <a:pt x="110733" y="526"/>
                      </a:cubicBezTo>
                      <a:cubicBezTo>
                        <a:pt x="114543" y="2179"/>
                        <a:pt x="117400" y="6310"/>
                        <a:pt x="115495" y="9615"/>
                      </a:cubicBezTo>
                      <a:lnTo>
                        <a:pt x="48820" y="148426"/>
                      </a:lnTo>
                      <a:lnTo>
                        <a:pt x="27865" y="224442"/>
                      </a:lnTo>
                      <a:lnTo>
                        <a:pt x="112638" y="112071"/>
                      </a:lnTo>
                      <a:cubicBezTo>
                        <a:pt x="115495" y="108766"/>
                        <a:pt x="120258" y="107940"/>
                        <a:pt x="124068" y="109592"/>
                      </a:cubicBezTo>
                      <a:cubicBezTo>
                        <a:pt x="127878" y="112071"/>
                        <a:pt x="128830" y="116202"/>
                        <a:pt x="126925" y="119507"/>
                      </a:cubicBezTo>
                      <a:lnTo>
                        <a:pt x="14530" y="269060"/>
                      </a:lnTo>
                      <a:cubicBezTo>
                        <a:pt x="12625" y="270712"/>
                        <a:pt x="9768" y="271539"/>
                        <a:pt x="7863" y="271539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" name="Graphic 48"/>
                <p:cNvGrpSpPr/>
                <p:nvPr/>
              </p:nvGrpSpPr>
              <p:grpSpPr>
                <a:xfrm>
                  <a:off x="4548002" y="4548088"/>
                  <a:ext cx="779874" cy="367169"/>
                  <a:chOff x="4548002" y="4548088"/>
                  <a:chExt cx="779874" cy="367169"/>
                </a:xfrm>
              </p:grpSpPr>
              <p:sp>
                <p:nvSpPr>
                  <p:cNvPr id="34" name="Freeform: Shape 194"/>
                  <p:cNvSpPr/>
                  <p:nvPr/>
                </p:nvSpPr>
                <p:spPr>
                  <a:xfrm>
                    <a:off x="4548002" y="4548088"/>
                    <a:ext cx="779874" cy="367169"/>
                  </a:xfrm>
                  <a:custGeom>
                    <a:avLst/>
                    <a:gdLst>
                      <a:gd name="connsiteX0" fmla="*/ 0 w 752475"/>
                      <a:gd name="connsiteY0" fmla="*/ 109066 h 342109"/>
                      <a:gd name="connsiteX1" fmla="*/ 430530 w 752475"/>
                      <a:gd name="connsiteY1" fmla="*/ 0 h 342109"/>
                      <a:gd name="connsiteX2" fmla="*/ 752475 w 752475"/>
                      <a:gd name="connsiteY2" fmla="*/ 90062 h 342109"/>
                      <a:gd name="connsiteX3" fmla="*/ 713423 w 752475"/>
                      <a:gd name="connsiteY3" fmla="*/ 209870 h 342109"/>
                      <a:gd name="connsiteX4" fmla="*/ 371475 w 752475"/>
                      <a:gd name="connsiteY4" fmla="*/ 342071 h 342109"/>
                      <a:gd name="connsiteX5" fmla="*/ 23812 w 752475"/>
                      <a:gd name="connsiteY5" fmla="*/ 227221 h 342109"/>
                      <a:gd name="connsiteX6" fmla="*/ 0 w 752475"/>
                      <a:gd name="connsiteY6" fmla="*/ 109066 h 342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2475" h="342109">
                        <a:moveTo>
                          <a:pt x="0" y="109066"/>
                        </a:moveTo>
                        <a:lnTo>
                          <a:pt x="430530" y="0"/>
                        </a:lnTo>
                        <a:cubicBezTo>
                          <a:pt x="499110" y="11568"/>
                          <a:pt x="661988" y="63622"/>
                          <a:pt x="752475" y="90062"/>
                        </a:cubicBezTo>
                        <a:cubicBezTo>
                          <a:pt x="743903" y="130549"/>
                          <a:pt x="729615" y="170209"/>
                          <a:pt x="713423" y="209870"/>
                        </a:cubicBezTo>
                        <a:cubicBezTo>
                          <a:pt x="677228" y="239615"/>
                          <a:pt x="518160" y="339592"/>
                          <a:pt x="371475" y="342071"/>
                        </a:cubicBezTo>
                        <a:cubicBezTo>
                          <a:pt x="224790" y="344550"/>
                          <a:pt x="23812" y="227221"/>
                          <a:pt x="23812" y="227221"/>
                        </a:cubicBezTo>
                        <a:cubicBezTo>
                          <a:pt x="7620" y="185082"/>
                          <a:pt x="0" y="109066"/>
                          <a:pt x="0" y="1090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Freeform: Shape 195"/>
                  <p:cNvSpPr/>
                  <p:nvPr/>
                </p:nvSpPr>
                <p:spPr>
                  <a:xfrm>
                    <a:off x="4602562" y="4629047"/>
                    <a:ext cx="673511" cy="88379"/>
                  </a:xfrm>
                  <a:custGeom>
                    <a:avLst/>
                    <a:gdLst>
                      <a:gd name="connsiteX0" fmla="*/ 654368 w 654367"/>
                      <a:gd name="connsiteY0" fmla="*/ 89369 h 89369"/>
                      <a:gd name="connsiteX1" fmla="*/ 390525 w 654367"/>
                      <a:gd name="connsiteY1" fmla="*/ 133 h 89369"/>
                      <a:gd name="connsiteX2" fmla="*/ 0 w 654367"/>
                      <a:gd name="connsiteY2" fmla="*/ 89369 h 89369"/>
                      <a:gd name="connsiteX3" fmla="*/ 390525 w 654367"/>
                      <a:gd name="connsiteY3" fmla="*/ 33184 h 89369"/>
                      <a:gd name="connsiteX4" fmla="*/ 654368 w 654367"/>
                      <a:gd name="connsiteY4" fmla="*/ 89369 h 89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4367" h="89369">
                        <a:moveTo>
                          <a:pt x="654368" y="89369"/>
                        </a:moveTo>
                        <a:cubicBezTo>
                          <a:pt x="654368" y="89369"/>
                          <a:pt x="443865" y="3438"/>
                          <a:pt x="390525" y="133"/>
                        </a:cubicBezTo>
                        <a:cubicBezTo>
                          <a:pt x="338138" y="-3998"/>
                          <a:pt x="0" y="89369"/>
                          <a:pt x="0" y="89369"/>
                        </a:cubicBezTo>
                        <a:cubicBezTo>
                          <a:pt x="0" y="89369"/>
                          <a:pt x="303848" y="29052"/>
                          <a:pt x="390525" y="33184"/>
                        </a:cubicBezTo>
                        <a:cubicBezTo>
                          <a:pt x="479107" y="38141"/>
                          <a:pt x="654368" y="89369"/>
                          <a:pt x="654368" y="89369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196"/>
                  <p:cNvSpPr/>
                  <p:nvPr/>
                </p:nvSpPr>
                <p:spPr>
                  <a:xfrm>
                    <a:off x="4621400" y="4740541"/>
                    <a:ext cx="600964" cy="60092"/>
                  </a:xfrm>
                  <a:custGeom>
                    <a:avLst/>
                    <a:gdLst>
                      <a:gd name="connsiteX0" fmla="*/ 583883 w 583882"/>
                      <a:gd name="connsiteY0" fmla="*/ 60765 h 60765"/>
                      <a:gd name="connsiteX1" fmla="*/ 384810 w 583882"/>
                      <a:gd name="connsiteY1" fmla="*/ 449 h 60765"/>
                      <a:gd name="connsiteX2" fmla="*/ 0 w 583882"/>
                      <a:gd name="connsiteY2" fmla="*/ 46719 h 60765"/>
                      <a:gd name="connsiteX3" fmla="*/ 384810 w 583882"/>
                      <a:gd name="connsiteY3" fmla="*/ 24410 h 60765"/>
                      <a:gd name="connsiteX4" fmla="*/ 583883 w 583882"/>
                      <a:gd name="connsiteY4" fmla="*/ 60765 h 60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3882" h="60765">
                        <a:moveTo>
                          <a:pt x="583883" y="60765"/>
                        </a:moveTo>
                        <a:cubicBezTo>
                          <a:pt x="583883" y="60765"/>
                          <a:pt x="453390" y="5406"/>
                          <a:pt x="384810" y="449"/>
                        </a:cubicBezTo>
                        <a:cubicBezTo>
                          <a:pt x="300038" y="-5335"/>
                          <a:pt x="0" y="46719"/>
                          <a:pt x="0" y="46719"/>
                        </a:cubicBezTo>
                        <a:cubicBezTo>
                          <a:pt x="0" y="46719"/>
                          <a:pt x="319088" y="19453"/>
                          <a:pt x="384810" y="24410"/>
                        </a:cubicBezTo>
                        <a:cubicBezTo>
                          <a:pt x="449580" y="29368"/>
                          <a:pt x="583883" y="60765"/>
                          <a:pt x="583883" y="60765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197"/>
                  <p:cNvSpPr/>
                  <p:nvPr/>
                </p:nvSpPr>
                <p:spPr>
                  <a:xfrm>
                    <a:off x="4629749" y="4809152"/>
                    <a:ext cx="536260" cy="65526"/>
                  </a:xfrm>
                  <a:custGeom>
                    <a:avLst/>
                    <a:gdLst>
                      <a:gd name="connsiteX0" fmla="*/ 521018 w 521017"/>
                      <a:gd name="connsiteY0" fmla="*/ 19830 h 66260"/>
                      <a:gd name="connsiteX1" fmla="*/ 0 w 521017"/>
                      <a:gd name="connsiteY1" fmla="*/ 0 h 66260"/>
                      <a:gd name="connsiteX2" fmla="*/ 244793 w 521017"/>
                      <a:gd name="connsiteY2" fmla="*/ 63622 h 66260"/>
                      <a:gd name="connsiteX3" fmla="*/ 521018 w 521017"/>
                      <a:gd name="connsiteY3" fmla="*/ 19830 h 6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1017" h="66260">
                        <a:moveTo>
                          <a:pt x="521018" y="19830"/>
                        </a:moveTo>
                        <a:cubicBezTo>
                          <a:pt x="521018" y="19830"/>
                          <a:pt x="308610" y="85105"/>
                          <a:pt x="0" y="0"/>
                        </a:cubicBezTo>
                        <a:cubicBezTo>
                          <a:pt x="0" y="0"/>
                          <a:pt x="99060" y="47923"/>
                          <a:pt x="244793" y="63622"/>
                        </a:cubicBezTo>
                        <a:cubicBezTo>
                          <a:pt x="389573" y="79321"/>
                          <a:pt x="521018" y="19830"/>
                          <a:pt x="521018" y="19830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420624">
                <a:off x="1773921" y="2908192"/>
                <a:ext cx="827101" cy="657204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096557">
                <a:off x="0" y="3760985"/>
                <a:ext cx="841135" cy="657204"/>
              </a:xfrm>
              <a:prstGeom prst="rect">
                <a:avLst/>
              </a:prstGeom>
            </p:spPr>
          </p:pic>
        </p:grpSp>
      </p:grp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42900" y="1672677"/>
            <a:ext cx="1143476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 vi P của hình tam giác có độ dài ba cạnh lần lượt là a, b, c (cùng đơn vị đo) được tính theo công thức: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 = a + b + 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47"/>
          <p:cNvSpPr/>
          <p:nvPr/>
        </p:nvSpPr>
        <p:spPr>
          <a:xfrm>
            <a:off x="47625" y="1133934"/>
            <a:ext cx="1685923" cy="55373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Bài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794885" y="2953363"/>
            <a:ext cx="3642611" cy="2488012"/>
            <a:chOff x="8982076" y="2476500"/>
            <a:chExt cx="2571750" cy="2061150"/>
          </a:xfrm>
        </p:grpSpPr>
        <p:sp>
          <p:nvSpPr>
            <p:cNvPr id="7" name="Isosceles Triangle 6"/>
            <p:cNvSpPr/>
            <p:nvPr/>
          </p:nvSpPr>
          <p:spPr>
            <a:xfrm>
              <a:off x="8982076" y="2476500"/>
              <a:ext cx="2571750" cy="1524000"/>
            </a:xfrm>
            <a:prstGeom prst="triangle">
              <a:avLst>
                <a:gd name="adj" fmla="val 3830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82099" y="2765858"/>
              <a:ext cx="247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636903" y="2765858"/>
              <a:ext cx="247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77450" y="3952875"/>
              <a:ext cx="247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587" y="2953363"/>
            <a:ext cx="1590675" cy="1781175"/>
          </a:xfrm>
          <a:prstGeom prst="rect">
            <a:avLst/>
          </a:prstGeom>
        </p:spPr>
      </p:pic>
      <p:sp>
        <p:nvSpPr>
          <p:cNvPr id="13" name="Speech Bubble: Rectangle with Corners Rounded 12"/>
          <p:cNvSpPr/>
          <p:nvPr/>
        </p:nvSpPr>
        <p:spPr>
          <a:xfrm>
            <a:off x="2924174" y="3432750"/>
            <a:ext cx="2628901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+ b + c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/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6545" y="4848418"/>
            <a:ext cx="7258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chu vi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 a = 62 cm, b = 75 cm, c = 81 cm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a = 50 dm, b = 61 dm, c = 72 dm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552575" y="1"/>
            <a:ext cx="9144000" cy="5246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260793" y="408648"/>
            <a:ext cx="10358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u="sng" dirty="0"/>
          </a:p>
        </p:txBody>
      </p:sp>
      <p:sp>
        <p:nvSpPr>
          <p:cNvPr id="40" name="Rectangle 39"/>
          <p:cNvSpPr/>
          <p:nvPr/>
        </p:nvSpPr>
        <p:spPr>
          <a:xfrm>
            <a:off x="3028013" y="749349"/>
            <a:ext cx="5501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271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73" y="1469307"/>
            <a:ext cx="10959199" cy="5293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9234" y="4819650"/>
            <a:ext cx="2276659" cy="1965092"/>
            <a:chOff x="-19234" y="4221163"/>
            <a:chExt cx="2824879" cy="2563579"/>
          </a:xfrm>
        </p:grpSpPr>
        <p:grpSp>
          <p:nvGrpSpPr>
            <p:cNvPr id="24" name="Group 23"/>
            <p:cNvGrpSpPr/>
            <p:nvPr/>
          </p:nvGrpSpPr>
          <p:grpSpPr>
            <a:xfrm>
              <a:off x="-19234" y="4221163"/>
              <a:ext cx="1873035" cy="2563579"/>
              <a:chOff x="0" y="2574771"/>
              <a:chExt cx="2601022" cy="3911602"/>
            </a:xfrm>
          </p:grpSpPr>
          <p:pic>
            <p:nvPicPr>
              <p:cNvPr id="25" name="Graphic 18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420" y="2574771"/>
                <a:ext cx="2126272" cy="3890793"/>
              </a:xfrm>
              <a:prstGeom prst="rect">
                <a:avLst/>
              </a:prstGeom>
            </p:spPr>
          </p:pic>
          <p:pic>
            <p:nvPicPr>
              <p:cNvPr id="26" name="Graphic 18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848992" flipH="1">
                <a:off x="1479576" y="5572416"/>
                <a:ext cx="679548" cy="911124"/>
              </a:xfrm>
              <a:prstGeom prst="rect">
                <a:avLst/>
              </a:prstGeom>
            </p:spPr>
          </p:pic>
          <p:pic>
            <p:nvPicPr>
              <p:cNvPr id="27" name="Graphic 18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687864" y="5538437"/>
                <a:ext cx="421031" cy="947936"/>
              </a:xfrm>
              <a:prstGeom prst="rect">
                <a:avLst/>
              </a:prstGeom>
            </p:spPr>
          </p:pic>
          <p:grpSp>
            <p:nvGrpSpPr>
              <p:cNvPr id="28" name="Graphic 48"/>
              <p:cNvGrpSpPr/>
              <p:nvPr/>
            </p:nvGrpSpPr>
            <p:grpSpPr>
              <a:xfrm rot="21348225" flipH="1">
                <a:off x="700006" y="3535337"/>
                <a:ext cx="1039866" cy="519311"/>
                <a:chOff x="4486476" y="4509041"/>
                <a:chExt cx="854211" cy="406216"/>
              </a:xfrm>
            </p:grpSpPr>
            <p:sp>
              <p:nvSpPr>
                <p:cNvPr id="31" name="Freeform: Shape 191"/>
                <p:cNvSpPr/>
                <p:nvPr/>
              </p:nvSpPr>
              <p:spPr>
                <a:xfrm rot="21348225">
                  <a:off x="4486476" y="4509041"/>
                  <a:ext cx="86582" cy="280168"/>
                </a:xfrm>
                <a:custGeom>
                  <a:avLst/>
                  <a:gdLst>
                    <a:gd name="connsiteX0" fmla="*/ 155014 w 163773"/>
                    <a:gd name="connsiteY0" fmla="*/ 289988 h 289988"/>
                    <a:gd name="connsiteX1" fmla="*/ 148346 w 163773"/>
                    <a:gd name="connsiteY1" fmla="*/ 286683 h 289988"/>
                    <a:gd name="connsiteX2" fmla="*/ 1661 w 163773"/>
                    <a:gd name="connsiteY2" fmla="*/ 107385 h 289988"/>
                    <a:gd name="connsiteX3" fmla="*/ 3566 w 163773"/>
                    <a:gd name="connsiteY3" fmla="*/ 97470 h 289988"/>
                    <a:gd name="connsiteX4" fmla="*/ 14996 w 163773"/>
                    <a:gd name="connsiteY4" fmla="*/ 99123 h 289988"/>
                    <a:gd name="connsiteX5" fmla="*/ 142631 w 163773"/>
                    <a:gd name="connsiteY5" fmla="*/ 255286 h 289988"/>
                    <a:gd name="connsiteX6" fmla="*/ 129296 w 163773"/>
                    <a:gd name="connsiteY6" fmla="*/ 171833 h 289988"/>
                    <a:gd name="connsiteX7" fmla="*/ 29284 w 163773"/>
                    <a:gd name="connsiteY7" fmla="*/ 10713 h 289988"/>
                    <a:gd name="connsiteX8" fmla="*/ 33094 w 163773"/>
                    <a:gd name="connsiteY8" fmla="*/ 798 h 289988"/>
                    <a:gd name="connsiteX9" fmla="*/ 44524 w 163773"/>
                    <a:gd name="connsiteY9" fmla="*/ 4103 h 289988"/>
                    <a:gd name="connsiteX10" fmla="*/ 144536 w 163773"/>
                    <a:gd name="connsiteY10" fmla="*/ 166050 h 289988"/>
                    <a:gd name="connsiteX11" fmla="*/ 145489 w 163773"/>
                    <a:gd name="connsiteY11" fmla="*/ 168528 h 289988"/>
                    <a:gd name="connsiteX12" fmla="*/ 163586 w 163773"/>
                    <a:gd name="connsiteY12" fmla="*/ 282552 h 289988"/>
                    <a:gd name="connsiteX13" fmla="*/ 158824 w 163773"/>
                    <a:gd name="connsiteY13" fmla="*/ 289988 h 289988"/>
                    <a:gd name="connsiteX14" fmla="*/ 155014 w 163773"/>
                    <a:gd name="connsiteY14" fmla="*/ 289988 h 289988"/>
                    <a:gd name="connsiteX0-1" fmla="*/ 154626 w 163384"/>
                    <a:gd name="connsiteY0-2" fmla="*/ 289988 h 289988"/>
                    <a:gd name="connsiteX1-3" fmla="*/ 147958 w 163384"/>
                    <a:gd name="connsiteY1-4" fmla="*/ 286683 h 289988"/>
                    <a:gd name="connsiteX2-5" fmla="*/ 1273 w 163384"/>
                    <a:gd name="connsiteY2-6" fmla="*/ 107385 h 289988"/>
                    <a:gd name="connsiteX3-7" fmla="*/ 3178 w 163384"/>
                    <a:gd name="connsiteY3-8" fmla="*/ 97470 h 289988"/>
                    <a:gd name="connsiteX4-9" fmla="*/ 14608 w 163384"/>
                    <a:gd name="connsiteY4-10" fmla="*/ 99123 h 289988"/>
                    <a:gd name="connsiteX5-11" fmla="*/ 142243 w 163384"/>
                    <a:gd name="connsiteY5-12" fmla="*/ 255286 h 289988"/>
                    <a:gd name="connsiteX6-13" fmla="*/ 128908 w 163384"/>
                    <a:gd name="connsiteY6-14" fmla="*/ 171833 h 289988"/>
                    <a:gd name="connsiteX7-15" fmla="*/ 28896 w 163384"/>
                    <a:gd name="connsiteY7-16" fmla="*/ 10713 h 289988"/>
                    <a:gd name="connsiteX8-17" fmla="*/ 32706 w 163384"/>
                    <a:gd name="connsiteY8-18" fmla="*/ 798 h 289988"/>
                    <a:gd name="connsiteX9-19" fmla="*/ 44136 w 163384"/>
                    <a:gd name="connsiteY9-20" fmla="*/ 4103 h 289988"/>
                    <a:gd name="connsiteX10-21" fmla="*/ 144148 w 163384"/>
                    <a:gd name="connsiteY10-22" fmla="*/ 166050 h 289988"/>
                    <a:gd name="connsiteX11-23" fmla="*/ 145101 w 163384"/>
                    <a:gd name="connsiteY11-24" fmla="*/ 168528 h 289988"/>
                    <a:gd name="connsiteX12-25" fmla="*/ 163198 w 163384"/>
                    <a:gd name="connsiteY12-26" fmla="*/ 282552 h 289988"/>
                    <a:gd name="connsiteX13-27" fmla="*/ 158436 w 163384"/>
                    <a:gd name="connsiteY13-28" fmla="*/ 289988 h 289988"/>
                    <a:gd name="connsiteX14-29" fmla="*/ 154626 w 163384"/>
                    <a:gd name="connsiteY14-30" fmla="*/ 289988 h 289988"/>
                    <a:gd name="connsiteX0-31" fmla="*/ 151452 w 160210"/>
                    <a:gd name="connsiteY0-32" fmla="*/ 289988 h 289988"/>
                    <a:gd name="connsiteX1-33" fmla="*/ 144784 w 160210"/>
                    <a:gd name="connsiteY1-34" fmla="*/ 286683 h 289988"/>
                    <a:gd name="connsiteX2-35" fmla="*/ 10298 w 160210"/>
                    <a:gd name="connsiteY2-36" fmla="*/ 138331 h 289988"/>
                    <a:gd name="connsiteX3-37" fmla="*/ 4 w 160210"/>
                    <a:gd name="connsiteY3-38" fmla="*/ 97470 h 289988"/>
                    <a:gd name="connsiteX4-39" fmla="*/ 11434 w 160210"/>
                    <a:gd name="connsiteY4-40" fmla="*/ 99123 h 289988"/>
                    <a:gd name="connsiteX5-41" fmla="*/ 139069 w 160210"/>
                    <a:gd name="connsiteY5-42" fmla="*/ 255286 h 289988"/>
                    <a:gd name="connsiteX6-43" fmla="*/ 125734 w 160210"/>
                    <a:gd name="connsiteY6-44" fmla="*/ 171833 h 289988"/>
                    <a:gd name="connsiteX7-45" fmla="*/ 25722 w 160210"/>
                    <a:gd name="connsiteY7-46" fmla="*/ 10713 h 289988"/>
                    <a:gd name="connsiteX8-47" fmla="*/ 29532 w 160210"/>
                    <a:gd name="connsiteY8-48" fmla="*/ 798 h 289988"/>
                    <a:gd name="connsiteX9-49" fmla="*/ 40962 w 160210"/>
                    <a:gd name="connsiteY9-50" fmla="*/ 4103 h 289988"/>
                    <a:gd name="connsiteX10-51" fmla="*/ 140974 w 160210"/>
                    <a:gd name="connsiteY10-52" fmla="*/ 166050 h 289988"/>
                    <a:gd name="connsiteX11-53" fmla="*/ 141927 w 160210"/>
                    <a:gd name="connsiteY11-54" fmla="*/ 168528 h 289988"/>
                    <a:gd name="connsiteX12-55" fmla="*/ 160024 w 160210"/>
                    <a:gd name="connsiteY12-56" fmla="*/ 282552 h 289988"/>
                    <a:gd name="connsiteX13-57" fmla="*/ 155262 w 160210"/>
                    <a:gd name="connsiteY13-58" fmla="*/ 289988 h 289988"/>
                    <a:gd name="connsiteX14-59" fmla="*/ 151452 w 160210"/>
                    <a:gd name="connsiteY14-60" fmla="*/ 289988 h 289988"/>
                    <a:gd name="connsiteX0-61" fmla="*/ 151530 w 160288"/>
                    <a:gd name="connsiteY0-62" fmla="*/ 289988 h 289988"/>
                    <a:gd name="connsiteX1-63" fmla="*/ 144862 w 160288"/>
                    <a:gd name="connsiteY1-64" fmla="*/ 286683 h 289988"/>
                    <a:gd name="connsiteX2-65" fmla="*/ 10376 w 160288"/>
                    <a:gd name="connsiteY2-66" fmla="*/ 138331 h 289988"/>
                    <a:gd name="connsiteX3-67" fmla="*/ 82 w 160288"/>
                    <a:gd name="connsiteY3-68" fmla="*/ 97470 h 289988"/>
                    <a:gd name="connsiteX4-69" fmla="*/ 16392 w 160288"/>
                    <a:gd name="connsiteY4-70" fmla="*/ 130069 h 289988"/>
                    <a:gd name="connsiteX5-71" fmla="*/ 139147 w 160288"/>
                    <a:gd name="connsiteY5-72" fmla="*/ 255286 h 289988"/>
                    <a:gd name="connsiteX6-73" fmla="*/ 125812 w 160288"/>
                    <a:gd name="connsiteY6-74" fmla="*/ 171833 h 289988"/>
                    <a:gd name="connsiteX7-75" fmla="*/ 25800 w 160288"/>
                    <a:gd name="connsiteY7-76" fmla="*/ 10713 h 289988"/>
                    <a:gd name="connsiteX8-77" fmla="*/ 29610 w 160288"/>
                    <a:gd name="connsiteY8-78" fmla="*/ 798 h 289988"/>
                    <a:gd name="connsiteX9-79" fmla="*/ 41040 w 160288"/>
                    <a:gd name="connsiteY9-80" fmla="*/ 4103 h 289988"/>
                    <a:gd name="connsiteX10-81" fmla="*/ 141052 w 160288"/>
                    <a:gd name="connsiteY10-82" fmla="*/ 166050 h 289988"/>
                    <a:gd name="connsiteX11-83" fmla="*/ 142005 w 160288"/>
                    <a:gd name="connsiteY11-84" fmla="*/ 168528 h 289988"/>
                    <a:gd name="connsiteX12-85" fmla="*/ 160102 w 160288"/>
                    <a:gd name="connsiteY12-86" fmla="*/ 282552 h 289988"/>
                    <a:gd name="connsiteX13-87" fmla="*/ 155340 w 160288"/>
                    <a:gd name="connsiteY13-88" fmla="*/ 289988 h 289988"/>
                    <a:gd name="connsiteX14-89" fmla="*/ 151530 w 160288"/>
                    <a:gd name="connsiteY14-90" fmla="*/ 289988 h 289988"/>
                    <a:gd name="connsiteX0-91" fmla="*/ 141423 w 150181"/>
                    <a:gd name="connsiteY0-92" fmla="*/ 289988 h 289988"/>
                    <a:gd name="connsiteX1-93" fmla="*/ 134755 w 150181"/>
                    <a:gd name="connsiteY1-94" fmla="*/ 286683 h 289988"/>
                    <a:gd name="connsiteX2-95" fmla="*/ 269 w 150181"/>
                    <a:gd name="connsiteY2-96" fmla="*/ 138331 h 289988"/>
                    <a:gd name="connsiteX3-97" fmla="*/ 19252 w 150181"/>
                    <a:gd name="connsiteY3-98" fmla="*/ 128415 h 289988"/>
                    <a:gd name="connsiteX4-99" fmla="*/ 6285 w 150181"/>
                    <a:gd name="connsiteY4-100" fmla="*/ 130069 h 289988"/>
                    <a:gd name="connsiteX5-101" fmla="*/ 129040 w 150181"/>
                    <a:gd name="connsiteY5-102" fmla="*/ 255286 h 289988"/>
                    <a:gd name="connsiteX6-103" fmla="*/ 115705 w 150181"/>
                    <a:gd name="connsiteY6-104" fmla="*/ 171833 h 289988"/>
                    <a:gd name="connsiteX7-105" fmla="*/ 15693 w 150181"/>
                    <a:gd name="connsiteY7-106" fmla="*/ 10713 h 289988"/>
                    <a:gd name="connsiteX8-107" fmla="*/ 19503 w 150181"/>
                    <a:gd name="connsiteY8-108" fmla="*/ 798 h 289988"/>
                    <a:gd name="connsiteX9-109" fmla="*/ 30933 w 150181"/>
                    <a:gd name="connsiteY9-110" fmla="*/ 4103 h 289988"/>
                    <a:gd name="connsiteX10-111" fmla="*/ 130945 w 150181"/>
                    <a:gd name="connsiteY10-112" fmla="*/ 166050 h 289988"/>
                    <a:gd name="connsiteX11-113" fmla="*/ 131898 w 150181"/>
                    <a:gd name="connsiteY11-114" fmla="*/ 168528 h 289988"/>
                    <a:gd name="connsiteX12-115" fmla="*/ 149995 w 150181"/>
                    <a:gd name="connsiteY12-116" fmla="*/ 282552 h 289988"/>
                    <a:gd name="connsiteX13-117" fmla="*/ 145233 w 150181"/>
                    <a:gd name="connsiteY13-118" fmla="*/ 289988 h 289988"/>
                    <a:gd name="connsiteX14-119" fmla="*/ 141423 w 150181"/>
                    <a:gd name="connsiteY14-120" fmla="*/ 289988 h 28998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</a:cxnLst>
                  <a:rect l="l" t="t" r="r" b="b"/>
                  <a:pathLst>
                    <a:path w="150181" h="289988">
                      <a:moveTo>
                        <a:pt x="141423" y="289988"/>
                      </a:moveTo>
                      <a:cubicBezTo>
                        <a:pt x="138565" y="289988"/>
                        <a:pt x="136660" y="289162"/>
                        <a:pt x="134755" y="286683"/>
                      </a:cubicBezTo>
                      <a:lnTo>
                        <a:pt x="269" y="138331"/>
                      </a:lnTo>
                      <a:cubicBezTo>
                        <a:pt x="-2588" y="135026"/>
                        <a:pt x="18249" y="129792"/>
                        <a:pt x="19252" y="128415"/>
                      </a:cubicBezTo>
                      <a:cubicBezTo>
                        <a:pt x="20255" y="127038"/>
                        <a:pt x="3428" y="126764"/>
                        <a:pt x="6285" y="130069"/>
                      </a:cubicBezTo>
                      <a:lnTo>
                        <a:pt x="129040" y="255286"/>
                      </a:lnTo>
                      <a:lnTo>
                        <a:pt x="115705" y="171833"/>
                      </a:lnTo>
                      <a:lnTo>
                        <a:pt x="15693" y="10713"/>
                      </a:lnTo>
                      <a:cubicBezTo>
                        <a:pt x="13788" y="7408"/>
                        <a:pt x="14740" y="2450"/>
                        <a:pt x="19503" y="798"/>
                      </a:cubicBezTo>
                      <a:cubicBezTo>
                        <a:pt x="23313" y="-855"/>
                        <a:pt x="29028" y="-28"/>
                        <a:pt x="30933" y="4103"/>
                      </a:cubicBezTo>
                      <a:lnTo>
                        <a:pt x="130945" y="166050"/>
                      </a:lnTo>
                      <a:cubicBezTo>
                        <a:pt x="130945" y="166876"/>
                        <a:pt x="131898" y="167702"/>
                        <a:pt x="131898" y="168528"/>
                      </a:cubicBezTo>
                      <a:lnTo>
                        <a:pt x="149995" y="282552"/>
                      </a:lnTo>
                      <a:cubicBezTo>
                        <a:pt x="150948" y="285857"/>
                        <a:pt x="148090" y="289162"/>
                        <a:pt x="145233" y="289988"/>
                      </a:cubicBezTo>
                      <a:lnTo>
                        <a:pt x="141423" y="289988"/>
                      </a:ln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Freeform: Shape 192"/>
                <p:cNvSpPr/>
                <p:nvPr/>
              </p:nvSpPr>
              <p:spPr>
                <a:xfrm>
                  <a:off x="5274367" y="4524580"/>
                  <a:ext cx="66320" cy="252724"/>
                </a:xfrm>
                <a:custGeom>
                  <a:avLst/>
                  <a:gdLst>
                    <a:gd name="connsiteX0" fmla="*/ 7863 w 127877"/>
                    <a:gd name="connsiteY0" fmla="*/ 271539 h 271538"/>
                    <a:gd name="connsiteX1" fmla="*/ 5005 w 127877"/>
                    <a:gd name="connsiteY1" fmla="*/ 270712 h 271538"/>
                    <a:gd name="connsiteX2" fmla="*/ 243 w 127877"/>
                    <a:gd name="connsiteY2" fmla="*/ 262450 h 271538"/>
                    <a:gd name="connsiteX3" fmla="*/ 33580 w 127877"/>
                    <a:gd name="connsiteY3" fmla="*/ 145121 h 271538"/>
                    <a:gd name="connsiteX4" fmla="*/ 33580 w 127877"/>
                    <a:gd name="connsiteY4" fmla="*/ 144295 h 271538"/>
                    <a:gd name="connsiteX5" fmla="*/ 100255 w 127877"/>
                    <a:gd name="connsiteY5" fmla="*/ 4657 h 271538"/>
                    <a:gd name="connsiteX6" fmla="*/ 110733 w 127877"/>
                    <a:gd name="connsiteY6" fmla="*/ 526 h 271538"/>
                    <a:gd name="connsiteX7" fmla="*/ 115495 w 127877"/>
                    <a:gd name="connsiteY7" fmla="*/ 9615 h 271538"/>
                    <a:gd name="connsiteX8" fmla="*/ 48820 w 127877"/>
                    <a:gd name="connsiteY8" fmla="*/ 148426 h 271538"/>
                    <a:gd name="connsiteX9" fmla="*/ 27865 w 127877"/>
                    <a:gd name="connsiteY9" fmla="*/ 224442 h 271538"/>
                    <a:gd name="connsiteX10" fmla="*/ 112638 w 127877"/>
                    <a:gd name="connsiteY10" fmla="*/ 112071 h 271538"/>
                    <a:gd name="connsiteX11" fmla="*/ 124068 w 127877"/>
                    <a:gd name="connsiteY11" fmla="*/ 109592 h 271538"/>
                    <a:gd name="connsiteX12" fmla="*/ 126925 w 127877"/>
                    <a:gd name="connsiteY12" fmla="*/ 119507 h 271538"/>
                    <a:gd name="connsiteX13" fmla="*/ 14530 w 127877"/>
                    <a:gd name="connsiteY13" fmla="*/ 269060 h 271538"/>
                    <a:gd name="connsiteX14" fmla="*/ 7863 w 127877"/>
                    <a:gd name="connsiteY14" fmla="*/ 271539 h 271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7877" h="271538">
                      <a:moveTo>
                        <a:pt x="7863" y="271539"/>
                      </a:moveTo>
                      <a:cubicBezTo>
                        <a:pt x="6910" y="271539"/>
                        <a:pt x="5958" y="271539"/>
                        <a:pt x="5005" y="270712"/>
                      </a:cubicBezTo>
                      <a:cubicBezTo>
                        <a:pt x="1195" y="269060"/>
                        <a:pt x="-710" y="265755"/>
                        <a:pt x="243" y="262450"/>
                      </a:cubicBezTo>
                      <a:lnTo>
                        <a:pt x="33580" y="145121"/>
                      </a:lnTo>
                      <a:cubicBezTo>
                        <a:pt x="33580" y="145121"/>
                        <a:pt x="33580" y="144295"/>
                        <a:pt x="33580" y="144295"/>
                      </a:cubicBezTo>
                      <a:lnTo>
                        <a:pt x="100255" y="4657"/>
                      </a:lnTo>
                      <a:cubicBezTo>
                        <a:pt x="102160" y="1352"/>
                        <a:pt x="106923" y="-1127"/>
                        <a:pt x="110733" y="526"/>
                      </a:cubicBezTo>
                      <a:cubicBezTo>
                        <a:pt x="114543" y="2179"/>
                        <a:pt x="117400" y="6310"/>
                        <a:pt x="115495" y="9615"/>
                      </a:cubicBezTo>
                      <a:lnTo>
                        <a:pt x="48820" y="148426"/>
                      </a:lnTo>
                      <a:lnTo>
                        <a:pt x="27865" y="224442"/>
                      </a:lnTo>
                      <a:lnTo>
                        <a:pt x="112638" y="112071"/>
                      </a:lnTo>
                      <a:cubicBezTo>
                        <a:pt x="115495" y="108766"/>
                        <a:pt x="120258" y="107940"/>
                        <a:pt x="124068" y="109592"/>
                      </a:cubicBezTo>
                      <a:cubicBezTo>
                        <a:pt x="127878" y="112071"/>
                        <a:pt x="128830" y="116202"/>
                        <a:pt x="126925" y="119507"/>
                      </a:cubicBezTo>
                      <a:lnTo>
                        <a:pt x="14530" y="269060"/>
                      </a:lnTo>
                      <a:cubicBezTo>
                        <a:pt x="12625" y="270712"/>
                        <a:pt x="9768" y="271539"/>
                        <a:pt x="7863" y="271539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3" name="Graphic 48"/>
                <p:cNvGrpSpPr/>
                <p:nvPr/>
              </p:nvGrpSpPr>
              <p:grpSpPr>
                <a:xfrm>
                  <a:off x="4548002" y="4548088"/>
                  <a:ext cx="779874" cy="367169"/>
                  <a:chOff x="4548002" y="4548088"/>
                  <a:chExt cx="779874" cy="367169"/>
                </a:xfrm>
              </p:grpSpPr>
              <p:sp>
                <p:nvSpPr>
                  <p:cNvPr id="34" name="Freeform: Shape 194"/>
                  <p:cNvSpPr/>
                  <p:nvPr/>
                </p:nvSpPr>
                <p:spPr>
                  <a:xfrm>
                    <a:off x="4548002" y="4548088"/>
                    <a:ext cx="779874" cy="367169"/>
                  </a:xfrm>
                  <a:custGeom>
                    <a:avLst/>
                    <a:gdLst>
                      <a:gd name="connsiteX0" fmla="*/ 0 w 752475"/>
                      <a:gd name="connsiteY0" fmla="*/ 109066 h 342109"/>
                      <a:gd name="connsiteX1" fmla="*/ 430530 w 752475"/>
                      <a:gd name="connsiteY1" fmla="*/ 0 h 342109"/>
                      <a:gd name="connsiteX2" fmla="*/ 752475 w 752475"/>
                      <a:gd name="connsiteY2" fmla="*/ 90062 h 342109"/>
                      <a:gd name="connsiteX3" fmla="*/ 713423 w 752475"/>
                      <a:gd name="connsiteY3" fmla="*/ 209870 h 342109"/>
                      <a:gd name="connsiteX4" fmla="*/ 371475 w 752475"/>
                      <a:gd name="connsiteY4" fmla="*/ 342071 h 342109"/>
                      <a:gd name="connsiteX5" fmla="*/ 23812 w 752475"/>
                      <a:gd name="connsiteY5" fmla="*/ 227221 h 342109"/>
                      <a:gd name="connsiteX6" fmla="*/ 0 w 752475"/>
                      <a:gd name="connsiteY6" fmla="*/ 109066 h 342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2475" h="342109">
                        <a:moveTo>
                          <a:pt x="0" y="109066"/>
                        </a:moveTo>
                        <a:lnTo>
                          <a:pt x="430530" y="0"/>
                        </a:lnTo>
                        <a:cubicBezTo>
                          <a:pt x="499110" y="11568"/>
                          <a:pt x="661988" y="63622"/>
                          <a:pt x="752475" y="90062"/>
                        </a:cubicBezTo>
                        <a:cubicBezTo>
                          <a:pt x="743903" y="130549"/>
                          <a:pt x="729615" y="170209"/>
                          <a:pt x="713423" y="209870"/>
                        </a:cubicBezTo>
                        <a:cubicBezTo>
                          <a:pt x="677228" y="239615"/>
                          <a:pt x="518160" y="339592"/>
                          <a:pt x="371475" y="342071"/>
                        </a:cubicBezTo>
                        <a:cubicBezTo>
                          <a:pt x="224790" y="344550"/>
                          <a:pt x="23812" y="227221"/>
                          <a:pt x="23812" y="227221"/>
                        </a:cubicBezTo>
                        <a:cubicBezTo>
                          <a:pt x="7620" y="185082"/>
                          <a:pt x="0" y="109066"/>
                          <a:pt x="0" y="1090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" name="Freeform: Shape 195"/>
                  <p:cNvSpPr/>
                  <p:nvPr/>
                </p:nvSpPr>
                <p:spPr>
                  <a:xfrm>
                    <a:off x="4602562" y="4629047"/>
                    <a:ext cx="673511" cy="88379"/>
                  </a:xfrm>
                  <a:custGeom>
                    <a:avLst/>
                    <a:gdLst>
                      <a:gd name="connsiteX0" fmla="*/ 654368 w 654367"/>
                      <a:gd name="connsiteY0" fmla="*/ 89369 h 89369"/>
                      <a:gd name="connsiteX1" fmla="*/ 390525 w 654367"/>
                      <a:gd name="connsiteY1" fmla="*/ 133 h 89369"/>
                      <a:gd name="connsiteX2" fmla="*/ 0 w 654367"/>
                      <a:gd name="connsiteY2" fmla="*/ 89369 h 89369"/>
                      <a:gd name="connsiteX3" fmla="*/ 390525 w 654367"/>
                      <a:gd name="connsiteY3" fmla="*/ 33184 h 89369"/>
                      <a:gd name="connsiteX4" fmla="*/ 654368 w 654367"/>
                      <a:gd name="connsiteY4" fmla="*/ 89369 h 89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4367" h="89369">
                        <a:moveTo>
                          <a:pt x="654368" y="89369"/>
                        </a:moveTo>
                        <a:cubicBezTo>
                          <a:pt x="654368" y="89369"/>
                          <a:pt x="443865" y="3438"/>
                          <a:pt x="390525" y="133"/>
                        </a:cubicBezTo>
                        <a:cubicBezTo>
                          <a:pt x="338138" y="-3998"/>
                          <a:pt x="0" y="89369"/>
                          <a:pt x="0" y="89369"/>
                        </a:cubicBezTo>
                        <a:cubicBezTo>
                          <a:pt x="0" y="89369"/>
                          <a:pt x="303848" y="29052"/>
                          <a:pt x="390525" y="33184"/>
                        </a:cubicBezTo>
                        <a:cubicBezTo>
                          <a:pt x="479107" y="38141"/>
                          <a:pt x="654368" y="89369"/>
                          <a:pt x="654368" y="89369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" name="Freeform: Shape 196"/>
                  <p:cNvSpPr/>
                  <p:nvPr/>
                </p:nvSpPr>
                <p:spPr>
                  <a:xfrm>
                    <a:off x="4621400" y="4740541"/>
                    <a:ext cx="600964" cy="60092"/>
                  </a:xfrm>
                  <a:custGeom>
                    <a:avLst/>
                    <a:gdLst>
                      <a:gd name="connsiteX0" fmla="*/ 583883 w 583882"/>
                      <a:gd name="connsiteY0" fmla="*/ 60765 h 60765"/>
                      <a:gd name="connsiteX1" fmla="*/ 384810 w 583882"/>
                      <a:gd name="connsiteY1" fmla="*/ 449 h 60765"/>
                      <a:gd name="connsiteX2" fmla="*/ 0 w 583882"/>
                      <a:gd name="connsiteY2" fmla="*/ 46719 h 60765"/>
                      <a:gd name="connsiteX3" fmla="*/ 384810 w 583882"/>
                      <a:gd name="connsiteY3" fmla="*/ 24410 h 60765"/>
                      <a:gd name="connsiteX4" fmla="*/ 583883 w 583882"/>
                      <a:gd name="connsiteY4" fmla="*/ 60765 h 60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3882" h="60765">
                        <a:moveTo>
                          <a:pt x="583883" y="60765"/>
                        </a:moveTo>
                        <a:cubicBezTo>
                          <a:pt x="583883" y="60765"/>
                          <a:pt x="453390" y="5406"/>
                          <a:pt x="384810" y="449"/>
                        </a:cubicBezTo>
                        <a:cubicBezTo>
                          <a:pt x="300038" y="-5335"/>
                          <a:pt x="0" y="46719"/>
                          <a:pt x="0" y="46719"/>
                        </a:cubicBezTo>
                        <a:cubicBezTo>
                          <a:pt x="0" y="46719"/>
                          <a:pt x="319088" y="19453"/>
                          <a:pt x="384810" y="24410"/>
                        </a:cubicBezTo>
                        <a:cubicBezTo>
                          <a:pt x="449580" y="29368"/>
                          <a:pt x="583883" y="60765"/>
                          <a:pt x="583883" y="60765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" name="Freeform: Shape 197"/>
                  <p:cNvSpPr/>
                  <p:nvPr/>
                </p:nvSpPr>
                <p:spPr>
                  <a:xfrm>
                    <a:off x="4629749" y="4809152"/>
                    <a:ext cx="536260" cy="65526"/>
                  </a:xfrm>
                  <a:custGeom>
                    <a:avLst/>
                    <a:gdLst>
                      <a:gd name="connsiteX0" fmla="*/ 521018 w 521017"/>
                      <a:gd name="connsiteY0" fmla="*/ 19830 h 66260"/>
                      <a:gd name="connsiteX1" fmla="*/ 0 w 521017"/>
                      <a:gd name="connsiteY1" fmla="*/ 0 h 66260"/>
                      <a:gd name="connsiteX2" fmla="*/ 244793 w 521017"/>
                      <a:gd name="connsiteY2" fmla="*/ 63622 h 66260"/>
                      <a:gd name="connsiteX3" fmla="*/ 521018 w 521017"/>
                      <a:gd name="connsiteY3" fmla="*/ 19830 h 6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1017" h="66260">
                        <a:moveTo>
                          <a:pt x="521018" y="19830"/>
                        </a:moveTo>
                        <a:cubicBezTo>
                          <a:pt x="521018" y="19830"/>
                          <a:pt x="308610" y="85105"/>
                          <a:pt x="0" y="0"/>
                        </a:cubicBezTo>
                        <a:cubicBezTo>
                          <a:pt x="0" y="0"/>
                          <a:pt x="99060" y="47923"/>
                          <a:pt x="244793" y="63622"/>
                        </a:cubicBezTo>
                        <a:cubicBezTo>
                          <a:pt x="389573" y="79321"/>
                          <a:pt x="521018" y="19830"/>
                          <a:pt x="521018" y="19830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420624">
                <a:off x="1773921" y="2908192"/>
                <a:ext cx="827101" cy="657204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096557">
                <a:off x="0" y="3760985"/>
                <a:ext cx="841135" cy="657204"/>
              </a:xfrm>
              <a:prstGeom prst="rect">
                <a:avLst/>
              </a:prstGeom>
            </p:spPr>
          </p:pic>
        </p:grpSp>
        <p:pic>
          <p:nvPicPr>
            <p:cNvPr id="40" name="Graphic 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57812" y="5452856"/>
              <a:ext cx="1447833" cy="1135554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3481" y="1469307"/>
            <a:ext cx="3316851" cy="809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05080" y="2278932"/>
            <a:ext cx="725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 a = 62 cm, b = 75 cm, c = 81 cm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96477" y="3214706"/>
            <a:ext cx="907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P = a + b + c = 62 + 75 + 81 = 218 (cm)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3998" y="4142583"/>
            <a:ext cx="725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a = 50 dm, b = 61 dm, c = 72 dm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64419" y="4985509"/>
            <a:ext cx="907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 = a + b + c = 50 + 61 + 72 = 183 (dm)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552575" y="1"/>
            <a:ext cx="9144000" cy="4932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096656" y="439419"/>
            <a:ext cx="131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u="sng" dirty="0"/>
          </a:p>
        </p:txBody>
      </p:sp>
      <p:sp>
        <p:nvSpPr>
          <p:cNvPr id="42" name="Rectangle 41"/>
          <p:cNvSpPr/>
          <p:nvPr/>
        </p:nvSpPr>
        <p:spPr>
          <a:xfrm>
            <a:off x="3028013" y="884532"/>
            <a:ext cx="5501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3)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/>
          <p:cNvPicPr>
            <a:picLocks noChangeAspect="1"/>
          </p:cNvPicPr>
          <p:nvPr/>
        </p:nvPicPr>
        <p:blipFill rotWithShape="1">
          <a:blip r:embed="rId4" cstate="screen"/>
          <a:srcRect t="11971" b="5976"/>
          <a:stretch>
            <a:fillRect/>
          </a:stretch>
        </p:blipFill>
        <p:spPr>
          <a:xfrm>
            <a:off x="0" y="0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9164" y="1"/>
            <a:ext cx="11846996" cy="6762747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619125" y="1602030"/>
            <a:ext cx="1157287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Với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 m = 9, n = 6, p = 4,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hai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biểu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thức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nào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có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giá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trị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bằng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 </a:t>
            </a:r>
            <a:r>
              <a:rPr kumimoji="0" lang="en-US" alt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nhau</a:t>
            </a: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Baloo 2" pitchFamily="2" charset="0"/>
              </a:rPr>
              <a:t>?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28626" y="1224488"/>
            <a:ext cx="1479688" cy="4306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075" y="2202194"/>
            <a:ext cx="3276600" cy="1766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975" y="2202194"/>
            <a:ext cx="3167062" cy="17502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549" y="4432645"/>
            <a:ext cx="2828078" cy="20526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6726" y="4283177"/>
            <a:ext cx="2747962" cy="20766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6300" y="3955762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FF0000"/>
                </a:solidFill>
                <a:effectLst/>
              </a:rPr>
              <a:t>= 9 – (6 – 4) = 9 – 2 = 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39050" y="3812701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= 9 × (6 – 4) = 9 × 2 = 18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4899" y="6192894"/>
            <a:ext cx="4886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= 9 × 6 – 9 × 4 = 54 – 36 = 18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24824" y="6192895"/>
            <a:ext cx="4886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= 9 – 6 + 4 = 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057650" y="2879452"/>
            <a:ext cx="4191000" cy="24831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952875" y="3061252"/>
            <a:ext cx="4171949" cy="22251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552575" y="1"/>
            <a:ext cx="9144000" cy="5246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66668" y="326574"/>
            <a:ext cx="10358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u="sng" dirty="0"/>
          </a:p>
        </p:txBody>
      </p:sp>
      <p:sp>
        <p:nvSpPr>
          <p:cNvPr id="23" name="Rectangle 22"/>
          <p:cNvSpPr/>
          <p:nvPr/>
        </p:nvSpPr>
        <p:spPr>
          <a:xfrm>
            <a:off x="3028013" y="749349"/>
            <a:ext cx="5501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3)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3" grpId="0"/>
      <p:bldP spid="14" grpId="0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/>
          <p:cNvPicPr>
            <a:picLocks noChangeAspect="1"/>
          </p:cNvPicPr>
          <p:nvPr/>
        </p:nvPicPr>
        <p:blipFill rotWithShape="1">
          <a:blip r:embed="rId4" cstate="screen"/>
          <a:srcRect t="11971" b="5976"/>
          <a:stretch>
            <a:fillRect/>
          </a:stretch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7" y="361951"/>
            <a:ext cx="11673445" cy="6341538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8674" y="1857375"/>
            <a:ext cx="107346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 theo cặp.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oẵn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tì.Nếu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gười chơi bắt đầu từ ô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 PHÁT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bưởi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thúc khi có người hái được 5 quả bưởi.</a:t>
            </a:r>
          </a:p>
        </p:txBody>
      </p:sp>
      <p:sp>
        <p:nvSpPr>
          <p:cNvPr id="8" name="Rectangle 7"/>
          <p:cNvSpPr/>
          <p:nvPr/>
        </p:nvSpPr>
        <p:spPr>
          <a:xfrm>
            <a:off x="3028013" y="749349"/>
            <a:ext cx="5501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Oẵn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</a:t>
            </a:r>
            <a:endParaRPr lang="en-US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618</Words>
  <Application>Microsoft Office PowerPoint</Application>
  <PresentationFormat>Custom</PresentationFormat>
  <Paragraphs>83</Paragraphs>
  <Slides>12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MTMQ</cp:lastModifiedBy>
  <cp:revision>68</cp:revision>
  <dcterms:created xsi:type="dcterms:W3CDTF">2023-06-23T08:48:00Z</dcterms:created>
  <dcterms:modified xsi:type="dcterms:W3CDTF">2024-09-19T01:50:38Z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D9BE19A7181149AF9D7F6292F175E47C</vt:lpwstr>
  </property>
  <property fmtid="{D5CDD505-2E9C-101B-9397-08002B2CF9AE}" pid="3" name="KSOProductBuildVer">
    <vt:lpwstr>1033-11.2.0.11537</vt:lpwstr>
  </property>
</Properties>
</file>