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71" r:id="rId2"/>
    <p:sldId id="256" r:id="rId3"/>
    <p:sldId id="275" r:id="rId4"/>
    <p:sldId id="340" r:id="rId5"/>
    <p:sldId id="355" r:id="rId6"/>
    <p:sldId id="279" r:id="rId7"/>
    <p:sldId id="356" r:id="rId8"/>
    <p:sldId id="281" r:id="rId9"/>
    <p:sldId id="350" r:id="rId10"/>
    <p:sldId id="351" r:id="rId11"/>
    <p:sldId id="352" r:id="rId12"/>
    <p:sldId id="353" r:id="rId13"/>
    <p:sldId id="347" r:id="rId14"/>
    <p:sldId id="348" r:id="rId15"/>
    <p:sldId id="342" r:id="rId16"/>
    <p:sldId id="349" r:id="rId17"/>
    <p:sldId id="357" r:id="rId18"/>
    <p:sldId id="358" r:id="rId19"/>
    <p:sldId id="359" r:id="rId20"/>
    <p:sldId id="354" r:id="rId21"/>
    <p:sldId id="345" r:id="rId22"/>
    <p:sldId id="360" r:id="rId23"/>
    <p:sldId id="346" r:id="rId24"/>
    <p:sldId id="361" r:id="rId25"/>
    <p:sldId id="314" r:id="rId26"/>
    <p:sldId id="330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A5"/>
    <a:srgbClr val="008A80"/>
    <a:srgbClr val="00A9A5"/>
    <a:srgbClr val="FFDAAB"/>
    <a:srgbClr val="F7941E"/>
    <a:srgbClr val="CBEAF0"/>
    <a:srgbClr val="48C0B6"/>
    <a:srgbClr val="FBB040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05881B-0BD6-463E-8CD1-FB248EF86189}" v="208" dt="2022-03-07T08:24:02.2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037" autoAdjust="0"/>
  </p:normalViewPr>
  <p:slideViewPr>
    <p:cSldViewPr snapToGrid="0" showGuides="1">
      <p:cViewPr varScale="1">
        <p:scale>
          <a:sx n="69" d="100"/>
          <a:sy n="69" d="100"/>
        </p:scale>
        <p:origin x="95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FE05881B-0BD6-463E-8CD1-FB248EF86189}"/>
    <pc:docChg chg="undo custSel addSld delSld modSld">
      <pc:chgData name="Thuy Linh Do" userId="f60f9f76584ec879" providerId="LiveId" clId="{FE05881B-0BD6-463E-8CD1-FB248EF86189}" dt="2022-03-07T08:28:08.288" v="714" actId="20577"/>
      <pc:docMkLst>
        <pc:docMk/>
      </pc:docMkLst>
      <pc:sldChg chg="addSp delSp modSp mod">
        <pc:chgData name="Thuy Linh Do" userId="f60f9f76584ec879" providerId="LiveId" clId="{FE05881B-0BD6-463E-8CD1-FB248EF86189}" dt="2022-03-07T03:47:15.460" v="32" actId="1076"/>
        <pc:sldMkLst>
          <pc:docMk/>
          <pc:sldMk cId="252621157" sldId="256"/>
        </pc:sldMkLst>
        <pc:spChg chg="mod">
          <ac:chgData name="Thuy Linh Do" userId="f60f9f76584ec879" providerId="LiveId" clId="{FE05881B-0BD6-463E-8CD1-FB248EF86189}" dt="2022-03-07T03:45:21.084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FE05881B-0BD6-463E-8CD1-FB248EF86189}" dt="2022-03-07T03:45:10.131" v="1" actId="20577"/>
          <ac:spMkLst>
            <pc:docMk/>
            <pc:sldMk cId="252621157" sldId="256"/>
            <ac:spMk id="18" creationId="{00000000-0000-0000-0000-000000000000}"/>
          </ac:spMkLst>
        </pc:spChg>
        <pc:picChg chg="del">
          <ac:chgData name="Thuy Linh Do" userId="f60f9f76584ec879" providerId="LiveId" clId="{FE05881B-0BD6-463E-8CD1-FB248EF86189}" dt="2022-03-07T03:47:06.956" v="28" actId="478"/>
          <ac:picMkLst>
            <pc:docMk/>
            <pc:sldMk cId="252621157" sldId="256"/>
            <ac:picMk id="2" creationId="{CB746350-52C6-4A5A-BDF6-3C2D4656E810}"/>
          </ac:picMkLst>
        </pc:picChg>
        <pc:picChg chg="add mod">
          <ac:chgData name="Thuy Linh Do" userId="f60f9f76584ec879" providerId="LiveId" clId="{FE05881B-0BD6-463E-8CD1-FB248EF86189}" dt="2022-03-07T03:47:15.460" v="32" actId="1076"/>
          <ac:picMkLst>
            <pc:docMk/>
            <pc:sldMk cId="252621157" sldId="256"/>
            <ac:picMk id="4" creationId="{2C23C0BD-F106-49AD-A47F-362610F0AA21}"/>
          </ac:picMkLst>
        </pc:picChg>
      </pc:sldChg>
      <pc:sldChg chg="modSp mod">
        <pc:chgData name="Thuy Linh Do" userId="f60f9f76584ec879" providerId="LiveId" clId="{FE05881B-0BD6-463E-8CD1-FB248EF86189}" dt="2022-03-07T03:48:26.542" v="36"/>
        <pc:sldMkLst>
          <pc:docMk/>
          <pc:sldMk cId="2021924275" sldId="275"/>
        </pc:sldMkLst>
        <pc:spChg chg="mod">
          <ac:chgData name="Thuy Linh Do" userId="f60f9f76584ec879" providerId="LiveId" clId="{FE05881B-0BD6-463E-8CD1-FB248EF86189}" dt="2022-03-07T03:48:26.542" v="36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FE05881B-0BD6-463E-8CD1-FB248EF86189}" dt="2022-03-07T03:52:11.997" v="92" actId="113"/>
        <pc:sldMkLst>
          <pc:docMk/>
          <pc:sldMk cId="3404845292" sldId="279"/>
        </pc:sldMkLst>
        <pc:spChg chg="add mod">
          <ac:chgData name="Thuy Linh Do" userId="f60f9f76584ec879" providerId="LiveId" clId="{FE05881B-0BD6-463E-8CD1-FB248EF86189}" dt="2022-03-07T03:51:37.444" v="85" actId="1076"/>
          <ac:spMkLst>
            <pc:docMk/>
            <pc:sldMk cId="3404845292" sldId="279"/>
            <ac:spMk id="5" creationId="{75C74256-0982-4666-9C27-C9CCE84D81C3}"/>
          </ac:spMkLst>
        </pc:spChg>
        <pc:spChg chg="add mod">
          <ac:chgData name="Thuy Linh Do" userId="f60f9f76584ec879" providerId="LiveId" clId="{FE05881B-0BD6-463E-8CD1-FB248EF86189}" dt="2022-03-07T03:52:11.997" v="92" actId="113"/>
          <ac:spMkLst>
            <pc:docMk/>
            <pc:sldMk cId="3404845292" sldId="279"/>
            <ac:spMk id="7" creationId="{992B62C0-4D7D-44BA-AA22-63A4F97469E1}"/>
          </ac:spMkLst>
        </pc:spChg>
        <pc:picChg chg="del">
          <ac:chgData name="Thuy Linh Do" userId="f60f9f76584ec879" providerId="LiveId" clId="{FE05881B-0BD6-463E-8CD1-FB248EF86189}" dt="2022-03-07T03:51:03.994" v="79" actId="478"/>
          <ac:picMkLst>
            <pc:docMk/>
            <pc:sldMk cId="3404845292" sldId="279"/>
            <ac:picMk id="3" creationId="{9455A152-F6DF-490D-BA5B-51EC15BB1402}"/>
          </ac:picMkLst>
        </pc:picChg>
      </pc:sldChg>
      <pc:sldChg chg="addSp delSp modSp mod delAnim modAnim">
        <pc:chgData name="Thuy Linh Do" userId="f60f9f76584ec879" providerId="LiveId" clId="{FE05881B-0BD6-463E-8CD1-FB248EF86189}" dt="2022-03-07T03:56:39.092" v="131"/>
        <pc:sldMkLst>
          <pc:docMk/>
          <pc:sldMk cId="3563799751" sldId="281"/>
        </pc:sldMkLst>
        <pc:spChg chg="del">
          <ac:chgData name="Thuy Linh Do" userId="f60f9f76584ec879" providerId="LiveId" clId="{FE05881B-0BD6-463E-8CD1-FB248EF86189}" dt="2022-03-07T03:54:51.614" v="115" actId="478"/>
          <ac:spMkLst>
            <pc:docMk/>
            <pc:sldMk cId="3563799751" sldId="281"/>
            <ac:spMk id="8" creationId="{58837C03-15B0-4F4A-8CD7-DE20B1C80534}"/>
          </ac:spMkLst>
        </pc:spChg>
        <pc:spChg chg="del">
          <ac:chgData name="Thuy Linh Do" userId="f60f9f76584ec879" providerId="LiveId" clId="{FE05881B-0BD6-463E-8CD1-FB248EF86189}" dt="2022-03-07T03:54:56.818" v="119" actId="478"/>
          <ac:spMkLst>
            <pc:docMk/>
            <pc:sldMk cId="3563799751" sldId="281"/>
            <ac:spMk id="9" creationId="{5F4478E5-4CEE-4FE8-99C8-B83F9434EE16}"/>
          </ac:spMkLst>
        </pc:spChg>
        <pc:spChg chg="del mod">
          <ac:chgData name="Thuy Linh Do" userId="f60f9f76584ec879" providerId="LiveId" clId="{FE05881B-0BD6-463E-8CD1-FB248EF86189}" dt="2022-03-07T03:54:55.524" v="118" actId="478"/>
          <ac:spMkLst>
            <pc:docMk/>
            <pc:sldMk cId="3563799751" sldId="281"/>
            <ac:spMk id="10" creationId="{5F65E3ED-02EC-4DEA-B1D6-6965B40AAA46}"/>
          </ac:spMkLst>
        </pc:spChg>
        <pc:spChg chg="del">
          <ac:chgData name="Thuy Linh Do" userId="f60f9f76584ec879" providerId="LiveId" clId="{FE05881B-0BD6-463E-8CD1-FB248EF86189}" dt="2022-03-07T03:54:59.480" v="120" actId="478"/>
          <ac:spMkLst>
            <pc:docMk/>
            <pc:sldMk cId="3563799751" sldId="281"/>
            <ac:spMk id="11" creationId="{1E55E0B8-D59E-49CC-BC79-9894E65B1AA4}"/>
          </ac:spMkLst>
        </pc:spChg>
        <pc:spChg chg="del">
          <ac:chgData name="Thuy Linh Do" userId="f60f9f76584ec879" providerId="LiveId" clId="{FE05881B-0BD6-463E-8CD1-FB248EF86189}" dt="2022-03-07T03:55:01.322" v="121" actId="478"/>
          <ac:spMkLst>
            <pc:docMk/>
            <pc:sldMk cId="3563799751" sldId="281"/>
            <ac:spMk id="12" creationId="{7D318E46-C3C1-44A6-B5B3-547CC1DED0BC}"/>
          </ac:spMkLst>
        </pc:spChg>
        <pc:spChg chg="add mod">
          <ac:chgData name="Thuy Linh Do" userId="f60f9f76584ec879" providerId="LiveId" clId="{FE05881B-0BD6-463E-8CD1-FB248EF86189}" dt="2022-03-07T03:56:00.488" v="129"/>
          <ac:spMkLst>
            <pc:docMk/>
            <pc:sldMk cId="3563799751" sldId="281"/>
            <ac:spMk id="14" creationId="{A57B5ECC-3B1D-4F7C-A77A-31D330E29B0F}"/>
          </ac:spMkLst>
        </pc:spChg>
        <pc:spChg chg="mod">
          <ac:chgData name="Thuy Linh Do" userId="f60f9f76584ec879" providerId="LiveId" clId="{FE05881B-0BD6-463E-8CD1-FB248EF86189}" dt="2022-03-07T03:54:45.392" v="113" actId="20577"/>
          <ac:spMkLst>
            <pc:docMk/>
            <pc:sldMk cId="3563799751" sldId="281"/>
            <ac:spMk id="15" creationId="{00000000-0000-0000-0000-000000000000}"/>
          </ac:spMkLst>
        </pc:spChg>
        <pc:spChg chg="add mod">
          <ac:chgData name="Thuy Linh Do" userId="f60f9f76584ec879" providerId="LiveId" clId="{FE05881B-0BD6-463E-8CD1-FB248EF86189}" dt="2022-03-07T03:56:13.465" v="130"/>
          <ac:spMkLst>
            <pc:docMk/>
            <pc:sldMk cId="3563799751" sldId="281"/>
            <ac:spMk id="17" creationId="{3C0F2DB8-AFE6-4FF2-A1A9-FF6849558BD2}"/>
          </ac:spMkLst>
        </pc:spChg>
        <pc:spChg chg="add mod">
          <ac:chgData name="Thuy Linh Do" userId="f60f9f76584ec879" providerId="LiveId" clId="{FE05881B-0BD6-463E-8CD1-FB248EF86189}" dt="2022-03-07T03:56:39.092" v="131"/>
          <ac:spMkLst>
            <pc:docMk/>
            <pc:sldMk cId="3563799751" sldId="281"/>
            <ac:spMk id="18" creationId="{95DD1DF7-69C5-4BF9-90F3-CE6B8BA39E88}"/>
          </ac:spMkLst>
        </pc:spChg>
        <pc:picChg chg="add mod">
          <ac:chgData name="Thuy Linh Do" userId="f60f9f76584ec879" providerId="LiveId" clId="{FE05881B-0BD6-463E-8CD1-FB248EF86189}" dt="2022-03-07T03:55:18.588" v="125" actId="1076"/>
          <ac:picMkLst>
            <pc:docMk/>
            <pc:sldMk cId="3563799751" sldId="281"/>
            <ac:picMk id="2" creationId="{BDFC8F87-E160-4256-BA56-2A3DB9150F70}"/>
          </ac:picMkLst>
        </pc:picChg>
        <pc:picChg chg="del">
          <ac:chgData name="Thuy Linh Do" userId="f60f9f76584ec879" providerId="LiveId" clId="{FE05881B-0BD6-463E-8CD1-FB248EF86189}" dt="2022-03-07T03:54:52.816" v="116" actId="478"/>
          <ac:picMkLst>
            <pc:docMk/>
            <pc:sldMk cId="3563799751" sldId="281"/>
            <ac:picMk id="3" creationId="{CA48236A-CDF9-48F9-A713-F74A5C9DE7C4}"/>
          </ac:picMkLst>
        </pc:picChg>
        <pc:picChg chg="del">
          <ac:chgData name="Thuy Linh Do" userId="f60f9f76584ec879" providerId="LiveId" clId="{FE05881B-0BD6-463E-8CD1-FB248EF86189}" dt="2022-03-07T03:54:48.709" v="114" actId="478"/>
          <ac:picMkLst>
            <pc:docMk/>
            <pc:sldMk cId="3563799751" sldId="281"/>
            <ac:picMk id="16" creationId="{78099567-692C-4586-83B3-4C60480C0BC3}"/>
          </ac:picMkLst>
        </pc:picChg>
      </pc:sldChg>
      <pc:sldChg chg="addSp delSp modSp mod">
        <pc:chgData name="Thuy Linh Do" userId="f60f9f76584ec879" providerId="LiveId" clId="{FE05881B-0BD6-463E-8CD1-FB248EF86189}" dt="2022-03-07T03:50:46.800" v="78" actId="1076"/>
        <pc:sldMkLst>
          <pc:docMk/>
          <pc:sldMk cId="1899537031" sldId="308"/>
        </pc:sldMkLst>
        <pc:spChg chg="add mod">
          <ac:chgData name="Thuy Linh Do" userId="f60f9f76584ec879" providerId="LiveId" clId="{FE05881B-0BD6-463E-8CD1-FB248EF86189}" dt="2022-03-07T03:50:46.800" v="78" actId="1076"/>
          <ac:spMkLst>
            <pc:docMk/>
            <pc:sldMk cId="1899537031" sldId="308"/>
            <ac:spMk id="10" creationId="{84B3B549-1266-4EAE-813A-C4113FEA0F52}"/>
          </ac:spMkLst>
        </pc:spChg>
        <pc:spChg chg="del">
          <ac:chgData name="Thuy Linh Do" userId="f60f9f76584ec879" providerId="LiveId" clId="{FE05881B-0BD6-463E-8CD1-FB248EF86189}" dt="2022-03-07T03:50:41.454" v="76" actId="478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FE05881B-0BD6-463E-8CD1-FB248EF86189}" dt="2022-03-07T08:28:08.288" v="714" actId="20577"/>
        <pc:sldMkLst>
          <pc:docMk/>
          <pc:sldMk cId="2275727840" sldId="314"/>
        </pc:sldMkLst>
        <pc:spChg chg="mod">
          <ac:chgData name="Thuy Linh Do" userId="f60f9f76584ec879" providerId="LiveId" clId="{FE05881B-0BD6-463E-8CD1-FB248EF86189}" dt="2022-03-07T08:28:08.288" v="714" actId="20577"/>
          <ac:spMkLst>
            <pc:docMk/>
            <pc:sldMk cId="2275727840" sldId="314"/>
            <ac:spMk id="9" creationId="{B2625C90-98A3-4878-9F0E-449447B45580}"/>
          </ac:spMkLst>
        </pc:spChg>
      </pc:sldChg>
      <pc:sldChg chg="addSp delSp modSp mod">
        <pc:chgData name="Thuy Linh Do" userId="f60f9f76584ec879" providerId="LiveId" clId="{FE05881B-0BD6-463E-8CD1-FB248EF86189}" dt="2022-03-07T03:54:04.591" v="100"/>
        <pc:sldMkLst>
          <pc:docMk/>
          <pc:sldMk cId="3935826542" sldId="339"/>
        </pc:sldMkLst>
        <pc:spChg chg="del">
          <ac:chgData name="Thuy Linh Do" userId="f60f9f76584ec879" providerId="LiveId" clId="{FE05881B-0BD6-463E-8CD1-FB248EF86189}" dt="2022-03-07T03:52:28.331" v="93" actId="478"/>
          <ac:spMkLst>
            <pc:docMk/>
            <pc:sldMk cId="3935826542" sldId="339"/>
            <ac:spMk id="14" creationId="{FF56A220-A837-4654-B575-08F0BF61E079}"/>
          </ac:spMkLst>
        </pc:spChg>
        <pc:spChg chg="del">
          <ac:chgData name="Thuy Linh Do" userId="f60f9f76584ec879" providerId="LiveId" clId="{FE05881B-0BD6-463E-8CD1-FB248EF86189}" dt="2022-03-07T03:52:30.582" v="94" actId="478"/>
          <ac:spMkLst>
            <pc:docMk/>
            <pc:sldMk cId="3935826542" sldId="339"/>
            <ac:spMk id="15" creationId="{9C1F7B1D-ED7E-475A-A3E8-4A59CF010FF9}"/>
          </ac:spMkLst>
        </pc:spChg>
        <pc:spChg chg="add mod">
          <ac:chgData name="Thuy Linh Do" userId="f60f9f76584ec879" providerId="LiveId" clId="{FE05881B-0BD6-463E-8CD1-FB248EF86189}" dt="2022-03-07T03:52:32.398" v="95"/>
          <ac:spMkLst>
            <pc:docMk/>
            <pc:sldMk cId="3935826542" sldId="339"/>
            <ac:spMk id="18" creationId="{D6CF13EC-AE82-4792-AF3C-783BD943FE11}"/>
          </ac:spMkLst>
        </pc:spChg>
        <pc:spChg chg="add mod">
          <ac:chgData name="Thuy Linh Do" userId="f60f9f76584ec879" providerId="LiveId" clId="{FE05881B-0BD6-463E-8CD1-FB248EF86189}" dt="2022-03-07T03:52:32.398" v="95"/>
          <ac:spMkLst>
            <pc:docMk/>
            <pc:sldMk cId="3935826542" sldId="339"/>
            <ac:spMk id="19" creationId="{7D275076-0F30-4636-8EAF-EF6F9E5FCB42}"/>
          </ac:spMkLst>
        </pc:spChg>
        <pc:spChg chg="mod">
          <ac:chgData name="Thuy Linh Do" userId="f60f9f76584ec879" providerId="LiveId" clId="{FE05881B-0BD6-463E-8CD1-FB248EF86189}" dt="2022-03-07T03:54:04.591" v="100"/>
          <ac:spMkLst>
            <pc:docMk/>
            <pc:sldMk cId="3935826542" sldId="339"/>
            <ac:spMk id="22" creationId="{5010F1ED-87C8-44FA-BF92-93C4C674AFB3}"/>
          </ac:spMkLst>
        </pc:spChg>
        <pc:picChg chg="del">
          <ac:chgData name="Thuy Linh Do" userId="f60f9f76584ec879" providerId="LiveId" clId="{FE05881B-0BD6-463E-8CD1-FB248EF86189}" dt="2022-03-07T03:53:18.412" v="98" actId="478"/>
          <ac:picMkLst>
            <pc:docMk/>
            <pc:sldMk cId="3935826542" sldId="339"/>
            <ac:picMk id="3" creationId="{A20B4E49-A5EB-4EDC-BF77-F1A7F6CD659D}"/>
          </ac:picMkLst>
        </pc:picChg>
        <pc:picChg chg="add mod">
          <ac:chgData name="Thuy Linh Do" userId="f60f9f76584ec879" providerId="LiveId" clId="{FE05881B-0BD6-463E-8CD1-FB248EF86189}" dt="2022-03-07T03:53:20.314" v="99"/>
          <ac:picMkLst>
            <pc:docMk/>
            <pc:sldMk cId="3935826542" sldId="339"/>
            <ac:picMk id="20" creationId="{1E9AEE7D-A8BD-43A1-A563-E1E1260D51D6}"/>
          </ac:picMkLst>
        </pc:picChg>
      </pc:sldChg>
      <pc:sldChg chg="modSp mod">
        <pc:chgData name="Thuy Linh Do" userId="f60f9f76584ec879" providerId="LiveId" clId="{FE05881B-0BD6-463E-8CD1-FB248EF86189}" dt="2022-03-07T03:50:19.963" v="75" actId="20577"/>
        <pc:sldMkLst>
          <pc:docMk/>
          <pc:sldMk cId="1765095052" sldId="340"/>
        </pc:sldMkLst>
        <pc:spChg chg="mod">
          <ac:chgData name="Thuy Linh Do" userId="f60f9f76584ec879" providerId="LiveId" clId="{FE05881B-0BD6-463E-8CD1-FB248EF86189}" dt="2022-03-07T03:48:54.020" v="55" actId="20577"/>
          <ac:spMkLst>
            <pc:docMk/>
            <pc:sldMk cId="1765095052" sldId="340"/>
            <ac:spMk id="20" creationId="{00000000-0000-0000-0000-000000000000}"/>
          </ac:spMkLst>
        </pc:spChg>
        <pc:spChg chg="mod">
          <ac:chgData name="Thuy Linh Do" userId="f60f9f76584ec879" providerId="LiveId" clId="{FE05881B-0BD6-463E-8CD1-FB248EF86189}" dt="2022-03-07T03:49:52.931" v="70" actId="207"/>
          <ac:spMkLst>
            <pc:docMk/>
            <pc:sldMk cId="1765095052" sldId="340"/>
            <ac:spMk id="21" creationId="{00000000-0000-0000-0000-000000000000}"/>
          </ac:spMkLst>
        </pc:spChg>
        <pc:spChg chg="mod">
          <ac:chgData name="Thuy Linh Do" userId="f60f9f76584ec879" providerId="LiveId" clId="{FE05881B-0BD6-463E-8CD1-FB248EF86189}" dt="2022-03-07T03:50:19.963" v="75" actId="20577"/>
          <ac:spMkLst>
            <pc:docMk/>
            <pc:sldMk cId="1765095052" sldId="340"/>
            <ac:spMk id="23" creationId="{00000000-0000-0000-0000-000000000000}"/>
          </ac:spMkLst>
        </pc:spChg>
      </pc:sldChg>
      <pc:sldChg chg="addSp delSp modSp mod delAnim modAnim">
        <pc:chgData name="Thuy Linh Do" userId="f60f9f76584ec879" providerId="LiveId" clId="{FE05881B-0BD6-463E-8CD1-FB248EF86189}" dt="2022-03-07T04:31:10.574" v="260" actId="1076"/>
        <pc:sldMkLst>
          <pc:docMk/>
          <pc:sldMk cId="2607266152" sldId="342"/>
        </pc:sldMkLst>
        <pc:spChg chg="del">
          <ac:chgData name="Thuy Linh Do" userId="f60f9f76584ec879" providerId="LiveId" clId="{FE05881B-0BD6-463E-8CD1-FB248EF86189}" dt="2022-03-07T04:28:34.158" v="239" actId="478"/>
          <ac:spMkLst>
            <pc:docMk/>
            <pc:sldMk cId="2607266152" sldId="342"/>
            <ac:spMk id="7" creationId="{0E6B4059-7A6D-451C-861E-6B115D67F85F}"/>
          </ac:spMkLst>
        </pc:spChg>
        <pc:spChg chg="mod">
          <ac:chgData name="Thuy Linh Do" userId="f60f9f76584ec879" providerId="LiveId" clId="{FE05881B-0BD6-463E-8CD1-FB248EF86189}" dt="2022-03-07T04:28:09.740" v="234" actId="20577"/>
          <ac:spMkLst>
            <pc:docMk/>
            <pc:sldMk cId="2607266152" sldId="342"/>
            <ac:spMk id="8" creationId="{58837C03-15B0-4F4A-8CD7-DE20B1C80534}"/>
          </ac:spMkLst>
        </pc:spChg>
        <pc:spChg chg="add mod">
          <ac:chgData name="Thuy Linh Do" userId="f60f9f76584ec879" providerId="LiveId" clId="{FE05881B-0BD6-463E-8CD1-FB248EF86189}" dt="2022-03-07T04:30:44.551" v="254" actId="1076"/>
          <ac:spMkLst>
            <pc:docMk/>
            <pc:sldMk cId="2607266152" sldId="342"/>
            <ac:spMk id="17" creationId="{9375D0D7-BDE4-479C-9D1A-ECEBE554C84D}"/>
          </ac:spMkLst>
        </pc:spChg>
        <pc:spChg chg="add mod">
          <ac:chgData name="Thuy Linh Do" userId="f60f9f76584ec879" providerId="LiveId" clId="{FE05881B-0BD6-463E-8CD1-FB248EF86189}" dt="2022-03-07T04:30:55.474" v="256" actId="1076"/>
          <ac:spMkLst>
            <pc:docMk/>
            <pc:sldMk cId="2607266152" sldId="342"/>
            <ac:spMk id="18" creationId="{9E04B6B9-CCE2-4165-9CC5-50788AE49940}"/>
          </ac:spMkLst>
        </pc:spChg>
        <pc:spChg chg="del">
          <ac:chgData name="Thuy Linh Do" userId="f60f9f76584ec879" providerId="LiveId" clId="{FE05881B-0BD6-463E-8CD1-FB248EF86189}" dt="2022-03-07T04:28:36.592" v="240" actId="478"/>
          <ac:spMkLst>
            <pc:docMk/>
            <pc:sldMk cId="2607266152" sldId="342"/>
            <ac:spMk id="19" creationId="{DBA69309-64F4-4A13-BAD1-604D0793EACE}"/>
          </ac:spMkLst>
        </pc:spChg>
        <pc:spChg chg="del">
          <ac:chgData name="Thuy Linh Do" userId="f60f9f76584ec879" providerId="LiveId" clId="{FE05881B-0BD6-463E-8CD1-FB248EF86189}" dt="2022-03-07T04:28:39.124" v="241" actId="478"/>
          <ac:spMkLst>
            <pc:docMk/>
            <pc:sldMk cId="2607266152" sldId="342"/>
            <ac:spMk id="20" creationId="{EAAF1099-6699-4B6B-B8BC-489BC71B7C40}"/>
          </ac:spMkLst>
        </pc:spChg>
        <pc:spChg chg="del">
          <ac:chgData name="Thuy Linh Do" userId="f60f9f76584ec879" providerId="LiveId" clId="{FE05881B-0BD6-463E-8CD1-FB248EF86189}" dt="2022-03-07T04:28:41.879" v="242" actId="478"/>
          <ac:spMkLst>
            <pc:docMk/>
            <pc:sldMk cId="2607266152" sldId="342"/>
            <ac:spMk id="21" creationId="{586F76DB-B347-474E-BD23-3F5F8A45F851}"/>
          </ac:spMkLst>
        </pc:spChg>
        <pc:spChg chg="add mod">
          <ac:chgData name="Thuy Linh Do" userId="f60f9f76584ec879" providerId="LiveId" clId="{FE05881B-0BD6-463E-8CD1-FB248EF86189}" dt="2022-03-07T04:31:02.500" v="258" actId="1076"/>
          <ac:spMkLst>
            <pc:docMk/>
            <pc:sldMk cId="2607266152" sldId="342"/>
            <ac:spMk id="22" creationId="{155311A3-AC95-4AC6-85E7-A69504EC85F0}"/>
          </ac:spMkLst>
        </pc:spChg>
        <pc:spChg chg="add mod">
          <ac:chgData name="Thuy Linh Do" userId="f60f9f76584ec879" providerId="LiveId" clId="{FE05881B-0BD6-463E-8CD1-FB248EF86189}" dt="2022-03-07T04:31:10.574" v="260" actId="1076"/>
          <ac:spMkLst>
            <pc:docMk/>
            <pc:sldMk cId="2607266152" sldId="342"/>
            <ac:spMk id="23" creationId="{F1AE56D0-30FD-49FB-8D6F-E1C7312643C7}"/>
          </ac:spMkLst>
        </pc:spChg>
        <pc:picChg chg="add mod">
          <ac:chgData name="Thuy Linh Do" userId="f60f9f76584ec879" providerId="LiveId" clId="{FE05881B-0BD6-463E-8CD1-FB248EF86189}" dt="2022-03-07T04:28:27.250" v="237" actId="1076"/>
          <ac:picMkLst>
            <pc:docMk/>
            <pc:sldMk cId="2607266152" sldId="342"/>
            <ac:picMk id="2" creationId="{85178D0F-789D-4DAE-84FC-A5A2D3F10E16}"/>
          </ac:picMkLst>
        </pc:picChg>
        <pc:picChg chg="add mod">
          <ac:chgData name="Thuy Linh Do" userId="f60f9f76584ec879" providerId="LiveId" clId="{FE05881B-0BD6-463E-8CD1-FB248EF86189}" dt="2022-03-07T04:29:42.149" v="247" actId="1076"/>
          <ac:picMkLst>
            <pc:docMk/>
            <pc:sldMk cId="2607266152" sldId="342"/>
            <ac:picMk id="4" creationId="{9CBF572E-F4FB-4D18-944F-F75529143A14}"/>
          </ac:picMkLst>
        </pc:picChg>
        <pc:picChg chg="add mod">
          <ac:chgData name="Thuy Linh Do" userId="f60f9f76584ec879" providerId="LiveId" clId="{FE05881B-0BD6-463E-8CD1-FB248EF86189}" dt="2022-03-07T04:30:21.288" v="252" actId="1076"/>
          <ac:picMkLst>
            <pc:docMk/>
            <pc:sldMk cId="2607266152" sldId="342"/>
            <ac:picMk id="5" creationId="{E866FA13-42F0-4D49-B148-691584C7C38A}"/>
          </ac:picMkLst>
        </pc:picChg>
        <pc:picChg chg="del">
          <ac:chgData name="Thuy Linh Do" userId="f60f9f76584ec879" providerId="LiveId" clId="{FE05881B-0BD6-463E-8CD1-FB248EF86189}" dt="2022-03-07T04:28:29.714" v="238" actId="478"/>
          <ac:picMkLst>
            <pc:docMk/>
            <pc:sldMk cId="2607266152" sldId="342"/>
            <ac:picMk id="6" creationId="{1E52E546-6306-4015-94D3-D32C3CDDE048}"/>
          </ac:picMkLst>
        </pc:picChg>
        <pc:picChg chg="del">
          <ac:chgData name="Thuy Linh Do" userId="f60f9f76584ec879" providerId="LiveId" clId="{FE05881B-0BD6-463E-8CD1-FB248EF86189}" dt="2022-03-07T04:28:12.850" v="235" actId="478"/>
          <ac:picMkLst>
            <pc:docMk/>
            <pc:sldMk cId="2607266152" sldId="342"/>
            <ac:picMk id="14" creationId="{8F741051-50D5-4233-AB36-69137AE98D2A}"/>
          </ac:picMkLst>
        </pc:picChg>
      </pc:sldChg>
      <pc:sldChg chg="addSp delSp modSp mod">
        <pc:chgData name="Thuy Linh Do" userId="f60f9f76584ec879" providerId="LiveId" clId="{FE05881B-0BD6-463E-8CD1-FB248EF86189}" dt="2022-03-07T04:33:49.136" v="291"/>
        <pc:sldMkLst>
          <pc:docMk/>
          <pc:sldMk cId="1114855536" sldId="343"/>
        </pc:sldMkLst>
        <pc:spChg chg="del">
          <ac:chgData name="Thuy Linh Do" userId="f60f9f76584ec879" providerId="LiveId" clId="{FE05881B-0BD6-463E-8CD1-FB248EF86189}" dt="2022-03-07T04:33:36.040" v="288" actId="478"/>
          <ac:spMkLst>
            <pc:docMk/>
            <pc:sldMk cId="1114855536" sldId="343"/>
            <ac:spMk id="19" creationId="{093BD907-CABE-4939-A566-0F9294F7A42E}"/>
          </ac:spMkLst>
        </pc:spChg>
        <pc:spChg chg="add mod">
          <ac:chgData name="Thuy Linh Do" userId="f60f9f76584ec879" providerId="LiveId" clId="{FE05881B-0BD6-463E-8CD1-FB248EF86189}" dt="2022-03-07T04:33:49.136" v="291"/>
          <ac:spMkLst>
            <pc:docMk/>
            <pc:sldMk cId="1114855536" sldId="343"/>
            <ac:spMk id="20" creationId="{9E958BB2-626C-4F21-808B-46E351C26056}"/>
          </ac:spMkLst>
        </pc:spChg>
        <pc:spChg chg="add mod">
          <ac:chgData name="Thuy Linh Do" userId="f60f9f76584ec879" providerId="LiveId" clId="{FE05881B-0BD6-463E-8CD1-FB248EF86189}" dt="2022-03-07T04:33:49.136" v="291"/>
          <ac:spMkLst>
            <pc:docMk/>
            <pc:sldMk cId="1114855536" sldId="343"/>
            <ac:spMk id="21" creationId="{AB4C02AA-FBB5-4111-906D-7D07F937E716}"/>
          </ac:spMkLst>
        </pc:spChg>
        <pc:spChg chg="add mod">
          <ac:chgData name="Thuy Linh Do" userId="f60f9f76584ec879" providerId="LiveId" clId="{FE05881B-0BD6-463E-8CD1-FB248EF86189}" dt="2022-03-07T04:33:49.136" v="291"/>
          <ac:spMkLst>
            <pc:docMk/>
            <pc:sldMk cId="1114855536" sldId="343"/>
            <ac:spMk id="23" creationId="{EAE29D9F-6834-440B-A593-EFEDD2781ADC}"/>
          </ac:spMkLst>
        </pc:spChg>
        <pc:spChg chg="del">
          <ac:chgData name="Thuy Linh Do" userId="f60f9f76584ec879" providerId="LiveId" clId="{FE05881B-0BD6-463E-8CD1-FB248EF86189}" dt="2022-03-07T04:33:38.609" v="289" actId="478"/>
          <ac:spMkLst>
            <pc:docMk/>
            <pc:sldMk cId="1114855536" sldId="343"/>
            <ac:spMk id="26" creationId="{48F65509-6264-4DA5-B6FC-E4574D09D15A}"/>
          </ac:spMkLst>
        </pc:spChg>
        <pc:spChg chg="del">
          <ac:chgData name="Thuy Linh Do" userId="f60f9f76584ec879" providerId="LiveId" clId="{FE05881B-0BD6-463E-8CD1-FB248EF86189}" dt="2022-03-07T04:33:42.306" v="290" actId="478"/>
          <ac:spMkLst>
            <pc:docMk/>
            <pc:sldMk cId="1114855536" sldId="343"/>
            <ac:spMk id="27" creationId="{C62D7AAF-2578-46B6-8615-8ED54CE0B136}"/>
          </ac:spMkLst>
        </pc:spChg>
      </pc:sldChg>
      <pc:sldChg chg="addSp delSp modSp mod addAnim delAnim modAnim">
        <pc:chgData name="Thuy Linh Do" userId="f60f9f76584ec879" providerId="LiveId" clId="{FE05881B-0BD6-463E-8CD1-FB248EF86189}" dt="2022-03-07T08:16:19.822" v="444"/>
        <pc:sldMkLst>
          <pc:docMk/>
          <pc:sldMk cId="3409532850" sldId="344"/>
        </pc:sldMkLst>
        <pc:spChg chg="del">
          <ac:chgData name="Thuy Linh Do" userId="f60f9f76584ec879" providerId="LiveId" clId="{FE05881B-0BD6-463E-8CD1-FB248EF86189}" dt="2022-03-07T04:34:52.016" v="297" actId="478"/>
          <ac:spMkLst>
            <pc:docMk/>
            <pc:sldMk cId="3409532850" sldId="344"/>
            <ac:spMk id="2" creationId="{1B5CFE2B-A909-45F5-BF0E-ED2AC709532E}"/>
          </ac:spMkLst>
        </pc:spChg>
        <pc:spChg chg="del">
          <ac:chgData name="Thuy Linh Do" userId="f60f9f76584ec879" providerId="LiveId" clId="{FE05881B-0BD6-463E-8CD1-FB248EF86189}" dt="2022-03-07T04:34:54.199" v="298" actId="478"/>
          <ac:spMkLst>
            <pc:docMk/>
            <pc:sldMk cId="3409532850" sldId="344"/>
            <ac:spMk id="6" creationId="{38DB0265-FC9D-4604-B3B7-B88B83857BE2}"/>
          </ac:spMkLst>
        </pc:spChg>
        <pc:spChg chg="add del mod">
          <ac:chgData name="Thuy Linh Do" userId="f60f9f76584ec879" providerId="LiveId" clId="{FE05881B-0BD6-463E-8CD1-FB248EF86189}" dt="2022-03-07T04:34:48.059" v="294" actId="478"/>
          <ac:spMkLst>
            <pc:docMk/>
            <pc:sldMk cId="3409532850" sldId="344"/>
            <ac:spMk id="8" creationId="{58837C03-15B0-4F4A-8CD7-DE20B1C80534}"/>
          </ac:spMkLst>
        </pc:spChg>
        <pc:spChg chg="add mod">
          <ac:chgData name="Thuy Linh Do" userId="f60f9f76584ec879" providerId="LiveId" clId="{FE05881B-0BD6-463E-8CD1-FB248EF86189}" dt="2022-03-07T04:38:54.183" v="326" actId="1076"/>
          <ac:spMkLst>
            <pc:docMk/>
            <pc:sldMk cId="3409532850" sldId="344"/>
            <ac:spMk id="16" creationId="{88F1B944-D296-40D3-8588-F5615B8A4EE2}"/>
          </ac:spMkLst>
        </pc:spChg>
        <pc:spChg chg="add mod">
          <ac:chgData name="Thuy Linh Do" userId="f60f9f76584ec879" providerId="LiveId" clId="{FE05881B-0BD6-463E-8CD1-FB248EF86189}" dt="2022-03-07T04:38:48.155" v="325" actId="1076"/>
          <ac:spMkLst>
            <pc:docMk/>
            <pc:sldMk cId="3409532850" sldId="344"/>
            <ac:spMk id="17" creationId="{346B4507-0EBC-4E8C-AB15-9F5813856FCB}"/>
          </ac:spMkLst>
        </pc:spChg>
        <pc:spChg chg="add del mod">
          <ac:chgData name="Thuy Linh Do" userId="f60f9f76584ec879" providerId="LiveId" clId="{FE05881B-0BD6-463E-8CD1-FB248EF86189}" dt="2022-03-07T04:41:17.302" v="358"/>
          <ac:spMkLst>
            <pc:docMk/>
            <pc:sldMk cId="3409532850" sldId="344"/>
            <ac:spMk id="18" creationId="{6C00E7C1-B02F-4F92-9515-7595FB2B3F07}"/>
          </ac:spMkLst>
        </pc:spChg>
        <pc:spChg chg="add mod">
          <ac:chgData name="Thuy Linh Do" userId="f60f9f76584ec879" providerId="LiveId" clId="{FE05881B-0BD6-463E-8CD1-FB248EF86189}" dt="2022-03-07T04:45:45.352" v="438" actId="20577"/>
          <ac:spMkLst>
            <pc:docMk/>
            <pc:sldMk cId="3409532850" sldId="344"/>
            <ac:spMk id="19" creationId="{D78D8345-0094-4B84-933B-F3F5F57AACE6}"/>
          </ac:spMkLst>
        </pc:spChg>
        <pc:spChg chg="add mod">
          <ac:chgData name="Thuy Linh Do" userId="f60f9f76584ec879" providerId="LiveId" clId="{FE05881B-0BD6-463E-8CD1-FB248EF86189}" dt="2022-03-07T04:40:38.304" v="353" actId="14100"/>
          <ac:spMkLst>
            <pc:docMk/>
            <pc:sldMk cId="3409532850" sldId="344"/>
            <ac:spMk id="20" creationId="{FB5F191F-3CDB-45FA-AAA0-D9B1812F7A8D}"/>
          </ac:spMkLst>
        </pc:spChg>
        <pc:spChg chg="add mod">
          <ac:chgData name="Thuy Linh Do" userId="f60f9f76584ec879" providerId="LiveId" clId="{FE05881B-0BD6-463E-8CD1-FB248EF86189}" dt="2022-03-07T04:41:52.571" v="366" actId="1076"/>
          <ac:spMkLst>
            <pc:docMk/>
            <pc:sldMk cId="3409532850" sldId="344"/>
            <ac:spMk id="22" creationId="{FFDBB6A8-4E22-4492-990E-E5174C7D7070}"/>
          </ac:spMkLst>
        </pc:spChg>
        <pc:spChg chg="add mod">
          <ac:chgData name="Thuy Linh Do" userId="f60f9f76584ec879" providerId="LiveId" clId="{FE05881B-0BD6-463E-8CD1-FB248EF86189}" dt="2022-03-07T04:42:46.521" v="384" actId="1076"/>
          <ac:spMkLst>
            <pc:docMk/>
            <pc:sldMk cId="3409532850" sldId="344"/>
            <ac:spMk id="23" creationId="{B8F5FC56-1F28-4B54-80F2-6C2678FF3D2A}"/>
          </ac:spMkLst>
        </pc:spChg>
        <pc:spChg chg="add mod">
          <ac:chgData name="Thuy Linh Do" userId="f60f9f76584ec879" providerId="LiveId" clId="{FE05881B-0BD6-463E-8CD1-FB248EF86189}" dt="2022-03-07T04:43:54.073" v="403" actId="1076"/>
          <ac:spMkLst>
            <pc:docMk/>
            <pc:sldMk cId="3409532850" sldId="344"/>
            <ac:spMk id="24" creationId="{CEB759D9-FCC4-4341-9159-27F27D54A39E}"/>
          </ac:spMkLst>
        </pc:spChg>
        <pc:spChg chg="add del mod">
          <ac:chgData name="Thuy Linh Do" userId="f60f9f76584ec879" providerId="LiveId" clId="{FE05881B-0BD6-463E-8CD1-FB248EF86189}" dt="2022-03-07T04:45:22.364" v="422" actId="1076"/>
          <ac:spMkLst>
            <pc:docMk/>
            <pc:sldMk cId="3409532850" sldId="344"/>
            <ac:spMk id="25" creationId="{92916255-EE9A-43BB-84F5-031A00650043}"/>
          </ac:spMkLst>
        </pc:spChg>
        <pc:spChg chg="add mod">
          <ac:chgData name="Thuy Linh Do" userId="f60f9f76584ec879" providerId="LiveId" clId="{FE05881B-0BD6-463E-8CD1-FB248EF86189}" dt="2022-03-07T04:45:55.277" v="439" actId="1076"/>
          <ac:spMkLst>
            <pc:docMk/>
            <pc:sldMk cId="3409532850" sldId="344"/>
            <ac:spMk id="26" creationId="{AE32D4D9-3B82-479E-B51F-0BF8147AC49D}"/>
          </ac:spMkLst>
        </pc:spChg>
        <pc:graphicFrameChg chg="del">
          <ac:chgData name="Thuy Linh Do" userId="f60f9f76584ec879" providerId="LiveId" clId="{FE05881B-0BD6-463E-8CD1-FB248EF86189}" dt="2022-03-07T04:34:51.087" v="296" actId="478"/>
          <ac:graphicFrameMkLst>
            <pc:docMk/>
            <pc:sldMk cId="3409532850" sldId="344"/>
            <ac:graphicFrameMk id="5" creationId="{9224F158-6725-4F68-B726-2446760628EF}"/>
          </ac:graphicFrameMkLst>
        </pc:graphicFrameChg>
        <pc:picChg chg="add del">
          <ac:chgData name="Thuy Linh Do" userId="f60f9f76584ec879" providerId="LiveId" clId="{FE05881B-0BD6-463E-8CD1-FB248EF86189}" dt="2022-03-07T04:35:53.127" v="300" actId="478"/>
          <ac:picMkLst>
            <pc:docMk/>
            <pc:sldMk cId="3409532850" sldId="344"/>
            <ac:picMk id="7" creationId="{3108FCF0-7D38-4E22-A6E5-955C0032DF57}"/>
          </ac:picMkLst>
        </pc:picChg>
        <pc:picChg chg="add mod">
          <ac:chgData name="Thuy Linh Do" userId="f60f9f76584ec879" providerId="LiveId" clId="{FE05881B-0BD6-463E-8CD1-FB248EF86189}" dt="2022-03-07T04:38:34.720" v="323" actId="1076"/>
          <ac:picMkLst>
            <pc:docMk/>
            <pc:sldMk cId="3409532850" sldId="344"/>
            <ac:picMk id="12" creationId="{E70FC3DC-2B77-4CE3-ADFB-1A30164B39AB}"/>
          </ac:picMkLst>
        </pc:picChg>
        <pc:picChg chg="del">
          <ac:chgData name="Thuy Linh Do" userId="f60f9f76584ec879" providerId="LiveId" clId="{FE05881B-0BD6-463E-8CD1-FB248EF86189}" dt="2022-03-07T04:34:49.707" v="295" actId="478"/>
          <ac:picMkLst>
            <pc:docMk/>
            <pc:sldMk cId="3409532850" sldId="344"/>
            <ac:picMk id="1026" creationId="{3DE478C4-89E0-433B-BB83-F935477AB24C}"/>
          </ac:picMkLst>
        </pc:picChg>
      </pc:sldChg>
      <pc:sldChg chg="addSp delSp modSp mod">
        <pc:chgData name="Thuy Linh Do" userId="f60f9f76584ec879" providerId="LiveId" clId="{FE05881B-0BD6-463E-8CD1-FB248EF86189}" dt="2022-03-07T08:27:20.424" v="643" actId="1076"/>
        <pc:sldMkLst>
          <pc:docMk/>
          <pc:sldMk cId="3971969394" sldId="345"/>
        </pc:sldMkLst>
        <pc:spChg chg="mod">
          <ac:chgData name="Thuy Linh Do" userId="f60f9f76584ec879" providerId="LiveId" clId="{FE05881B-0BD6-463E-8CD1-FB248EF86189}" dt="2022-03-07T08:26:10.512" v="636"/>
          <ac:spMkLst>
            <pc:docMk/>
            <pc:sldMk cId="3971969394" sldId="345"/>
            <ac:spMk id="8" creationId="{58837C03-15B0-4F4A-8CD7-DE20B1C80534}"/>
          </ac:spMkLst>
        </pc:spChg>
        <pc:graphicFrameChg chg="del">
          <ac:chgData name="Thuy Linh Do" userId="f60f9f76584ec879" providerId="LiveId" clId="{FE05881B-0BD6-463E-8CD1-FB248EF86189}" dt="2022-03-07T08:26:24.178" v="637" actId="478"/>
          <ac:graphicFrameMkLst>
            <pc:docMk/>
            <pc:sldMk cId="3971969394" sldId="345"/>
            <ac:graphicFrameMk id="14" creationId="{ED42F351-A9C5-4FCD-B66D-DDA1E1E44CEA}"/>
          </ac:graphicFrameMkLst>
        </pc:graphicFrameChg>
        <pc:picChg chg="add mod">
          <ac:chgData name="Thuy Linh Do" userId="f60f9f76584ec879" providerId="LiveId" clId="{FE05881B-0BD6-463E-8CD1-FB248EF86189}" dt="2022-03-07T08:27:20.424" v="643" actId="1076"/>
          <ac:picMkLst>
            <pc:docMk/>
            <pc:sldMk cId="3971969394" sldId="345"/>
            <ac:picMk id="3" creationId="{14F5BEF6-2882-4ED8-A62C-D4D93ECCF877}"/>
          </ac:picMkLst>
        </pc:picChg>
      </pc:sldChg>
      <pc:sldChg chg="addSp delSp modSp mod">
        <pc:chgData name="Thuy Linh Do" userId="f60f9f76584ec879" providerId="LiveId" clId="{FE05881B-0BD6-463E-8CD1-FB248EF86189}" dt="2022-03-07T04:08:25.561" v="199" actId="207"/>
        <pc:sldMkLst>
          <pc:docMk/>
          <pc:sldMk cId="2464889281" sldId="347"/>
        </pc:sldMkLst>
        <pc:spChg chg="mod">
          <ac:chgData name="Thuy Linh Do" userId="f60f9f76584ec879" providerId="LiveId" clId="{FE05881B-0BD6-463E-8CD1-FB248EF86189}" dt="2022-03-07T04:06:52.563" v="188"/>
          <ac:spMkLst>
            <pc:docMk/>
            <pc:sldMk cId="2464889281" sldId="347"/>
            <ac:spMk id="8" creationId="{58837C03-15B0-4F4A-8CD7-DE20B1C80534}"/>
          </ac:spMkLst>
        </pc:spChg>
        <pc:spChg chg="mod">
          <ac:chgData name="Thuy Linh Do" userId="f60f9f76584ec879" providerId="LiveId" clId="{FE05881B-0BD6-463E-8CD1-FB248EF86189}" dt="2022-03-07T04:06:41.220" v="187" actId="20577"/>
          <ac:spMkLst>
            <pc:docMk/>
            <pc:sldMk cId="2464889281" sldId="347"/>
            <ac:spMk id="10" creationId="{5F65E3ED-02EC-4DEA-B1D6-6965B40AAA46}"/>
          </ac:spMkLst>
        </pc:spChg>
        <pc:spChg chg="add mod">
          <ac:chgData name="Thuy Linh Do" userId="f60f9f76584ec879" providerId="LiveId" clId="{FE05881B-0BD6-463E-8CD1-FB248EF86189}" dt="2022-03-07T04:08:25.561" v="199" actId="207"/>
          <ac:spMkLst>
            <pc:docMk/>
            <pc:sldMk cId="2464889281" sldId="347"/>
            <ac:spMk id="11" creationId="{0255E250-1075-430D-B6BA-0B4FF723BB22}"/>
          </ac:spMkLst>
        </pc:spChg>
        <pc:picChg chg="add mod">
          <ac:chgData name="Thuy Linh Do" userId="f60f9f76584ec879" providerId="LiveId" clId="{FE05881B-0BD6-463E-8CD1-FB248EF86189}" dt="2022-03-07T04:07:06.874" v="193" actId="1076"/>
          <ac:picMkLst>
            <pc:docMk/>
            <pc:sldMk cId="2464889281" sldId="347"/>
            <ac:picMk id="2" creationId="{503EB9FD-48F2-4784-B0E8-7795EFA17075}"/>
          </ac:picMkLst>
        </pc:picChg>
        <pc:picChg chg="del">
          <ac:chgData name="Thuy Linh Do" userId="f60f9f76584ec879" providerId="LiveId" clId="{FE05881B-0BD6-463E-8CD1-FB248EF86189}" dt="2022-03-07T04:06:58.536" v="189" actId="478"/>
          <ac:picMkLst>
            <pc:docMk/>
            <pc:sldMk cId="2464889281" sldId="347"/>
            <ac:picMk id="3" creationId="{7B85D828-5711-46FB-91A8-E866C831F646}"/>
          </ac:picMkLst>
        </pc:picChg>
        <pc:picChg chg="del">
          <ac:chgData name="Thuy Linh Do" userId="f60f9f76584ec879" providerId="LiveId" clId="{FE05881B-0BD6-463E-8CD1-FB248EF86189}" dt="2022-03-07T04:06:59.804" v="190" actId="478"/>
          <ac:picMkLst>
            <pc:docMk/>
            <pc:sldMk cId="2464889281" sldId="347"/>
            <ac:picMk id="16" creationId="{78099567-692C-4586-83B3-4C60480C0BC3}"/>
          </ac:picMkLst>
        </pc:picChg>
      </pc:sldChg>
      <pc:sldChg chg="addSp delSp modSp mod delAnim modAnim">
        <pc:chgData name="Thuy Linh Do" userId="f60f9f76584ec879" providerId="LiveId" clId="{FE05881B-0BD6-463E-8CD1-FB248EF86189}" dt="2022-03-07T04:27:34.254" v="231" actId="1076"/>
        <pc:sldMkLst>
          <pc:docMk/>
          <pc:sldMk cId="1756774524" sldId="348"/>
        </pc:sldMkLst>
        <pc:spChg chg="add mod">
          <ac:chgData name="Thuy Linh Do" userId="f60f9f76584ec879" providerId="LiveId" clId="{FE05881B-0BD6-463E-8CD1-FB248EF86189}" dt="2022-03-07T04:22:12.007" v="215" actId="1076"/>
          <ac:spMkLst>
            <pc:docMk/>
            <pc:sldMk cId="1756774524" sldId="348"/>
            <ac:spMk id="4" creationId="{39AC68A8-40C9-4967-BF35-2A38F69CE3AF}"/>
          </ac:spMkLst>
        </pc:spChg>
        <pc:spChg chg="add del">
          <ac:chgData name="Thuy Linh Do" userId="f60f9f76584ec879" providerId="LiveId" clId="{FE05881B-0BD6-463E-8CD1-FB248EF86189}" dt="2022-03-07T04:22:59.933" v="224" actId="478"/>
          <ac:spMkLst>
            <pc:docMk/>
            <pc:sldMk cId="1756774524" sldId="348"/>
            <ac:spMk id="6" creationId="{09354BC1-943D-4DA8-9E27-15CB74902DF4}"/>
          </ac:spMkLst>
        </pc:spChg>
        <pc:spChg chg="mod">
          <ac:chgData name="Thuy Linh Do" userId="f60f9f76584ec879" providerId="LiveId" clId="{FE05881B-0BD6-463E-8CD1-FB248EF86189}" dt="2022-03-07T04:09:00.194" v="205" actId="20577"/>
          <ac:spMkLst>
            <pc:docMk/>
            <pc:sldMk cId="1756774524" sldId="348"/>
            <ac:spMk id="8" creationId="{58837C03-15B0-4F4A-8CD7-DE20B1C80534}"/>
          </ac:spMkLst>
        </pc:spChg>
        <pc:spChg chg="add del mod">
          <ac:chgData name="Thuy Linh Do" userId="f60f9f76584ec879" providerId="LiveId" clId="{FE05881B-0BD6-463E-8CD1-FB248EF86189}" dt="2022-03-07T04:22:59.933" v="224" actId="478"/>
          <ac:spMkLst>
            <pc:docMk/>
            <pc:sldMk cId="1756774524" sldId="348"/>
            <ac:spMk id="11" creationId="{9BE7E9AA-6433-4D28-824C-6C0FBFD7FC00}"/>
          </ac:spMkLst>
        </pc:spChg>
        <pc:spChg chg="del">
          <ac:chgData name="Thuy Linh Do" userId="f60f9f76584ec879" providerId="LiveId" clId="{FE05881B-0BD6-463E-8CD1-FB248EF86189}" dt="2022-03-07T04:21:49.759" v="210" actId="478"/>
          <ac:spMkLst>
            <pc:docMk/>
            <pc:sldMk cId="1756774524" sldId="348"/>
            <ac:spMk id="12" creationId="{49F873E8-D0DA-446F-B16B-2DF8F81158CF}"/>
          </ac:spMkLst>
        </pc:spChg>
        <pc:spChg chg="del">
          <ac:chgData name="Thuy Linh Do" userId="f60f9f76584ec879" providerId="LiveId" clId="{FE05881B-0BD6-463E-8CD1-FB248EF86189}" dt="2022-03-07T04:21:47.671" v="209" actId="478"/>
          <ac:spMkLst>
            <pc:docMk/>
            <pc:sldMk cId="1756774524" sldId="348"/>
            <ac:spMk id="14" creationId="{EBE7CD8D-B142-4FA3-A668-03A89E7B8AA3}"/>
          </ac:spMkLst>
        </pc:spChg>
        <pc:spChg chg="del">
          <ac:chgData name="Thuy Linh Do" userId="f60f9f76584ec879" providerId="LiveId" clId="{FE05881B-0BD6-463E-8CD1-FB248EF86189}" dt="2022-03-07T04:21:44.931" v="208" actId="478"/>
          <ac:spMkLst>
            <pc:docMk/>
            <pc:sldMk cId="1756774524" sldId="348"/>
            <ac:spMk id="17" creationId="{FCFFB005-EF68-4C4E-BE1D-1A74EB7E02EA}"/>
          </ac:spMkLst>
        </pc:spChg>
        <pc:spChg chg="add mod">
          <ac:chgData name="Thuy Linh Do" userId="f60f9f76584ec879" providerId="LiveId" clId="{FE05881B-0BD6-463E-8CD1-FB248EF86189}" dt="2022-03-07T04:23:39.753" v="227" actId="1076"/>
          <ac:spMkLst>
            <pc:docMk/>
            <pc:sldMk cId="1756774524" sldId="348"/>
            <ac:spMk id="18" creationId="{C868A97D-9AB5-4230-AF29-DF42BC5849A5}"/>
          </ac:spMkLst>
        </pc:spChg>
        <pc:spChg chg="add mod">
          <ac:chgData name="Thuy Linh Do" userId="f60f9f76584ec879" providerId="LiveId" clId="{FE05881B-0BD6-463E-8CD1-FB248EF86189}" dt="2022-03-07T04:23:47.635" v="229" actId="1076"/>
          <ac:spMkLst>
            <pc:docMk/>
            <pc:sldMk cId="1756774524" sldId="348"/>
            <ac:spMk id="19" creationId="{DDDBDF15-C40D-45F8-9F24-F53E516AE92D}"/>
          </ac:spMkLst>
        </pc:spChg>
        <pc:graphicFrameChg chg="add mod ord">
          <ac:chgData name="Thuy Linh Do" userId="f60f9f76584ec879" providerId="LiveId" clId="{FE05881B-0BD6-463E-8CD1-FB248EF86189}" dt="2022-03-07T04:22:36.731" v="220" actId="1076"/>
          <ac:graphicFrameMkLst>
            <pc:docMk/>
            <pc:sldMk cId="1756774524" sldId="348"/>
            <ac:graphicFrameMk id="5" creationId="{EBDA2387-2198-4DE2-89DA-CA3254CBB01B}"/>
          </ac:graphicFrameMkLst>
        </pc:graphicFrameChg>
        <pc:graphicFrameChg chg="add del">
          <ac:chgData name="Thuy Linh Do" userId="f60f9f76584ec879" providerId="LiveId" clId="{FE05881B-0BD6-463E-8CD1-FB248EF86189}" dt="2022-03-07T04:23:05.907" v="225" actId="478"/>
          <ac:graphicFrameMkLst>
            <pc:docMk/>
            <pc:sldMk cId="1756774524" sldId="348"/>
            <ac:graphicFrameMk id="7" creationId="{FCECB620-DD3F-451D-B649-3DD0C95B8F26}"/>
          </ac:graphicFrameMkLst>
        </pc:graphicFrameChg>
        <pc:picChg chg="del">
          <ac:chgData name="Thuy Linh Do" userId="f60f9f76584ec879" providerId="LiveId" clId="{FE05881B-0BD6-463E-8CD1-FB248EF86189}" dt="2022-03-07T04:09:12.265" v="206" actId="478"/>
          <ac:picMkLst>
            <pc:docMk/>
            <pc:sldMk cId="1756774524" sldId="348"/>
            <ac:picMk id="2" creationId="{0103534F-322B-47FC-9C6C-C64B5CA0F4AA}"/>
          </ac:picMkLst>
        </pc:picChg>
        <pc:picChg chg="del">
          <ac:chgData name="Thuy Linh Do" userId="f60f9f76584ec879" providerId="LiveId" clId="{FE05881B-0BD6-463E-8CD1-FB248EF86189}" dt="2022-03-07T04:21:34.394" v="207" actId="478"/>
          <ac:picMkLst>
            <pc:docMk/>
            <pc:sldMk cId="1756774524" sldId="348"/>
            <ac:picMk id="3" creationId="{7B85D828-5711-46FB-91A8-E866C831F646}"/>
          </ac:picMkLst>
        </pc:picChg>
        <pc:picChg chg="mod">
          <ac:chgData name="Thuy Linh Do" userId="f60f9f76584ec879" providerId="LiveId" clId="{FE05881B-0BD6-463E-8CD1-FB248EF86189}" dt="2022-03-07T04:08:57.430" v="201" actId="1076"/>
          <ac:picMkLst>
            <pc:docMk/>
            <pc:sldMk cId="1756774524" sldId="348"/>
            <ac:picMk id="16" creationId="{78099567-692C-4586-83B3-4C60480C0BC3}"/>
          </ac:picMkLst>
        </pc:picChg>
        <pc:picChg chg="add mod">
          <ac:chgData name="Thuy Linh Do" userId="f60f9f76584ec879" providerId="LiveId" clId="{FE05881B-0BD6-463E-8CD1-FB248EF86189}" dt="2022-03-07T04:27:34.254" v="231" actId="1076"/>
          <ac:picMkLst>
            <pc:docMk/>
            <pc:sldMk cId="1756774524" sldId="348"/>
            <ac:picMk id="20" creationId="{18FB7E6F-9CA8-4626-AE7B-858647FA8B9C}"/>
          </ac:picMkLst>
        </pc:picChg>
      </pc:sldChg>
      <pc:sldChg chg="addSp delSp modSp mod">
        <pc:chgData name="Thuy Linh Do" userId="f60f9f76584ec879" providerId="LiveId" clId="{FE05881B-0BD6-463E-8CD1-FB248EF86189}" dt="2022-03-07T04:33:02.397" v="287" actId="255"/>
        <pc:sldMkLst>
          <pc:docMk/>
          <pc:sldMk cId="3980994802" sldId="349"/>
        </pc:sldMkLst>
        <pc:spChg chg="add mod">
          <ac:chgData name="Thuy Linh Do" userId="f60f9f76584ec879" providerId="LiveId" clId="{FE05881B-0BD6-463E-8CD1-FB248EF86189}" dt="2022-03-07T04:33:02.397" v="287" actId="255"/>
          <ac:spMkLst>
            <pc:docMk/>
            <pc:sldMk cId="3980994802" sldId="349"/>
            <ac:spMk id="2" creationId="{19A3F53A-4754-4833-9CD8-6CAF1D893D01}"/>
          </ac:spMkLst>
        </pc:spChg>
        <pc:spChg chg="mod">
          <ac:chgData name="Thuy Linh Do" userId="f60f9f76584ec879" providerId="LiveId" clId="{FE05881B-0BD6-463E-8CD1-FB248EF86189}" dt="2022-03-07T04:31:52.819" v="261"/>
          <ac:spMkLst>
            <pc:docMk/>
            <pc:sldMk cId="3980994802" sldId="349"/>
            <ac:spMk id="8" creationId="{58837C03-15B0-4F4A-8CD7-DE20B1C80534}"/>
          </ac:spMkLst>
        </pc:spChg>
        <pc:picChg chg="del">
          <ac:chgData name="Thuy Linh Do" userId="f60f9f76584ec879" providerId="LiveId" clId="{FE05881B-0BD6-463E-8CD1-FB248EF86189}" dt="2022-03-07T04:31:55.640" v="262" actId="478"/>
          <ac:picMkLst>
            <pc:docMk/>
            <pc:sldMk cId="3980994802" sldId="349"/>
            <ac:picMk id="3" creationId="{4D6EEB94-C219-4032-BC1F-A3E2CAFA735D}"/>
          </ac:picMkLst>
        </pc:picChg>
      </pc:sldChg>
      <pc:sldChg chg="new del">
        <pc:chgData name="Thuy Linh Do" userId="f60f9f76584ec879" providerId="LiveId" clId="{FE05881B-0BD6-463E-8CD1-FB248EF86189}" dt="2022-03-07T03:53:13.616" v="97" actId="2696"/>
        <pc:sldMkLst>
          <pc:docMk/>
          <pc:sldMk cId="3672686937" sldId="350"/>
        </pc:sldMkLst>
      </pc:sldChg>
      <pc:sldChg chg="addSp delSp modSp add mod">
        <pc:chgData name="Thuy Linh Do" userId="f60f9f76584ec879" providerId="LiveId" clId="{FE05881B-0BD6-463E-8CD1-FB248EF86189}" dt="2022-03-07T04:00:02.493" v="139" actId="1076"/>
        <pc:sldMkLst>
          <pc:docMk/>
          <pc:sldMk cId="3831307089" sldId="350"/>
        </pc:sldMkLst>
        <pc:spChg chg="mod">
          <ac:chgData name="Thuy Linh Do" userId="f60f9f76584ec879" providerId="LiveId" clId="{FE05881B-0BD6-463E-8CD1-FB248EF86189}" dt="2022-03-07T03:58:00.821" v="133"/>
          <ac:spMkLst>
            <pc:docMk/>
            <pc:sldMk cId="3831307089" sldId="350"/>
            <ac:spMk id="14" creationId="{A57B5ECC-3B1D-4F7C-A77A-31D330E29B0F}"/>
          </ac:spMkLst>
        </pc:spChg>
        <pc:spChg chg="mod">
          <ac:chgData name="Thuy Linh Do" userId="f60f9f76584ec879" providerId="LiveId" clId="{FE05881B-0BD6-463E-8CD1-FB248EF86189}" dt="2022-03-07T03:58:13.246" v="134"/>
          <ac:spMkLst>
            <pc:docMk/>
            <pc:sldMk cId="3831307089" sldId="350"/>
            <ac:spMk id="17" creationId="{3C0F2DB8-AFE6-4FF2-A1A9-FF6849558BD2}"/>
          </ac:spMkLst>
        </pc:spChg>
        <pc:spChg chg="mod">
          <ac:chgData name="Thuy Linh Do" userId="f60f9f76584ec879" providerId="LiveId" clId="{FE05881B-0BD6-463E-8CD1-FB248EF86189}" dt="2022-03-07T03:58:23.407" v="135"/>
          <ac:spMkLst>
            <pc:docMk/>
            <pc:sldMk cId="3831307089" sldId="350"/>
            <ac:spMk id="18" creationId="{95DD1DF7-69C5-4BF9-90F3-CE6B8BA39E88}"/>
          </ac:spMkLst>
        </pc:spChg>
        <pc:picChg chg="del">
          <ac:chgData name="Thuy Linh Do" userId="f60f9f76584ec879" providerId="LiveId" clId="{FE05881B-0BD6-463E-8CD1-FB248EF86189}" dt="2022-03-07T03:58:25.384" v="136" actId="478"/>
          <ac:picMkLst>
            <pc:docMk/>
            <pc:sldMk cId="3831307089" sldId="350"/>
            <ac:picMk id="2" creationId="{BDFC8F87-E160-4256-BA56-2A3DB9150F70}"/>
          </ac:picMkLst>
        </pc:picChg>
        <pc:picChg chg="add mod">
          <ac:chgData name="Thuy Linh Do" userId="f60f9f76584ec879" providerId="LiveId" clId="{FE05881B-0BD6-463E-8CD1-FB248EF86189}" dt="2022-03-07T04:00:02.493" v="139" actId="1076"/>
          <ac:picMkLst>
            <pc:docMk/>
            <pc:sldMk cId="3831307089" sldId="350"/>
            <ac:picMk id="3" creationId="{B8471395-B238-49B0-A65A-972E500D8F3C}"/>
          </ac:picMkLst>
        </pc:picChg>
      </pc:sldChg>
      <pc:sldChg chg="addSp delSp modSp add mod">
        <pc:chgData name="Thuy Linh Do" userId="f60f9f76584ec879" providerId="LiveId" clId="{FE05881B-0BD6-463E-8CD1-FB248EF86189}" dt="2022-03-07T04:01:59.413" v="147" actId="1076"/>
        <pc:sldMkLst>
          <pc:docMk/>
          <pc:sldMk cId="2455267200" sldId="351"/>
        </pc:sldMkLst>
        <pc:spChg chg="mod">
          <ac:chgData name="Thuy Linh Do" userId="f60f9f76584ec879" providerId="LiveId" clId="{FE05881B-0BD6-463E-8CD1-FB248EF86189}" dt="2022-03-07T04:00:30.932" v="141"/>
          <ac:spMkLst>
            <pc:docMk/>
            <pc:sldMk cId="2455267200" sldId="351"/>
            <ac:spMk id="14" creationId="{A57B5ECC-3B1D-4F7C-A77A-31D330E29B0F}"/>
          </ac:spMkLst>
        </pc:spChg>
        <pc:spChg chg="mod">
          <ac:chgData name="Thuy Linh Do" userId="f60f9f76584ec879" providerId="LiveId" clId="{FE05881B-0BD6-463E-8CD1-FB248EF86189}" dt="2022-03-07T04:00:43.001" v="142"/>
          <ac:spMkLst>
            <pc:docMk/>
            <pc:sldMk cId="2455267200" sldId="351"/>
            <ac:spMk id="17" creationId="{3C0F2DB8-AFE6-4FF2-A1A9-FF6849558BD2}"/>
          </ac:spMkLst>
        </pc:spChg>
        <pc:spChg chg="mod">
          <ac:chgData name="Thuy Linh Do" userId="f60f9f76584ec879" providerId="LiveId" clId="{FE05881B-0BD6-463E-8CD1-FB248EF86189}" dt="2022-03-07T04:01:04.442" v="143"/>
          <ac:spMkLst>
            <pc:docMk/>
            <pc:sldMk cId="2455267200" sldId="351"/>
            <ac:spMk id="18" creationId="{95DD1DF7-69C5-4BF9-90F3-CE6B8BA39E88}"/>
          </ac:spMkLst>
        </pc:spChg>
        <pc:picChg chg="add mod">
          <ac:chgData name="Thuy Linh Do" userId="f60f9f76584ec879" providerId="LiveId" clId="{FE05881B-0BD6-463E-8CD1-FB248EF86189}" dt="2022-03-07T04:01:59.413" v="147" actId="1076"/>
          <ac:picMkLst>
            <pc:docMk/>
            <pc:sldMk cId="2455267200" sldId="351"/>
            <ac:picMk id="2" creationId="{73318F7A-D583-4773-A522-14ED8B480D2D}"/>
          </ac:picMkLst>
        </pc:picChg>
        <pc:picChg chg="del">
          <ac:chgData name="Thuy Linh Do" userId="f60f9f76584ec879" providerId="LiveId" clId="{FE05881B-0BD6-463E-8CD1-FB248EF86189}" dt="2022-03-07T04:01:52.134" v="144" actId="478"/>
          <ac:picMkLst>
            <pc:docMk/>
            <pc:sldMk cId="2455267200" sldId="351"/>
            <ac:picMk id="3" creationId="{B8471395-B238-49B0-A65A-972E500D8F3C}"/>
          </ac:picMkLst>
        </pc:picChg>
      </pc:sldChg>
      <pc:sldChg chg="addSp delSp modSp add mod">
        <pc:chgData name="Thuy Linh Do" userId="f60f9f76584ec879" providerId="LiveId" clId="{FE05881B-0BD6-463E-8CD1-FB248EF86189}" dt="2022-03-07T04:03:28.773" v="155" actId="1076"/>
        <pc:sldMkLst>
          <pc:docMk/>
          <pc:sldMk cId="92509469" sldId="352"/>
        </pc:sldMkLst>
        <pc:spChg chg="mod">
          <ac:chgData name="Thuy Linh Do" userId="f60f9f76584ec879" providerId="LiveId" clId="{FE05881B-0BD6-463E-8CD1-FB248EF86189}" dt="2022-03-07T04:02:43.875" v="151"/>
          <ac:spMkLst>
            <pc:docMk/>
            <pc:sldMk cId="92509469" sldId="352"/>
            <ac:spMk id="14" creationId="{A57B5ECC-3B1D-4F7C-A77A-31D330E29B0F}"/>
          </ac:spMkLst>
        </pc:spChg>
        <pc:spChg chg="mod">
          <ac:chgData name="Thuy Linh Do" userId="f60f9f76584ec879" providerId="LiveId" clId="{FE05881B-0BD6-463E-8CD1-FB248EF86189}" dt="2022-03-07T04:02:31.124" v="150"/>
          <ac:spMkLst>
            <pc:docMk/>
            <pc:sldMk cId="92509469" sldId="352"/>
            <ac:spMk id="17" creationId="{3C0F2DB8-AFE6-4FF2-A1A9-FF6849558BD2}"/>
          </ac:spMkLst>
        </pc:spChg>
        <pc:spChg chg="mod">
          <ac:chgData name="Thuy Linh Do" userId="f60f9f76584ec879" providerId="LiveId" clId="{FE05881B-0BD6-463E-8CD1-FB248EF86189}" dt="2022-03-07T04:02:20.299" v="149"/>
          <ac:spMkLst>
            <pc:docMk/>
            <pc:sldMk cId="92509469" sldId="352"/>
            <ac:spMk id="18" creationId="{95DD1DF7-69C5-4BF9-90F3-CE6B8BA39E88}"/>
          </ac:spMkLst>
        </pc:spChg>
        <pc:picChg chg="del">
          <ac:chgData name="Thuy Linh Do" userId="f60f9f76584ec879" providerId="LiveId" clId="{FE05881B-0BD6-463E-8CD1-FB248EF86189}" dt="2022-03-07T04:03:22.272" v="152" actId="478"/>
          <ac:picMkLst>
            <pc:docMk/>
            <pc:sldMk cId="92509469" sldId="352"/>
            <ac:picMk id="2" creationId="{73318F7A-D583-4773-A522-14ED8B480D2D}"/>
          </ac:picMkLst>
        </pc:picChg>
        <pc:picChg chg="add mod">
          <ac:chgData name="Thuy Linh Do" userId="f60f9f76584ec879" providerId="LiveId" clId="{FE05881B-0BD6-463E-8CD1-FB248EF86189}" dt="2022-03-07T04:03:28.773" v="155" actId="1076"/>
          <ac:picMkLst>
            <pc:docMk/>
            <pc:sldMk cId="92509469" sldId="352"/>
            <ac:picMk id="3" creationId="{CDDF1D85-956C-4571-AB3C-1CE0F44D4351}"/>
          </ac:picMkLst>
        </pc:picChg>
      </pc:sldChg>
      <pc:sldChg chg="addSp delSp modSp add mod delAnim">
        <pc:chgData name="Thuy Linh Do" userId="f60f9f76584ec879" providerId="LiveId" clId="{FE05881B-0BD6-463E-8CD1-FB248EF86189}" dt="2022-03-07T04:06:21.280" v="185" actId="20577"/>
        <pc:sldMkLst>
          <pc:docMk/>
          <pc:sldMk cId="1662089825" sldId="353"/>
        </pc:sldMkLst>
        <pc:spChg chg="del">
          <ac:chgData name="Thuy Linh Do" userId="f60f9f76584ec879" providerId="LiveId" clId="{FE05881B-0BD6-463E-8CD1-FB248EF86189}" dt="2022-03-07T04:04:13.708" v="158" actId="478"/>
          <ac:spMkLst>
            <pc:docMk/>
            <pc:sldMk cId="1662089825" sldId="353"/>
            <ac:spMk id="14" creationId="{A57B5ECC-3B1D-4F7C-A77A-31D330E29B0F}"/>
          </ac:spMkLst>
        </pc:spChg>
        <pc:spChg chg="del">
          <ac:chgData name="Thuy Linh Do" userId="f60f9f76584ec879" providerId="LiveId" clId="{FE05881B-0BD6-463E-8CD1-FB248EF86189}" dt="2022-03-07T04:04:15.861" v="159" actId="478"/>
          <ac:spMkLst>
            <pc:docMk/>
            <pc:sldMk cId="1662089825" sldId="353"/>
            <ac:spMk id="17" creationId="{3C0F2DB8-AFE6-4FF2-A1A9-FF6849558BD2}"/>
          </ac:spMkLst>
        </pc:spChg>
        <pc:spChg chg="del">
          <ac:chgData name="Thuy Linh Do" userId="f60f9f76584ec879" providerId="LiveId" clId="{FE05881B-0BD6-463E-8CD1-FB248EF86189}" dt="2022-03-07T04:04:17.277" v="160" actId="478"/>
          <ac:spMkLst>
            <pc:docMk/>
            <pc:sldMk cId="1662089825" sldId="353"/>
            <ac:spMk id="18" creationId="{95DD1DF7-69C5-4BF9-90F3-CE6B8BA39E88}"/>
          </ac:spMkLst>
        </pc:spChg>
        <pc:graphicFrameChg chg="add mod modGraphic">
          <ac:chgData name="Thuy Linh Do" userId="f60f9f76584ec879" providerId="LiveId" clId="{FE05881B-0BD6-463E-8CD1-FB248EF86189}" dt="2022-03-07T04:06:21.280" v="185" actId="20577"/>
          <ac:graphicFrameMkLst>
            <pc:docMk/>
            <pc:sldMk cId="1662089825" sldId="353"/>
            <ac:graphicFrameMk id="8" creationId="{7231053C-FEC7-47DA-BCD4-585466CDC181}"/>
          </ac:graphicFrameMkLst>
        </pc:graphicFrameChg>
        <pc:picChg chg="del">
          <ac:chgData name="Thuy Linh Do" userId="f60f9f76584ec879" providerId="LiveId" clId="{FE05881B-0BD6-463E-8CD1-FB248EF86189}" dt="2022-03-07T04:04:11.245" v="157" actId="478"/>
          <ac:picMkLst>
            <pc:docMk/>
            <pc:sldMk cId="1662089825" sldId="353"/>
            <ac:picMk id="3" creationId="{CDDF1D85-956C-4571-AB3C-1CE0F44D4351}"/>
          </ac:picMkLst>
        </pc:picChg>
      </pc:sldChg>
      <pc:sldChg chg="addSp delSp modSp add mod addAnim delAnim modAnim">
        <pc:chgData name="Thuy Linh Do" userId="f60f9f76584ec879" providerId="LiveId" clId="{FE05881B-0BD6-463E-8CD1-FB248EF86189}" dt="2022-03-07T08:25:36.028" v="635" actId="255"/>
        <pc:sldMkLst>
          <pc:docMk/>
          <pc:sldMk cId="796242266" sldId="354"/>
        </pc:sldMkLst>
        <pc:spChg chg="add mod">
          <ac:chgData name="Thuy Linh Do" userId="f60f9f76584ec879" providerId="LiveId" clId="{FE05881B-0BD6-463E-8CD1-FB248EF86189}" dt="2022-03-07T08:25:36.028" v="635" actId="255"/>
          <ac:spMkLst>
            <pc:docMk/>
            <pc:sldMk cId="796242266" sldId="354"/>
            <ac:spMk id="5" creationId="{C738FCF9-40FE-4DF6-B2A7-56159A47836D}"/>
          </ac:spMkLst>
        </pc:spChg>
        <pc:spChg chg="mod">
          <ac:chgData name="Thuy Linh Do" userId="f60f9f76584ec879" providerId="LiveId" clId="{FE05881B-0BD6-463E-8CD1-FB248EF86189}" dt="2022-03-07T08:21:21.910" v="571" actId="207"/>
          <ac:spMkLst>
            <pc:docMk/>
            <pc:sldMk cId="796242266" sldId="354"/>
            <ac:spMk id="8" creationId="{58837C03-15B0-4F4A-8CD7-DE20B1C80534}"/>
          </ac:spMkLst>
        </pc:spChg>
        <pc:spChg chg="del">
          <ac:chgData name="Thuy Linh Do" userId="f60f9f76584ec879" providerId="LiveId" clId="{FE05881B-0BD6-463E-8CD1-FB248EF86189}" dt="2022-03-07T08:19:46.735" v="488" actId="478"/>
          <ac:spMkLst>
            <pc:docMk/>
            <pc:sldMk cId="796242266" sldId="354"/>
            <ac:spMk id="9" creationId="{5F4478E5-4CEE-4FE8-99C8-B83F9434EE16}"/>
          </ac:spMkLst>
        </pc:spChg>
        <pc:spChg chg="del">
          <ac:chgData name="Thuy Linh Do" userId="f60f9f76584ec879" providerId="LiveId" clId="{FE05881B-0BD6-463E-8CD1-FB248EF86189}" dt="2022-03-07T08:19:45.788" v="487" actId="478"/>
          <ac:spMkLst>
            <pc:docMk/>
            <pc:sldMk cId="796242266" sldId="354"/>
            <ac:spMk id="10" creationId="{5F65E3ED-02EC-4DEA-B1D6-6965B40AAA46}"/>
          </ac:spMkLst>
        </pc:spChg>
        <pc:spChg chg="del">
          <ac:chgData name="Thuy Linh Do" userId="f60f9f76584ec879" providerId="LiveId" clId="{FE05881B-0BD6-463E-8CD1-FB248EF86189}" dt="2022-03-07T08:17:05.457" v="447" actId="478"/>
          <ac:spMkLst>
            <pc:docMk/>
            <pc:sldMk cId="796242266" sldId="354"/>
            <ac:spMk id="16" creationId="{88F1B944-D296-40D3-8588-F5615B8A4EE2}"/>
          </ac:spMkLst>
        </pc:spChg>
        <pc:spChg chg="add del mod">
          <ac:chgData name="Thuy Linh Do" userId="f60f9f76584ec879" providerId="LiveId" clId="{FE05881B-0BD6-463E-8CD1-FB248EF86189}" dt="2022-03-07T08:17:23.425" v="451" actId="478"/>
          <ac:spMkLst>
            <pc:docMk/>
            <pc:sldMk cId="796242266" sldId="354"/>
            <ac:spMk id="17" creationId="{346B4507-0EBC-4E8C-AB15-9F5813856FCB}"/>
          </ac:spMkLst>
        </pc:spChg>
        <pc:spChg chg="del mod">
          <ac:chgData name="Thuy Linh Do" userId="f60f9f76584ec879" providerId="LiveId" clId="{FE05881B-0BD6-463E-8CD1-FB248EF86189}" dt="2022-03-07T08:21:47.158" v="573" actId="478"/>
          <ac:spMkLst>
            <pc:docMk/>
            <pc:sldMk cId="796242266" sldId="354"/>
            <ac:spMk id="19" creationId="{D78D8345-0094-4B84-933B-F3F5F57AACE6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0" creationId="{FB5F191F-3CDB-45FA-AAA0-D9B1812F7A8D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2" creationId="{FFDBB6A8-4E22-4492-990E-E5174C7D7070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3" creationId="{B8F5FC56-1F28-4B54-80F2-6C2678FF3D2A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4" creationId="{CEB759D9-FCC4-4341-9159-27F27D54A39E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5" creationId="{92916255-EE9A-43BB-84F5-031A00650043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6" creationId="{AE32D4D9-3B82-479E-B51F-0BF8147AC49D}"/>
          </ac:spMkLst>
        </pc:spChg>
        <pc:picChg chg="add mod">
          <ac:chgData name="Thuy Linh Do" userId="f60f9f76584ec879" providerId="LiveId" clId="{FE05881B-0BD6-463E-8CD1-FB248EF86189}" dt="2022-03-07T08:23:12.449" v="578" actId="1076"/>
          <ac:picMkLst>
            <pc:docMk/>
            <pc:sldMk cId="796242266" sldId="354"/>
            <ac:picMk id="4" creationId="{B9E69C2F-E71A-4038-A8E2-FDFAA7B723DA}"/>
          </ac:picMkLst>
        </pc:picChg>
        <pc:picChg chg="del">
          <ac:chgData name="Thuy Linh Do" userId="f60f9f76584ec879" providerId="LiveId" clId="{FE05881B-0BD6-463E-8CD1-FB248EF86189}" dt="2022-03-07T08:17:02.373" v="446" actId="478"/>
          <ac:picMkLst>
            <pc:docMk/>
            <pc:sldMk cId="796242266" sldId="354"/>
            <ac:picMk id="12" creationId="{E70FC3DC-2B77-4CE3-ADFB-1A30164B39A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24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67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56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38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3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09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43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18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62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7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59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1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401531" y="169806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support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</a:rPr>
              <a:t>(n)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1874849" y="3196337"/>
            <a:ext cx="18522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səˈpɔːt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775522" y="4387855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/>
              <a:t>sự ủng hộ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318F7A-D583-4773-A522-14ED8B480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624" y="2026789"/>
            <a:ext cx="5654809" cy="318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556168" y="1725707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huge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</a:rPr>
              <a:t>(a)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2042147" y="3307848"/>
            <a:ext cx="17860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hjuːdʒ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909734" y="4522757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to lớn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296" y="1530575"/>
            <a:ext cx="6011041" cy="394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231053C-FEC7-47DA-BCD4-585466CDC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231592"/>
              </p:ext>
            </p:extLst>
          </p:nvPr>
        </p:nvGraphicFramePr>
        <p:xfrm>
          <a:off x="1396032" y="1402823"/>
          <a:ext cx="9399936" cy="511908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pavement (n)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/ˈpeɪv.mənt/</a:t>
                      </a:r>
                      <a:endParaRPr lang="en-US" sz="2400" b="1" i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vỉa hè, đường cho người đi bộ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5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occur (v)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əˈkɜːr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xảy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62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support (n)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səˈpɔːt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ủng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hộ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7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huge (a)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hjuːdʒ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0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31307" y="1336344"/>
            <a:ext cx="99647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Discuss the question below with </a:t>
            </a:r>
            <a:r>
              <a:rPr lang="en-US" sz="2800" b="1">
                <a:cs typeface="Arial" panose="020B0604020202020204" pitchFamily="34" charset="0"/>
              </a:rPr>
              <a:t>a </a:t>
            </a:r>
            <a:r>
              <a:rPr lang="en-US" sz="2800" b="1" smtClean="0">
                <a:cs typeface="Arial" panose="020B0604020202020204" pitchFamily="34" charset="0"/>
              </a:rPr>
              <a:t>partner. 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55E250-1075-430D-B6BA-0B4FF723BB22}"/>
              </a:ext>
            </a:extLst>
          </p:cNvPr>
          <p:cNvSpPr txBox="1"/>
          <p:nvPr/>
        </p:nvSpPr>
        <p:spPr>
          <a:xfrm>
            <a:off x="6098382" y="2223720"/>
            <a:ext cx="60936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2A5"/>
                </a:solidFill>
                <a:latin typeface="ChronicaPro-Book"/>
              </a:rPr>
              <a:t>- Do you know about street painting? </a:t>
            </a:r>
          </a:p>
          <a:p>
            <a:r>
              <a:rPr lang="en-US" sz="2800" dirty="0">
                <a:solidFill>
                  <a:srgbClr val="00B2A5"/>
                </a:solidFill>
                <a:latin typeface="ChronicaPro-Book"/>
              </a:rPr>
              <a:t>- Where do artists paint their pictures? </a:t>
            </a:r>
          </a:p>
          <a:p>
            <a:r>
              <a:rPr lang="en-US" sz="2800" dirty="0">
                <a:solidFill>
                  <a:srgbClr val="00B2A5"/>
                </a:solidFill>
                <a:latin typeface="ChronicaPro-Book"/>
              </a:rPr>
              <a:t>- Do they have to pay to paint there?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868" t="2288" r="7462" b="955"/>
          <a:stretch/>
        </p:blipFill>
        <p:spPr>
          <a:xfrm>
            <a:off x="487067" y="2065473"/>
            <a:ext cx="5365652" cy="351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8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7" y="1349615"/>
            <a:ext cx="10219709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cs typeface="Arial" panose="020B0604020202020204" pitchFamily="34" charset="0"/>
              </a:rPr>
              <a:t>Listen to a man talking about street painting and tick the words you hear</a:t>
            </a:r>
            <a:r>
              <a:rPr lang="en-US" sz="2600" b="1">
                <a:cs typeface="Arial" panose="020B0604020202020204" pitchFamily="34" charset="0"/>
              </a:rPr>
              <a:t>. </a:t>
            </a:r>
            <a:r>
              <a:rPr lang="en-US" sz="2600" b="1" smtClean="0">
                <a:cs typeface="Arial" panose="020B0604020202020204" pitchFamily="34" charset="0"/>
              </a:rPr>
              <a:t> 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6" name="Picture 4" descr="Conversation - Free people icons">
            <a:extLst>
              <a:ext uri="{FF2B5EF4-FFF2-40B4-BE49-F238E27FC236}">
                <a16:creationId xmlns:a16="http://schemas.microsoft.com/office/drawing/2014/main" id="{78099567-692C-4586-83B3-4C60480C0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899" y="2341224"/>
            <a:ext cx="2984334" cy="298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9AC68A8-40C9-4967-BF35-2A38F69CE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6" y="1956940"/>
            <a:ext cx="156844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9354BC1-943D-4DA8-9E27-15CB74902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3839" y="502879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4176" t="15214" r="67063" b="51831"/>
          <a:stretch/>
        </p:blipFill>
        <p:spPr>
          <a:xfrm>
            <a:off x="660184" y="2486666"/>
            <a:ext cx="2569579" cy="740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35793" t="50779" r="28969" b="11632"/>
          <a:stretch/>
        </p:blipFill>
        <p:spPr>
          <a:xfrm>
            <a:off x="4859868" y="3682116"/>
            <a:ext cx="3148314" cy="84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5048" t="48665" r="67228" b="10142"/>
          <a:stretch/>
        </p:blipFill>
        <p:spPr>
          <a:xfrm>
            <a:off x="4793839" y="2423358"/>
            <a:ext cx="2476983" cy="925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65900" t="18106" b="48425"/>
          <a:stretch/>
        </p:blipFill>
        <p:spPr>
          <a:xfrm>
            <a:off x="643452" y="4949382"/>
            <a:ext cx="3046655" cy="7523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34827" t="14263" r="36283" b="48148"/>
          <a:stretch/>
        </p:blipFill>
        <p:spPr>
          <a:xfrm>
            <a:off x="660184" y="3682115"/>
            <a:ext cx="2581155" cy="8449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11" y="2336070"/>
            <a:ext cx="757301" cy="7573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30" y="4734283"/>
            <a:ext cx="757301" cy="7573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42" y="2304622"/>
            <a:ext cx="757301" cy="7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7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347495"/>
            <a:ext cx="1084474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Listen to the passage again and choose the correct answers.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33" y="2105537"/>
            <a:ext cx="5883501" cy="3915631"/>
          </a:xfrm>
          <a:prstGeom prst="rect">
            <a:avLst/>
          </a:prstGeom>
        </p:spPr>
      </p:pic>
      <p:pic>
        <p:nvPicPr>
          <p:cNvPr id="6" name="0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2669" y="129174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6756" t="4671" r="1877" b="15237"/>
          <a:stretch/>
        </p:blipFill>
        <p:spPr>
          <a:xfrm>
            <a:off x="1226634" y="1860193"/>
            <a:ext cx="4014439" cy="465282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487470" y="2225713"/>
            <a:ext cx="309522" cy="2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1487470" y="3892954"/>
            <a:ext cx="309522" cy="2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489851" y="5224412"/>
            <a:ext cx="309522" cy="2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2967195" y="6251348"/>
            <a:ext cx="309522" cy="2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26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POST-LISTENING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358646"/>
            <a:ext cx="116548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cs typeface="Calibri" panose="020F0502020204030204" pitchFamily="34" charset="0"/>
              </a:rPr>
              <a:t>Retell.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Calibri" panose="020F050202020403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19A3F53A-4754-4833-9CD8-6CAF1D893D01}"/>
              </a:ext>
            </a:extLst>
          </p:cNvPr>
          <p:cNvSpPr/>
          <p:nvPr/>
        </p:nvSpPr>
        <p:spPr>
          <a:xfrm>
            <a:off x="3652720" y="2375211"/>
            <a:ext cx="4376157" cy="2368240"/>
          </a:xfrm>
          <a:prstGeom prst="cloud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hronicaPro-Book"/>
              </a:rPr>
              <a:t>STREET PAINTING</a:t>
            </a:r>
          </a:p>
        </p:txBody>
      </p:sp>
    </p:spTree>
    <p:extLst>
      <p:ext uri="{BB962C8B-B14F-4D97-AF65-F5344CB8AC3E}">
        <p14:creationId xmlns:p14="http://schemas.microsoft.com/office/powerpoint/2010/main" val="398099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433973"/>
            <a:ext cx="1895050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0965" y="4142325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0" y="1841454"/>
            <a:ext cx="6130401" cy="19917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Discuss the question below with a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a man talking about street painting and tick the words you hear.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Listen to the passage again and choose the correct answers.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Retell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3895042"/>
            <a:ext cx="6115516" cy="114997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5: Read the following letter and choose the correct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6: Write a letter to invite someone to a street painting festival, using the following cues.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4732" y="1610170"/>
            <a:ext cx="1115583" cy="8238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68490" y="2761675"/>
            <a:ext cx="1104300" cy="13806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14C896-A152-42EA-A78C-F9D50C4ED407}"/>
              </a:ext>
            </a:extLst>
          </p:cNvPr>
          <p:cNvSpPr/>
          <p:nvPr/>
        </p:nvSpPr>
        <p:spPr>
          <a:xfrm>
            <a:off x="3501861" y="5091040"/>
            <a:ext cx="58278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help Ss prepare ideas to write </a:t>
            </a:r>
            <a:r>
              <a:rPr lang="en-US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8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passage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8" name="Graphic 2" descr="Quill with solid fill">
            <a:extLst>
              <a:ext uri="{FF2B5EF4-FFF2-40B4-BE49-F238E27FC236}">
                <a16:creationId xmlns:a16="http://schemas.microsoft.com/office/drawing/2014/main" id="{3E245DCB-8ACD-439C-B37B-3B2B68C48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568489" y="5180613"/>
            <a:ext cx="1409660" cy="140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3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373134"/>
            <a:ext cx="996477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cs typeface="Arial" panose="020B0604020202020204" pitchFamily="34" charset="0"/>
              </a:rPr>
              <a:t>Read the following letter and choose the correct answers. 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15479D9-B8EE-4E17-9453-5CE41ABBB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781" y="1962833"/>
            <a:ext cx="198613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665" y="2519061"/>
            <a:ext cx="5743575" cy="283845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6407569" y="2944431"/>
            <a:ext cx="397907" cy="3775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 </a:t>
            </a:r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6421070" y="4508945"/>
            <a:ext cx="397907" cy="3775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 </a:t>
            </a:r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866" t="2565" r="4048" b="2684"/>
          <a:stretch/>
        </p:blipFill>
        <p:spPr>
          <a:xfrm>
            <a:off x="298531" y="2160074"/>
            <a:ext cx="4829054" cy="407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4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373134"/>
            <a:ext cx="996477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cs typeface="Arial" panose="020B0604020202020204" pitchFamily="34" charset="0"/>
              </a:rPr>
              <a:t>Read the following letter and choose the correct answers. 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15479D9-B8EE-4E17-9453-5CE41ABBB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781" y="1962833"/>
            <a:ext cx="198613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66" t="2565" r="4048" b="2684"/>
          <a:stretch/>
        </p:blipFill>
        <p:spPr>
          <a:xfrm>
            <a:off x="298531" y="2160074"/>
            <a:ext cx="4829054" cy="40786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8D8345-0094-4B84-933B-F3F5F57AACE6}"/>
              </a:ext>
            </a:extLst>
          </p:cNvPr>
          <p:cNvSpPr txBox="1"/>
          <p:nvPr/>
        </p:nvSpPr>
        <p:spPr>
          <a:xfrm>
            <a:off x="5259296" y="2055107"/>
            <a:ext cx="740340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+ Is it an invitation letter? </a:t>
            </a:r>
          </a:p>
          <a:p>
            <a:endParaRPr lang="en-US" sz="2400" dirty="0"/>
          </a:p>
          <a:p>
            <a:r>
              <a:rPr lang="en-US" sz="2400" dirty="0"/>
              <a:t>+ Is it formal or informal? </a:t>
            </a:r>
          </a:p>
          <a:p>
            <a:endParaRPr lang="en-US" sz="2400" dirty="0"/>
          </a:p>
          <a:p>
            <a:r>
              <a:rPr lang="en-US" sz="2400" dirty="0"/>
              <a:t>+ What is the event? </a:t>
            </a:r>
          </a:p>
          <a:p>
            <a:endParaRPr lang="en-US" sz="2400" dirty="0"/>
          </a:p>
          <a:p>
            <a:r>
              <a:rPr lang="en-US" sz="2400" dirty="0"/>
              <a:t>+ What time does the show begin? </a:t>
            </a:r>
          </a:p>
          <a:p>
            <a:endParaRPr lang="en-US" sz="2400" dirty="0"/>
          </a:p>
          <a:p>
            <a:r>
              <a:rPr lang="en-US" sz="2400" dirty="0"/>
              <a:t>+ Where does it take place? </a:t>
            </a:r>
          </a:p>
          <a:p>
            <a:endParaRPr lang="en-US" sz="2400" dirty="0"/>
          </a:p>
          <a:p>
            <a:r>
              <a:rPr lang="en-US" sz="2400" dirty="0"/>
              <a:t>+ What time do Chau want to meet Jack for the show? </a:t>
            </a:r>
          </a:p>
          <a:p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5F191F-3CDB-45FA-AAA0-D9B1812F7A8D}"/>
              </a:ext>
            </a:extLst>
          </p:cNvPr>
          <p:cNvSpPr txBox="1"/>
          <p:nvPr/>
        </p:nvSpPr>
        <p:spPr>
          <a:xfrm>
            <a:off x="5259296" y="2467245"/>
            <a:ext cx="7216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00B2A5"/>
                </a:solidFill>
              </a:rPr>
              <a:t>Yes</a:t>
            </a:r>
            <a:r>
              <a:rPr lang="en-US" sz="2200" b="1" dirty="0">
                <a:solidFill>
                  <a:srgbClr val="00B2A5"/>
                </a:solidFill>
              </a:rPr>
              <a:t>. Because it invites Jack to see the water puppet show</a:t>
            </a:r>
            <a:r>
              <a:rPr lang="en-US" sz="2200" dirty="0">
                <a:solidFill>
                  <a:srgbClr val="00B2A5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DBB6A8-4E22-4492-990E-E5174C7D7070}"/>
              </a:ext>
            </a:extLst>
          </p:cNvPr>
          <p:cNvSpPr txBox="1"/>
          <p:nvPr/>
        </p:nvSpPr>
        <p:spPr>
          <a:xfrm>
            <a:off x="5259296" y="3202866"/>
            <a:ext cx="7834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00B2A5"/>
                </a:solidFill>
              </a:rPr>
              <a:t>It </a:t>
            </a:r>
            <a:r>
              <a:rPr lang="en-US" sz="2200" b="1" dirty="0">
                <a:solidFill>
                  <a:srgbClr val="00B2A5"/>
                </a:solidFill>
              </a:rPr>
              <a:t>is informal because Jack is Chau’s </a:t>
            </a:r>
            <a:r>
              <a:rPr lang="en-US" sz="2200" b="1">
                <a:solidFill>
                  <a:srgbClr val="00B2A5"/>
                </a:solidFill>
              </a:rPr>
              <a:t>friend</a:t>
            </a:r>
            <a:r>
              <a:rPr lang="en-US" sz="2200" b="1" smtClean="0">
                <a:solidFill>
                  <a:srgbClr val="00B2A5"/>
                </a:solidFill>
              </a:rPr>
              <a:t>.</a:t>
            </a:r>
            <a:endParaRPr lang="en-US" sz="2200" b="1" dirty="0">
              <a:solidFill>
                <a:srgbClr val="00B2A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F5FC56-1F28-4B54-80F2-6C2678FF3D2A}"/>
              </a:ext>
            </a:extLst>
          </p:cNvPr>
          <p:cNvSpPr txBox="1"/>
          <p:nvPr/>
        </p:nvSpPr>
        <p:spPr>
          <a:xfrm>
            <a:off x="5259296" y="3940079"/>
            <a:ext cx="7834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The </a:t>
            </a:r>
            <a:r>
              <a:rPr lang="en-US" sz="2200" b="1" dirty="0">
                <a:solidFill>
                  <a:srgbClr val="00B2A5"/>
                </a:solidFill>
                <a:sym typeface="Wingdings" panose="05000000000000000000" pitchFamily="2" charset="2"/>
              </a:rPr>
              <a:t>water </a:t>
            </a:r>
            <a:r>
              <a:rPr lang="en-US" sz="2200" b="1">
                <a:solidFill>
                  <a:srgbClr val="00B2A5"/>
                </a:solidFill>
                <a:sym typeface="Wingdings" panose="05000000000000000000" pitchFamily="2" charset="2"/>
              </a:rPr>
              <a:t>puppet </a:t>
            </a:r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show.</a:t>
            </a:r>
            <a:endParaRPr lang="en-US" sz="2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B759D9-FCC4-4341-9159-27F27D54A39E}"/>
              </a:ext>
            </a:extLst>
          </p:cNvPr>
          <p:cNvSpPr txBox="1"/>
          <p:nvPr/>
        </p:nvSpPr>
        <p:spPr>
          <a:xfrm>
            <a:off x="5259296" y="4674321"/>
            <a:ext cx="7834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B2A5"/>
                </a:solidFill>
                <a:sym typeface="Wingdings" panose="05000000000000000000" pitchFamily="2" charset="2"/>
              </a:rPr>
              <a:t>A</a:t>
            </a:r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t 8p.m.</a:t>
            </a:r>
            <a:endParaRPr lang="en-US" sz="2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916255-EE9A-43BB-84F5-031A00650043}"/>
              </a:ext>
            </a:extLst>
          </p:cNvPr>
          <p:cNvSpPr txBox="1"/>
          <p:nvPr/>
        </p:nvSpPr>
        <p:spPr>
          <a:xfrm>
            <a:off x="5259296" y="5405322"/>
            <a:ext cx="7834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At 57 </a:t>
            </a:r>
            <a:r>
              <a:rPr lang="en-US" sz="2200" b="1" dirty="0">
                <a:solidFill>
                  <a:srgbClr val="00B2A5"/>
                </a:solidFill>
                <a:sym typeface="Wingdings" panose="05000000000000000000" pitchFamily="2" charset="2"/>
              </a:rPr>
              <a:t>B </a:t>
            </a:r>
            <a:r>
              <a:rPr lang="en-US" sz="2200" b="1" dirty="0" err="1">
                <a:solidFill>
                  <a:srgbClr val="00B2A5"/>
                </a:solidFill>
                <a:sym typeface="Wingdings" panose="05000000000000000000" pitchFamily="2" charset="2"/>
              </a:rPr>
              <a:t>Dinh</a:t>
            </a:r>
            <a:r>
              <a:rPr lang="en-US" sz="2200" b="1" dirty="0">
                <a:solidFill>
                  <a:srgbClr val="00B2A5"/>
                </a:solidFill>
                <a:sym typeface="Wingdings" panose="05000000000000000000" pitchFamily="2" charset="2"/>
              </a:rPr>
              <a:t> Tien Hoang St, </a:t>
            </a:r>
            <a:r>
              <a:rPr lang="en-US" sz="2200" b="1" dirty="0" err="1">
                <a:solidFill>
                  <a:srgbClr val="00B2A5"/>
                </a:solidFill>
                <a:sym typeface="Wingdings" panose="05000000000000000000" pitchFamily="2" charset="2"/>
              </a:rPr>
              <a:t>Hoan</a:t>
            </a:r>
            <a:r>
              <a:rPr lang="en-US" sz="2200" b="1" dirty="0">
                <a:solidFill>
                  <a:srgbClr val="00B2A5"/>
                </a:solidFill>
                <a:sym typeface="Wingdings" panose="05000000000000000000" pitchFamily="2" charset="2"/>
              </a:rPr>
              <a:t> </a:t>
            </a:r>
            <a:r>
              <a:rPr lang="en-US" sz="2200" b="1">
                <a:solidFill>
                  <a:srgbClr val="00B2A5"/>
                </a:solidFill>
                <a:sym typeface="Wingdings" panose="05000000000000000000" pitchFamily="2" charset="2"/>
              </a:rPr>
              <a:t>Kiem </a:t>
            </a:r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Dist.</a:t>
            </a:r>
            <a:endParaRPr lang="en-US" sz="2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32D4D9-3B82-479E-B51F-0BF8147AC49D}"/>
              </a:ext>
            </a:extLst>
          </p:cNvPr>
          <p:cNvSpPr txBox="1"/>
          <p:nvPr/>
        </p:nvSpPr>
        <p:spPr>
          <a:xfrm>
            <a:off x="5259296" y="6148535"/>
            <a:ext cx="7834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At </a:t>
            </a:r>
            <a:r>
              <a:rPr lang="en-US" sz="2200" b="1" dirty="0">
                <a:solidFill>
                  <a:srgbClr val="00B2A5"/>
                </a:solidFill>
                <a:sym typeface="Wingdings" panose="05000000000000000000" pitchFamily="2" charset="2"/>
              </a:rPr>
              <a:t>7</a:t>
            </a:r>
            <a:r>
              <a:rPr lang="en-US" sz="2200" b="1">
                <a:solidFill>
                  <a:srgbClr val="00B2A5"/>
                </a:solidFill>
                <a:sym typeface="Wingdings" panose="05000000000000000000" pitchFamily="2" charset="2"/>
              </a:rPr>
              <a:t>: </a:t>
            </a:r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45.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5967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278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</a:t>
            </a:r>
            <a:r>
              <a:rPr lang="en-US" sz="2400" b="1" smtClean="0">
                <a:solidFill>
                  <a:schemeClr val="bg1"/>
                </a:solidFill>
              </a:rPr>
              <a:t>6: </a:t>
            </a:r>
            <a:r>
              <a:rPr lang="en-US" sz="2400" b="1" dirty="0">
                <a:solidFill>
                  <a:schemeClr val="bg1"/>
                </a:solidFill>
              </a:rPr>
              <a:t>SKILLS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87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3C0BD-F106-49AD-A47F-362610F0A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7678" y="2495358"/>
            <a:ext cx="6020651" cy="400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613833" y="1423777"/>
            <a:ext cx="996477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2A5"/>
                </a:solidFill>
                <a:cs typeface="Arial" panose="020B0604020202020204" pitchFamily="34" charset="0"/>
              </a:rPr>
              <a:t>The format of informal letter </a:t>
            </a:r>
            <a:r>
              <a:rPr lang="en-US" sz="3200" b="1">
                <a:solidFill>
                  <a:srgbClr val="00B2A5"/>
                </a:solidFill>
                <a:cs typeface="Arial" panose="020B0604020202020204" pitchFamily="34" charset="0"/>
              </a:rPr>
              <a:t>of </a:t>
            </a:r>
            <a:r>
              <a:rPr lang="en-US" sz="3200" b="1" smtClean="0">
                <a:solidFill>
                  <a:srgbClr val="00B2A5"/>
                </a:solidFill>
                <a:cs typeface="Arial" panose="020B0604020202020204" pitchFamily="34" charset="0"/>
              </a:rPr>
              <a:t>invitation: </a:t>
            </a:r>
            <a:endParaRPr lang="en-US" sz="3200" b="1" dirty="0">
              <a:solidFill>
                <a:srgbClr val="00B2A5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15479D9-B8EE-4E17-9453-5CE41ABBB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781" y="1962833"/>
            <a:ext cx="198613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38FCF9-40FE-4DF6-B2A7-56159A47836D}"/>
              </a:ext>
            </a:extLst>
          </p:cNvPr>
          <p:cNvSpPr txBox="1"/>
          <p:nvPr/>
        </p:nvSpPr>
        <p:spPr>
          <a:xfrm>
            <a:off x="7256823" y="2772017"/>
            <a:ext cx="3200400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>
                <a:latin typeface="ChronicaPro-Book"/>
              </a:rPr>
              <a:t>Event: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ChronicaPro-Book"/>
              </a:rPr>
              <a:t>Start time: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ChronicaPro-Book"/>
              </a:rPr>
              <a:t>Place: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ChronicaPro-Book"/>
              </a:rPr>
              <a:t>Activities: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ChronicaPro-Book"/>
              </a:rPr>
              <a:t>Time to meet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06" r="5274" b="3573"/>
          <a:stretch/>
        </p:blipFill>
        <p:spPr>
          <a:xfrm>
            <a:off x="613833" y="2772017"/>
            <a:ext cx="5845215" cy="227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4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57857" y="1407156"/>
            <a:ext cx="10204875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200" b="1" dirty="0">
                <a:cs typeface="Arial" panose="020B0604020202020204" pitchFamily="34" charset="0"/>
              </a:rPr>
              <a:t>Write a letter to invite someone to a street painting festival, using the following cues.</a:t>
            </a:r>
            <a:endParaRPr lang="en-US" sz="2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6B0DA-A293-4B5A-AC50-01EAC78BC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744" y="2225377"/>
            <a:ext cx="5400129" cy="41156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401" t="1337" r="3113" b="2546"/>
          <a:stretch/>
        </p:blipFill>
        <p:spPr>
          <a:xfrm>
            <a:off x="803072" y="2225377"/>
            <a:ext cx="4928654" cy="43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6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433973"/>
            <a:ext cx="1895050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0965" y="4142325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0" y="1841454"/>
            <a:ext cx="6130401" cy="19917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Discuss the question below with a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a man talking about street painting and tick the words you hear.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Listen to the passage again and choose the correct answers.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Retell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3895042"/>
            <a:ext cx="6115516" cy="114997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5: Read the following letter and choose the correct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6: Write a letter to invite someone to a street painting festival, using the following cues.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4732" y="1610170"/>
            <a:ext cx="1115583" cy="8238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68490" y="2761675"/>
            <a:ext cx="1104300" cy="13806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47" idx="0"/>
          </p:cNvCxnSpPr>
          <p:nvPr/>
        </p:nvCxnSpPr>
        <p:spPr>
          <a:xfrm>
            <a:off x="2516014" y="4470027"/>
            <a:ext cx="1098660" cy="6366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672790" y="5106690"/>
            <a:ext cx="1883767" cy="65067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POST-LISTENING </a:t>
            </a:r>
          </a:p>
          <a:p>
            <a:pPr algn="ctr"/>
            <a:r>
              <a:rPr lang="en-US" smtClean="0">
                <a:solidFill>
                  <a:schemeClr val="tx1"/>
                </a:solidFill>
              </a:rPr>
              <a:t>&amp; 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580310" y="5135010"/>
            <a:ext cx="6130401" cy="59403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Class gallery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POST-WRITING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4A2296-3D88-4607-B5FA-2F9640DF5E3A}"/>
              </a:ext>
            </a:extLst>
          </p:cNvPr>
          <p:cNvSpPr txBox="1"/>
          <p:nvPr/>
        </p:nvSpPr>
        <p:spPr>
          <a:xfrm>
            <a:off x="1137730" y="1484699"/>
            <a:ext cx="3909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b="1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 GALLERY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541A1-D28A-4781-933A-644B289541B7}"/>
              </a:ext>
            </a:extLst>
          </p:cNvPr>
          <p:cNvSpPr txBox="1"/>
          <p:nvPr/>
        </p:nvSpPr>
        <p:spPr>
          <a:xfrm>
            <a:off x="5809432" y="2717348"/>
            <a:ext cx="494036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Students can: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go and see other’s work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give comments to each other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30" y="2542476"/>
            <a:ext cx="3690748" cy="369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433973"/>
            <a:ext cx="1895050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0965" y="4142325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0" y="1841454"/>
            <a:ext cx="6130401" cy="19917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Discuss the question below with a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a man talking about street painting and tick the words you hear.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Listen to the passage again and choose the correct answers.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Retell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3895042"/>
            <a:ext cx="6115516" cy="114997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5: Read the following letter and choose the correct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6: Write a letter to invite someone to a street painting festival, using the following cues.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4732" y="1610170"/>
            <a:ext cx="1115583" cy="8238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68490" y="2761675"/>
            <a:ext cx="1104300" cy="13806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47" idx="0"/>
          </p:cNvCxnSpPr>
          <p:nvPr/>
        </p:nvCxnSpPr>
        <p:spPr>
          <a:xfrm>
            <a:off x="2516014" y="4470027"/>
            <a:ext cx="1098660" cy="6366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83" y="5876238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1061" y="5846679"/>
            <a:ext cx="613964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672790" y="5106690"/>
            <a:ext cx="1883767" cy="65067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POST-LISTENING </a:t>
            </a:r>
          </a:p>
          <a:p>
            <a:pPr algn="ctr"/>
            <a:r>
              <a:rPr lang="en-US" smtClean="0">
                <a:solidFill>
                  <a:schemeClr val="tx1"/>
                </a:solidFill>
              </a:rPr>
              <a:t>&amp; 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580310" y="5135010"/>
            <a:ext cx="6130401" cy="59403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Class gallery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6" name="Curved Connector 55"/>
          <p:cNvCxnSpPr>
            <a:cxnSpLocks/>
            <a:stCxn id="47" idx="1"/>
            <a:endCxn id="27" idx="0"/>
          </p:cNvCxnSpPr>
          <p:nvPr/>
        </p:nvCxnSpPr>
        <p:spPr>
          <a:xfrm rot="10800000" flipV="1">
            <a:off x="1557208" y="5432026"/>
            <a:ext cx="1115582" cy="44421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37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25C90-98A3-4878-9F0E-449447B45580}"/>
              </a:ext>
            </a:extLst>
          </p:cNvPr>
          <p:cNvSpPr txBox="1"/>
          <p:nvPr/>
        </p:nvSpPr>
        <p:spPr>
          <a:xfrm>
            <a:off x="3459861" y="2308175"/>
            <a:ext cx="86280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 (Body)"/>
              </a:rPr>
              <a:t>In this lesson, we have learnt to:</a:t>
            </a: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l</a:t>
            </a:r>
            <a:r>
              <a:rPr lang="vi-VN" sz="2800" dirty="0">
                <a:latin typeface="Calibri (Body)"/>
              </a:rPr>
              <a:t>isten for special information about </a:t>
            </a:r>
            <a:r>
              <a:rPr lang="en-US" sz="2800">
                <a:latin typeface="Calibri (Body)"/>
              </a:rPr>
              <a:t>street </a:t>
            </a:r>
            <a:r>
              <a:rPr lang="en-US" sz="2800" smtClean="0">
                <a:latin typeface="Calibri (Body)"/>
              </a:rPr>
              <a:t>painting</a:t>
            </a:r>
            <a:endParaRPr lang="en-US" sz="2800" dirty="0">
              <a:latin typeface="Calibri (Body)"/>
            </a:endParaRP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w</a:t>
            </a:r>
            <a:r>
              <a:rPr lang="vi-VN" sz="2800" dirty="0">
                <a:latin typeface="Calibri (Body)"/>
              </a:rPr>
              <a:t>rite </a:t>
            </a:r>
            <a:r>
              <a:rPr lang="en-US" sz="2800" dirty="0">
                <a:latin typeface="Calibri (Body)"/>
              </a:rPr>
              <a:t>an informal letter </a:t>
            </a:r>
            <a:r>
              <a:rPr lang="en-US" sz="2800">
                <a:latin typeface="Calibri (Body)"/>
              </a:rPr>
              <a:t>of </a:t>
            </a:r>
            <a:r>
              <a:rPr lang="en-US" sz="2800" smtClean="0">
                <a:latin typeface="Calibri (Body)"/>
              </a:rPr>
              <a:t>invitation</a:t>
            </a:r>
            <a:r>
              <a:rPr lang="vi-VN" sz="2800" smtClean="0">
                <a:latin typeface="Calibri (Body)"/>
              </a:rPr>
              <a:t> </a:t>
            </a:r>
            <a:endParaRPr lang="en-US" sz="2800" dirty="0">
              <a:latin typeface="Calibri (Body)"/>
            </a:endParaRPr>
          </a:p>
        </p:txBody>
      </p:sp>
      <p:pic>
        <p:nvPicPr>
          <p:cNvPr id="10" name="Graphic 9" descr="Presentation with checklist with solid fill">
            <a:extLst>
              <a:ext uri="{FF2B5EF4-FFF2-40B4-BE49-F238E27FC236}">
                <a16:creationId xmlns:a16="http://schemas.microsoft.com/office/drawing/2014/main" id="{18334AD6-2727-4992-AC96-4CBD0907F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3899" y="2630855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5" y="2272146"/>
            <a:ext cx="887245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for the next lesson: </a:t>
            </a:r>
            <a:r>
              <a:rPr lang="en-US" sz="2800" b="1" dirty="0">
                <a:solidFill>
                  <a:schemeClr val="accent2"/>
                </a:solidFill>
              </a:rPr>
              <a:t>Looking back &amp; Project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80" y="3371831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sachmem.vn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facebook.com/sachmem.vn</a:t>
            </a:r>
            <a:r>
              <a:rPr lang="en-GB" b="1" i="1" smtClean="0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23258" y="1914652"/>
            <a:ext cx="101210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Calibri (Body)"/>
              </a:rPr>
              <a:t>By the end of the lesson, students will be able to:</a:t>
            </a: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listen for specific information about </a:t>
            </a:r>
            <a:r>
              <a:rPr lang="en-US" sz="2800">
                <a:latin typeface="Calibri (Body)"/>
              </a:rPr>
              <a:t>street </a:t>
            </a:r>
            <a:r>
              <a:rPr lang="en-US" sz="2800" smtClean="0">
                <a:latin typeface="Calibri (Body)"/>
              </a:rPr>
              <a:t>painting</a:t>
            </a:r>
            <a:endParaRPr lang="en-US" sz="2800" dirty="0">
              <a:latin typeface="Calibri (Body)"/>
            </a:endParaRP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write an informal letter </a:t>
            </a:r>
            <a:r>
              <a:rPr lang="en-US" sz="2800">
                <a:latin typeface="Calibri (Body)"/>
              </a:rPr>
              <a:t>of </a:t>
            </a:r>
            <a:r>
              <a:rPr lang="en-US" sz="2800" smtClean="0">
                <a:latin typeface="Calibri (Body)"/>
              </a:rPr>
              <a:t>invitation</a:t>
            </a:r>
            <a:endParaRPr lang="en-US" sz="28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433973"/>
            <a:ext cx="1895050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0965" y="4142325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0" y="1841454"/>
            <a:ext cx="6130401" cy="19917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Discuss the question below with a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a man talking about street painting and tick the words you hear.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Listen to the passage again and choose the correct answers.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Retell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3895042"/>
            <a:ext cx="6115516" cy="114997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5: Read the following letter and choose the correct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6: Write a letter to invite someone to a street painting festival, using the following cues.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4732" y="1610170"/>
            <a:ext cx="1115583" cy="8238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68490" y="2761675"/>
            <a:ext cx="1104300" cy="13806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47" idx="0"/>
          </p:cNvCxnSpPr>
          <p:nvPr/>
        </p:nvCxnSpPr>
        <p:spPr>
          <a:xfrm>
            <a:off x="2516014" y="4470027"/>
            <a:ext cx="1098660" cy="6366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83" y="5876238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1061" y="5846679"/>
            <a:ext cx="613964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672790" y="5106690"/>
            <a:ext cx="1883767" cy="65067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POST-LISTENING </a:t>
            </a:r>
          </a:p>
          <a:p>
            <a:pPr algn="ctr"/>
            <a:r>
              <a:rPr lang="en-US" smtClean="0">
                <a:solidFill>
                  <a:schemeClr val="tx1"/>
                </a:solidFill>
              </a:rPr>
              <a:t>&amp; 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580310" y="5135010"/>
            <a:ext cx="6130401" cy="59403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Class gallery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6" name="Curved Connector 55"/>
          <p:cNvCxnSpPr>
            <a:cxnSpLocks/>
            <a:stCxn id="47" idx="1"/>
            <a:endCxn id="27" idx="0"/>
          </p:cNvCxnSpPr>
          <p:nvPr/>
        </p:nvCxnSpPr>
        <p:spPr>
          <a:xfrm rot="10800000" flipV="1">
            <a:off x="1557208" y="5432026"/>
            <a:ext cx="1115582" cy="44421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09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7BA8B6-A54B-41FA-923E-275DD02489C0}"/>
              </a:ext>
            </a:extLst>
          </p:cNvPr>
          <p:cNvSpPr/>
          <p:nvPr/>
        </p:nvSpPr>
        <p:spPr>
          <a:xfrm>
            <a:off x="5726965" y="2861691"/>
            <a:ext cx="58278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activate students’ prior knowledge and vocabulary related to </a:t>
            </a:r>
            <a:r>
              <a:rPr lang="en-US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</a:t>
            </a:r>
            <a:r>
              <a:rPr lang="en-US" sz="24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lesson</a:t>
            </a:r>
            <a:endParaRPr lang="en-US" sz="36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981A916-5675-4F9D-8125-9C006E8DA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8" r="3498" b="8095"/>
          <a:stretch/>
        </p:blipFill>
        <p:spPr>
          <a:xfrm>
            <a:off x="905349" y="2601400"/>
            <a:ext cx="3198765" cy="252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71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C74256-0982-4666-9C27-C9CCE84D81C3}"/>
              </a:ext>
            </a:extLst>
          </p:cNvPr>
          <p:cNvSpPr/>
          <p:nvPr/>
        </p:nvSpPr>
        <p:spPr>
          <a:xfrm>
            <a:off x="3723372" y="1839648"/>
            <a:ext cx="4015574" cy="20186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effectLst/>
                <a:latin typeface="ChronicaPro-Book"/>
                <a:ea typeface="Times New Roman" panose="02020603050405020304" pitchFamily="18" charset="0"/>
                <a:cs typeface="Times New Roman" panose="02020603050405020304" pitchFamily="18" charset="0"/>
              </a:rPr>
              <a:t>Traditional arts around the world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B62C0-4D7D-44BA-AA22-63A4F97469E1}"/>
              </a:ext>
            </a:extLst>
          </p:cNvPr>
          <p:cNvSpPr txBox="1"/>
          <p:nvPr/>
        </p:nvSpPr>
        <p:spPr>
          <a:xfrm>
            <a:off x="1024257" y="4614663"/>
            <a:ext cx="92833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5"/>
                </a:solidFill>
                <a:latin typeface="ChronicaPro-Book"/>
              </a:rPr>
              <a:t>Suggested ideas:</a:t>
            </a:r>
          </a:p>
          <a:p>
            <a:r>
              <a:rPr lang="en-US" sz="2400" dirty="0">
                <a:latin typeface="ChronicaPro-Book"/>
              </a:rPr>
              <a:t>Lam </a:t>
            </a:r>
            <a:r>
              <a:rPr lang="en-US" sz="2400" dirty="0" err="1">
                <a:latin typeface="ChronicaPro-Book"/>
              </a:rPr>
              <a:t>vong</a:t>
            </a:r>
            <a:r>
              <a:rPr lang="en-US" sz="2400" dirty="0">
                <a:latin typeface="ChronicaPro-Book"/>
              </a:rPr>
              <a:t> dance of Laos, Chinese Opera, ballet of France and Russia, Origami in Japan, Kite making and flying in India, Watchmaking in Switzerland …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433973"/>
            <a:ext cx="1895050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0" y="1841454"/>
            <a:ext cx="6130401" cy="19917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Discuss the question below with a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a man talking about street painting and tick the words you hear.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Listen to the passage again and choose the correct answers.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Retell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4732" y="1610170"/>
            <a:ext cx="1115583" cy="8238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10F1ED-87C8-44FA-BF92-93C4C674AFB3}"/>
              </a:ext>
            </a:extLst>
          </p:cNvPr>
          <p:cNvSpPr/>
          <p:nvPr/>
        </p:nvSpPr>
        <p:spPr>
          <a:xfrm>
            <a:off x="5726965" y="4214884"/>
            <a:ext cx="5827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provide students with some lexical items before listening the text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8" name="Picture 2" descr="Vocabulary Growth From 18 to 24 Months of Age in Children With and Without  Repaired Cleft Palate | Journal of Speech, Language, and Hearing Research">
            <a:extLst>
              <a:ext uri="{FF2B5EF4-FFF2-40B4-BE49-F238E27FC236}">
                <a16:creationId xmlns:a16="http://schemas.microsoft.com/office/drawing/2014/main" id="{1E9AEE7D-A8BD-43A1-A563-E1E1260D5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4" y="4050409"/>
            <a:ext cx="5048446" cy="25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2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487067" y="150523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pavement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</a:rPr>
              <a:t>(n) 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1650407" y="3137944"/>
            <a:ext cx="26810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>
                <a:solidFill>
                  <a:srgbClr val="0FB7BD"/>
                </a:solidFill>
              </a:rPr>
              <a:t>ˈ</a:t>
            </a:r>
            <a:r>
              <a:rPr lang="en-US" sz="3600" b="1" smtClean="0">
                <a:solidFill>
                  <a:srgbClr val="0FB7BD"/>
                </a:solidFill>
              </a:rPr>
              <a:t>peɪvmənt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965489" y="4458239"/>
            <a:ext cx="4050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vỉa hè, đường cho người đi bộ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633" y="1833951"/>
            <a:ext cx="5733212" cy="38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203512" y="153096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smtClean="0">
                <a:solidFill>
                  <a:srgbClr val="F7941E"/>
                </a:solidFill>
              </a:rPr>
              <a:t>occur </a:t>
            </a:r>
            <a:r>
              <a:rPr lang="en-US" sz="4400" b="1" smtClean="0">
                <a:solidFill>
                  <a:srgbClr val="F7941E"/>
                </a:solidFill>
              </a:rPr>
              <a:t>(v)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1789441" y="3236917"/>
            <a:ext cx="1657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əˈkɜːr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675161" y="4608593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/>
              <a:t>xảy ra, diễn ra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71395-B238-49B0-A65A-972E500D8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860" y="2037520"/>
            <a:ext cx="5909812" cy="349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3100</TotalTime>
  <Words>1001</Words>
  <Application>Microsoft Office PowerPoint</Application>
  <PresentationFormat>Widescreen</PresentationFormat>
  <Paragraphs>210</Paragraphs>
  <Slides>27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Adobe Gothic Std B</vt:lpstr>
      <vt:lpstr>Arial</vt:lpstr>
      <vt:lpstr>Calibri</vt:lpstr>
      <vt:lpstr>Calibri (Body)</vt:lpstr>
      <vt:lpstr>Calibri Light</vt:lpstr>
      <vt:lpstr>ChronicaPro-Book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User</cp:lastModifiedBy>
  <cp:revision>186</cp:revision>
  <dcterms:created xsi:type="dcterms:W3CDTF">2020-12-09T02:04:09Z</dcterms:created>
  <dcterms:modified xsi:type="dcterms:W3CDTF">2025-01-15T02:59:05Z</dcterms:modified>
</cp:coreProperties>
</file>