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15" r:id="rId10"/>
    <p:sldId id="316" r:id="rId11"/>
    <p:sldId id="283" r:id="rId12"/>
    <p:sldId id="332" r:id="rId13"/>
    <p:sldId id="356" r:id="rId14"/>
    <p:sldId id="347" r:id="rId15"/>
    <p:sldId id="344" r:id="rId16"/>
    <p:sldId id="357" r:id="rId17"/>
    <p:sldId id="352" r:id="rId18"/>
    <p:sldId id="313" r:id="rId19"/>
    <p:sldId id="337" r:id="rId20"/>
    <p:sldId id="353" r:id="rId21"/>
    <p:sldId id="358" r:id="rId22"/>
    <p:sldId id="355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F15C47"/>
    <a:srgbClr val="FBB040"/>
    <a:srgbClr val="00A9A5"/>
    <a:srgbClr val="008A80"/>
    <a:srgbClr val="00B2A5"/>
    <a:srgbClr val="FFDAAB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</a:p>
          <a:p>
            <a:r>
              <a:rPr lang="en-US" smtClean="0"/>
              <a:t>Number 2: Question 1</a:t>
            </a:r>
          </a:p>
          <a:p>
            <a:r>
              <a:rPr lang="en-US" smtClean="0"/>
              <a:t>Number 3: Question 2</a:t>
            </a:r>
          </a:p>
          <a:p>
            <a:r>
              <a:rPr lang="en-US" smtClean="0"/>
              <a:t>Number 5: Question 3</a:t>
            </a:r>
          </a:p>
          <a:p>
            <a:r>
              <a:rPr lang="en-US" smtClean="0"/>
              <a:t>Number 6: Question 4</a:t>
            </a:r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control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soát</a:t>
            </a:r>
            <a:r>
              <a:rPr lang="en-US" sz="3600" dirty="0"/>
              <a:t>,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khiển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4387"/>
              </p:ext>
            </p:extLst>
          </p:nvPr>
        </p:nvGraphicFramePr>
        <p:xfrm>
          <a:off x="1273369" y="1893476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múa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rối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sợi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dây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khiển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61167" y="1860190"/>
            <a:ext cx="7231544" cy="3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85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48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2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8851583" y="207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8851583" y="25331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smtClean="0">
                <a:solidFill>
                  <a:srgbClr val="0FB7BD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8851583" y="299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8851583" y="34510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748" t="1155" r="2150" b="1249"/>
          <a:stretch/>
        </p:blipFill>
        <p:spPr>
          <a:xfrm>
            <a:off x="827500" y="1684749"/>
            <a:ext cx="3791415" cy="5196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6820" y="2141545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15C47"/>
                </a:solidFill>
              </a:rPr>
              <a:t>1.</a:t>
            </a:r>
            <a:r>
              <a:rPr lang="en-US" sz="2800" smtClean="0"/>
              <a:t> showed or presented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2.</a:t>
            </a:r>
            <a:r>
              <a:rPr lang="en-US" sz="2800" smtClean="0">
                <a:solidFill>
                  <a:srgbClr val="F15C47"/>
                </a:solidFill>
              </a:rPr>
              <a:t> </a:t>
            </a:r>
            <a:r>
              <a:rPr lang="en-US" sz="2800" smtClean="0"/>
              <a:t>following tradition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3. </a:t>
            </a:r>
            <a:r>
              <a:rPr lang="en-US" sz="2800" smtClean="0"/>
              <a:t>nice, interesting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4. </a:t>
            </a:r>
            <a:r>
              <a:rPr lang="en-US" sz="2800" smtClean="0"/>
              <a:t>event or celebration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12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76157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078803" y="1880075"/>
            <a:ext cx="754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r>
              <a:rPr lang="en-US" sz="2400" dirty="0">
                <a:latin typeface="ChronicaPro-Book"/>
              </a:rPr>
              <a:t>3. Who controlled the puppets?</a:t>
            </a:r>
          </a:p>
          <a:p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B4D9AB-4471-47D7-BC5F-711276EC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37" y="4141173"/>
            <a:ext cx="6759635" cy="22150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32B57F-E340-4EF6-B166-4ECC801DA731}"/>
              </a:ext>
            </a:extLst>
          </p:cNvPr>
          <p:cNvSpPr txBox="1"/>
          <p:nvPr/>
        </p:nvSpPr>
        <p:spPr>
          <a:xfrm>
            <a:off x="0" y="3899765"/>
            <a:ext cx="371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111853" y="1207261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520" y="2061631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Mary </a:t>
            </a:r>
            <a:r>
              <a:rPr lang="en-GB" sz="2600" b="1" smtClean="0">
                <a:solidFill>
                  <a:srgbClr val="F7941E"/>
                </a:solidFill>
              </a:rPr>
              <a:t>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520" y="296236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20" y="386310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519" y="4802778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7941E"/>
                </a:solidFill>
              </a:rPr>
              <a:t>About </a:t>
            </a:r>
            <a:r>
              <a:rPr lang="en-US" sz="2600" b="1">
                <a:solidFill>
                  <a:srgbClr val="F7941E"/>
                </a:solidFill>
              </a:rPr>
              <a:t>everyday life in the countryside of Viet Nam.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519" y="5670020"/>
            <a:ext cx="1476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7941E"/>
                </a:solidFill>
              </a:rPr>
              <a:t>Yes, it is.</a:t>
            </a:r>
            <a:endParaRPr lang="en-GB" sz="26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914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78" y="130951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782447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939" y="2269360"/>
            <a:ext cx="5700297" cy="2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212" y="13002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2019328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2773207"/>
            <a:ext cx="3979370" cy="3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4" y="3267564"/>
            <a:ext cx="5079625" cy="2732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61563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557775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969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192872" y="2428429"/>
            <a:ext cx="6362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en-US" sz="28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tudents </a:t>
            </a: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give comments on their friends and vote for the most interesting and informative presentation.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Teacher gives feedback and comments.</a:t>
            </a: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4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3677885"/>
              </p:ext>
            </p:extLst>
          </p:nvPr>
        </p:nvGraphicFramePr>
        <p:xfrm>
          <a:off x="2224221" y="204218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</a:t>
            </a:r>
            <a:r>
              <a:rPr lang="en-US" sz="2800" smtClean="0"/>
              <a:t>workbook.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traditional art.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musical performance at their school.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01632" y="1297838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" y="3289610"/>
            <a:ext cx="197338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213812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74250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6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723372" y="2971798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provide students with some lexical items before reading </a:t>
            </a:r>
            <a:r>
              <a:rPr lang="en-GB" sz="2800"/>
              <a:t>the </a:t>
            </a:r>
            <a:r>
              <a:rPr lang="en-GB" sz="2800" smtClean="0"/>
              <a:t>text</a:t>
            </a:r>
            <a:endParaRPr lang="en-US" sz="2800" dirty="0"/>
          </a:p>
        </p:txBody>
      </p:sp>
      <p:pic>
        <p:nvPicPr>
          <p:cNvPr id="3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86234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puppetry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múa</a:t>
            </a:r>
            <a:r>
              <a:rPr lang="en-US" sz="3600" dirty="0"/>
              <a:t>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string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sợi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1069</Words>
  <Application>Microsoft Office PowerPoint</Application>
  <PresentationFormat>Widescreen</PresentationFormat>
  <Paragraphs>215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ChronicaPro-Book</vt:lpstr>
      <vt:lpstr>Corbel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153</cp:revision>
  <dcterms:created xsi:type="dcterms:W3CDTF">2020-12-09T02:04:09Z</dcterms:created>
  <dcterms:modified xsi:type="dcterms:W3CDTF">2025-01-15T02:53:16Z</dcterms:modified>
</cp:coreProperties>
</file>