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27" r:id="rId12"/>
    <p:sldId id="325" r:id="rId13"/>
    <p:sldId id="313" r:id="rId14"/>
    <p:sldId id="314" r:id="rId15"/>
    <p:sldId id="330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0219" y="25008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2832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32570" cy="9618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801550"/>
            <a:ext cx="1332570" cy="1461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6" y="572962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542</Words>
  <Application>Microsoft Office PowerPoint</Application>
  <PresentationFormat>Widescreen</PresentationFormat>
  <Paragraphs>120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212</cp:revision>
  <dcterms:created xsi:type="dcterms:W3CDTF">2020-12-09T02:04:09Z</dcterms:created>
  <dcterms:modified xsi:type="dcterms:W3CDTF">2024-12-12T08:09:40Z</dcterms:modified>
</cp:coreProperties>
</file>