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9" r:id="rId4"/>
    <p:sldId id="337" r:id="rId5"/>
    <p:sldId id="316" r:id="rId6"/>
    <p:sldId id="331" r:id="rId7"/>
    <p:sldId id="276" r:id="rId8"/>
    <p:sldId id="298" r:id="rId9"/>
    <p:sldId id="332" r:id="rId10"/>
    <p:sldId id="327" r:id="rId11"/>
    <p:sldId id="333" r:id="rId12"/>
    <p:sldId id="334" r:id="rId13"/>
    <p:sldId id="325" r:id="rId14"/>
    <p:sldId id="313" r:id="rId15"/>
    <p:sldId id="314" r:id="rId16"/>
    <p:sldId id="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7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484</Words>
  <Application>Microsoft Office PowerPoint</Application>
  <PresentationFormat>Widescreen</PresentationFormat>
  <Paragraphs>127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213</cp:revision>
  <dcterms:created xsi:type="dcterms:W3CDTF">2020-12-09T02:04:09Z</dcterms:created>
  <dcterms:modified xsi:type="dcterms:W3CDTF">2024-12-12T07:41:23Z</dcterms:modified>
</cp:coreProperties>
</file>