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2" r:id="rId6"/>
    <p:sldId id="273" r:id="rId7"/>
    <p:sldId id="274" r:id="rId8"/>
    <p:sldId id="276" r:id="rId9"/>
    <p:sldId id="275" r:id="rId10"/>
    <p:sldId id="277" r:id="rId11"/>
    <p:sldId id="279" r:id="rId12"/>
    <p:sldId id="280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57" r:id="rId24"/>
    <p:sldId id="294" r:id="rId25"/>
    <p:sldId id="295" r:id="rId26"/>
    <p:sldId id="296" r:id="rId27"/>
    <p:sldId id="297" r:id="rId28"/>
    <p:sldId id="298" r:id="rId29"/>
    <p:sldId id="300" r:id="rId30"/>
    <p:sldId id="259" r:id="rId31"/>
    <p:sldId id="301" r:id="rId32"/>
    <p:sldId id="302" r:id="rId33"/>
    <p:sldId id="260" r:id="rId34"/>
    <p:sldId id="265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Dotum" panose="020B0600000101010101" pitchFamily="34" charset="-127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5" Type="http://schemas.openxmlformats.org/officeDocument/2006/relationships/image" Target="../media/image4.sv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2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5" Type="http://schemas.openxmlformats.org/officeDocument/2006/relationships/image" Target="../media/image40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4.svg"/><Relationship Id="rId7" Type="http://schemas.openxmlformats.org/officeDocument/2006/relationships/image" Target="../media/image7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4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6.sv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79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-685800" y="-156210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0800" y="900022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201134">
            <a:off x="-1705060" y="8224187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 flipH="1">
            <a:off x="14401800" y="-3390900"/>
            <a:ext cx="6514580" cy="4847117"/>
            <a:chOff x="-1291974" y="-3669701"/>
            <a:chExt cx="8049445" cy="5633989"/>
          </a:xfrm>
        </p:grpSpPr>
        <p:sp>
          <p:nvSpPr>
            <p:cNvPr id="5" name="Freeform 5"/>
            <p:cNvSpPr/>
            <p:nvPr/>
          </p:nvSpPr>
          <p:spPr>
            <a:xfrm rot="4423086">
              <a:off x="166746" y="-4626437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80"/>
                  </a:lnTo>
                  <a:lnTo>
                    <a:pt x="0" y="7857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4423086">
              <a:off x="-24920" y="-4936755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79"/>
                  </a:lnTo>
                  <a:lnTo>
                    <a:pt x="0" y="785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2"/>
          <p:cNvGrpSpPr/>
          <p:nvPr/>
        </p:nvGrpSpPr>
        <p:grpSpPr>
          <a:xfrm>
            <a:off x="492416" y="2247900"/>
            <a:ext cx="17262184" cy="5581709"/>
            <a:chOff x="457200" y="1352609"/>
            <a:chExt cx="17262184" cy="5581709"/>
          </a:xfrm>
        </p:grpSpPr>
        <p:sp>
          <p:nvSpPr>
            <p:cNvPr id="3" name="Freeform 3"/>
            <p:cNvSpPr/>
            <p:nvPr/>
          </p:nvSpPr>
          <p:spPr>
            <a:xfrm>
              <a:off x="457200" y="1352609"/>
              <a:ext cx="17262184" cy="5581709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Rectangle 11"/>
            <p:cNvSpPr/>
            <p:nvPr/>
          </p:nvSpPr>
          <p:spPr>
            <a:xfrm>
              <a:off x="644816" y="2402308"/>
              <a:ext cx="16916400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CHÀO MỪNG CÁC EM </a:t>
              </a:r>
            </a:p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ĐẾN </a:t>
              </a: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VỚI </a:t>
              </a:r>
              <a:r>
                <a:rPr lang="en-US" sz="7500" b="1" kern="0" smtClea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BÀI HỌC NGÀY HÔM </a:t>
              </a: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NAY</a:t>
              </a:r>
              <a:r>
                <a:rPr lang="vi-VN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cs typeface="Arial" panose="020B0604020202020204" pitchFamily="34" charset="0"/>
                  <a:sym typeface="Kavoon"/>
                </a:rPr>
                <a:t>!</a:t>
              </a:r>
              <a:endParaRPr lang="vi-VN" sz="75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endParaRPr>
            </a:p>
          </p:txBody>
        </p:sp>
      </p:grpSp>
      <p:sp>
        <p:nvSpPr>
          <p:cNvPr id="14" name="Freeform 7"/>
          <p:cNvSpPr/>
          <p:nvPr/>
        </p:nvSpPr>
        <p:spPr>
          <a:xfrm rot="-8897882">
            <a:off x="14955446" y="857920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đa thức: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000" b="0" i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tính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1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thức: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 tính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566720"/>
            <a:ext cx="19466215" cy="788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19100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và tính giá trị của biểu thức sau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blipFill>
                <a:blip r:embed="rId3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00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0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K,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=5.2.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  <a:blipFill>
                <a:blip r:embed="rId4"/>
                <a:stretch>
                  <a:fillRect l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4900" y="4332958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655" y="360893"/>
            <a:ext cx="1899042" cy="878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049814" y="8346240"/>
            <a:ext cx="1031883" cy="177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42217">
            <a:off x="484378" y="3279635"/>
            <a:ext cx="1570281" cy="1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96100" y="266700"/>
            <a:ext cx="4267200" cy="1752600"/>
            <a:chOff x="2133600" y="2057987"/>
            <a:chExt cx="5105400" cy="3193846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600" y="2141117"/>
              <a:ext cx="5105400" cy="3110716"/>
              <a:chOff x="2308980" y="2469667"/>
              <a:chExt cx="13670039" cy="329367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3070778"/>
                <a:ext cx="13235332" cy="1771044"/>
                <a:chOff x="0" y="0"/>
                <a:chExt cx="2602724" cy="348275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469667"/>
                <a:ext cx="13235332" cy="3293677"/>
                <a:chOff x="0" y="-38100"/>
                <a:chExt cx="2602724" cy="64770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2973907" y="2057987"/>
              <a:ext cx="326243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4500" b="1" smtClean="0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4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buổi sinh hoạt câu lạc bộ Toán học của lớp, hai bạn tính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050"/>
              </p:ext>
            </p:extLst>
          </p:nvPr>
        </p:nvGraphicFramePr>
        <p:xfrm>
          <a:off x="4873057" y="45280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38200" y="81915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7"/>
          <p:cNvSpPr/>
          <p:nvPr/>
        </p:nvSpPr>
        <p:spPr>
          <a:xfrm rot="10534755">
            <a:off x="16184916" y="-26086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0" y="5067300"/>
            <a:ext cx="1623630" cy="24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+22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+22+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+23+22</m:t>
                      </m:r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từng cột ta thấy, cột thứ 3 có tổng P + Q không bằng 45.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sai ở cột thứ 3.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  <a:blipFill>
                <a:blip r:embed="rId2"/>
                <a:stretch>
                  <a:fillRect l="-1278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7140"/>
              </p:ext>
            </p:extLst>
          </p:nvPr>
        </p:nvGraphicFramePr>
        <p:xfrm>
          <a:off x="5354703" y="1251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82185" y="5715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/>
          <p:nvPr/>
        </p:nvSpPr>
        <p:spPr>
          <a:xfrm rot="10534755">
            <a:off x="15857005" y="-314298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6154400" y="6896100"/>
            <a:ext cx="1981200" cy="29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532029" y="4156527"/>
              <a:ext cx="5634876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06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49995" y="5857649"/>
            <a:ext cx="16230600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				C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		 	  D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</a:t>
            </a:r>
            <a:endParaRPr lang="nl-NL" sz="4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 (1,6x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+ 1,7y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+ 2xy) - (0,5x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- 0,3y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- 2xy) có bậc là?</a:t>
            </a:r>
            <a:endParaRPr lang="en-US" sz="4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66800" y="5887309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9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250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B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pPr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D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  <a:blipFill>
                <a:blip r:embed="rId4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nl-NL" sz="4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nl-NL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nl-NL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đa thức: A = 4x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- 5xy + 3y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fr-FR" sz="45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3x</a:t>
                </a:r>
                <a:r>
                  <a:rPr lang="fr-FR" sz="4500" baseline="30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+ 2xy + 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C = -x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+ 3xy + 2y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  <a:blipFill>
                <a:blip r:embed="rId7"/>
                <a:stretch>
                  <a:fillRect l="-1652" r="-1455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67330">
            <a:off x="-3246521" y="8209405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0" y="8574270"/>
            <a:ext cx="4109210" cy="156424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0" y="7168562"/>
            <a:ext cx="4038600" cy="13277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2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3995" y="57842"/>
            <a:ext cx="5871410" cy="3332248"/>
            <a:chOff x="5091607" y="2763753"/>
            <a:chExt cx="5871410" cy="3332248"/>
          </a:xfrm>
        </p:grpSpPr>
        <p:grpSp>
          <p:nvGrpSpPr>
            <p:cNvPr id="13" name="Group 5"/>
            <p:cNvGrpSpPr/>
            <p:nvPr/>
          </p:nvGrpSpPr>
          <p:grpSpPr>
            <a:xfrm>
              <a:off x="5091607" y="2865239"/>
              <a:ext cx="5871410" cy="3230762"/>
              <a:chOff x="0" y="-38100"/>
              <a:chExt cx="2020615" cy="850900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157343" y="13202"/>
                <a:ext cx="186327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5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926196" y="2763753"/>
              <a:ext cx="4687502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buổi sinh hoạt câu lạc bộ Toán học của lớp, hai bạn tính 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42614"/>
              </p:ext>
            </p:extLst>
          </p:nvPr>
        </p:nvGraphicFramePr>
        <p:xfrm>
          <a:off x="4873057" y="4680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83439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587537"/>
            <a:ext cx="2060627" cy="2200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468" y="495300"/>
            <a:ext cx="1485902" cy="797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831" y="5874065"/>
            <a:ext cx="1377591" cy="23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7209" y="5909740"/>
            <a:ext cx="16230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	 	 B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		  C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 D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= -1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giá trị của đa thức M =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- 2x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xy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+ 2xy + 2y + 2x - 5 biết x + y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117284" y="5874288"/>
            <a:ext cx="30480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353967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  <a:blipFill>
                <a:blip r:embed="rId4"/>
                <a:stretch>
                  <a:fillRect l="-1465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135427"/>
            <a:ext cx="16318832" cy="26270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415121" y="2440227"/>
            <a:ext cx="15501279" cy="19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nl-NL" sz="4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đa thức B sao cho tổng B với đa thức 2x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- 3x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+ y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+ 6xz - z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đa thức 0</a:t>
            </a:r>
            <a:endParaRPr lang="en-US" sz="4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45954" y="6286500"/>
            <a:ext cx="9493445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7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7897" y="5826382"/>
            <a:ext cx="1623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 =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B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      C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D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= 50</a:t>
            </a:r>
            <a:endParaRPr lang="en-US" sz="44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giá trị của đa thức C = xy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...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tại x = -1; y = 1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134600" y="5848527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6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  <a:defRPr/>
            </a:pP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lang="nl-NL" sz="42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1.14 </a:t>
            </a: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l-NL" sz="42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lang="en-US" sz="42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tổng và hiệu của hai đa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2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6)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23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1.14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tổng và hiệu của hai đa thức 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11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16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51400" y="914036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1.15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  <a:blipFill>
                <a:blip r:embed="rId2"/>
                <a:stretch>
                  <a:fillRect l="-247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72600" y="958197"/>
            <a:ext cx="4406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90213" y="2357129"/>
            <a:ext cx="0" cy="666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  <a:blipFill>
                <a:blip r:embed="rId3"/>
                <a:stretch>
                  <a:fillRect l="-309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/>
          <p:cNvGrpSpPr/>
          <p:nvPr/>
        </p:nvGrpSpPr>
        <p:grpSpPr>
          <a:xfrm>
            <a:off x="501316" y="3812259"/>
            <a:ext cx="7772400" cy="4782383"/>
            <a:chOff x="0" y="0"/>
            <a:chExt cx="4274726" cy="171151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336504" y="3788027"/>
            <a:ext cx="8418095" cy="4806616"/>
            <a:chOff x="0" y="0"/>
            <a:chExt cx="4274726" cy="1711515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7096" y="9334500"/>
            <a:ext cx="1918739" cy="6636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12635"/>
            <a:ext cx="1503318" cy="10208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983237">
            <a:off x="15790039" y="-618107"/>
            <a:ext cx="3020999" cy="28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773129"/>
            <a:ext cx="16306800" cy="8789971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5897880" y="99441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Rectangle 12"/>
          <p:cNvSpPr/>
          <p:nvPr/>
        </p:nvSpPr>
        <p:spPr>
          <a:xfrm>
            <a:off x="6323200" y="1382047"/>
            <a:ext cx="602120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1.16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biết: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  <a:blipFill>
                <a:blip r:embed="rId4"/>
                <a:stretch>
                  <a:fillRect l="-16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  <a:blipFill>
                <a:blip r:embed="rId7"/>
                <a:stretch>
                  <a:fillRect r="-3114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1948" y="5778668"/>
            <a:ext cx="2426418" cy="41151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64687">
            <a:off x="751666" y="605065"/>
            <a:ext cx="1688778" cy="16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693132" y="4156527"/>
              <a:ext cx="5312673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41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=0,5;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fr-FR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  <a:blipFill>
                <a:blip r:embed="rId6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27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3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+3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= 3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=0,5;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 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2.0,5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2.0,5+5=0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0,5+1=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  <a:blipFill>
                <a:blip r:embed="rId6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4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406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-2515499"/>
            <a:ext cx="6011177" cy="411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" y="723900"/>
            <a:ext cx="2481287" cy="24142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03651" y="1638300"/>
            <a:ext cx="10798149" cy="1710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>
                <a:cs typeface="Arial" panose="020B0604020202020204" pitchFamily="34" charset="0"/>
              </a:rPr>
              <a:t>CHƯƠNG I. ĐA THỨC</a:t>
            </a:r>
            <a:endParaRPr lang="en-US" sz="8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467100"/>
            <a:ext cx="134874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3. PHÉP CỘNG PHÉP TRỪ ĐA THỨC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59" y="7429500"/>
            <a:ext cx="3977675" cy="23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86100"/>
            <a:ext cx="16230600" cy="5867400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67879">
            <a:off x="14903270" y="7569324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791051" y="2101989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4104249" y="669858"/>
            <a:ext cx="10003302" cy="1741335"/>
            <a:chOff x="4142348" y="201765"/>
            <a:chExt cx="10003302" cy="1741335"/>
          </a:xfrm>
        </p:grpSpPr>
        <p:sp>
          <p:nvSpPr>
            <p:cNvPr id="11" name="Freeform 3"/>
            <p:cNvSpPr/>
            <p:nvPr/>
          </p:nvSpPr>
          <p:spPr>
            <a:xfrm>
              <a:off x="4928470" y="342900"/>
              <a:ext cx="8431059" cy="1600200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9"/>
            <p:cNvSpPr txBox="1"/>
            <p:nvPr/>
          </p:nvSpPr>
          <p:spPr>
            <a:xfrm>
              <a:off x="4142348" y="201765"/>
              <a:ext cx="100033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r-FR" sz="40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 sau, tìm hệ số a, b, c để cho hai đa thức bằng nhau?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+2019</m:t>
                      </m:r>
                    </m:oMath>
                  </m:oMathPara>
                </a14:m>
                <a:endParaRPr lang="en-US" sz="40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+2018</m:t>
                      </m:r>
                    </m:oMath>
                  </m:oMathPara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  <a:blipFill>
                <a:blip r:embed="rId8"/>
                <a:stretch>
                  <a:fillRect l="-1497" r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067879">
            <a:off x="16115383" y="8878510"/>
            <a:ext cx="1431901" cy="1759208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322140" y="6156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−26</m:t>
                        </m:r>
                      </m:e>
                    </m:d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+2019 </m:t>
                    </m:r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:r>
                  <a:rPr kumimoji="0" lang="en-US" sz="40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  <a:blipFill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49411" y="8763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phải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−26=6     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11−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=−68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2019=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+2018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=32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=79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   </m:t>
                            </m:r>
                          </m:e>
                        </m:eqArr>
                      </m:e>
                    </m:d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  <a:blipFill>
                <a:blip r:embed="rId7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39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2. </a:t>
                </a:r>
                <a:r>
                  <a:rPr lang="en-US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đa thức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9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số lẻ?</a:t>
                </a:r>
                <a:endParaRPr lang="en-US" sz="3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  <a:blipFill>
                <a:blip r:embed="rId2"/>
                <a:stretch>
                  <a:fillRect l="-1171" r="-11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=2019⇔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9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⇔45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9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9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Trừ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 theo vế (2) cho (1) ta có: </a:t>
                </a:r>
                <a14:m>
                  <m:oMath xmlns:m="http://schemas.openxmlformats.org/officeDocument/2006/math"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mà 6a chẵn, 2019 lẻ nên t lẻ, ta có điều phải chứng minh.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  <a:blipFill>
                <a:blip r:embed="rId3"/>
                <a:stretch>
                  <a:fillRect l="-1209" r="-1209" b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88167" y="2857500"/>
            <a:ext cx="1732789" cy="9906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33">
            <a:off x="17176717" y="9621146"/>
            <a:ext cx="1655214" cy="88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831" y="2835729"/>
            <a:ext cx="1394749" cy="2365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8373" y="3058259"/>
            <a:ext cx="86265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d"/>
      </p:transition>
    </mc:Choice>
    <mc:Fallback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8135" y="3524859"/>
            <a:ext cx="5422223" cy="3176946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10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12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3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1" name="Rectangle 10"/>
            <p:cNvSpPr/>
            <p:nvPr/>
          </p:nvSpPr>
          <p:spPr>
            <a:xfrm>
              <a:off x="1230349" y="4360838"/>
              <a:ext cx="4796230" cy="15406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3415" y="3467100"/>
            <a:ext cx="5422223" cy="3224295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5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7398167" y="4529268"/>
              <a:ext cx="4360209" cy="18249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21737" y="3506287"/>
            <a:ext cx="5422223" cy="3185107"/>
            <a:chOff x="12644694" y="3479846"/>
            <a:chExt cx="5422223" cy="4709752"/>
          </a:xfrm>
          <a:solidFill>
            <a:srgbClr val="FFFF93"/>
          </a:solidFill>
        </p:grpSpPr>
        <p:grpSp>
          <p:nvGrpSpPr>
            <p:cNvPr id="20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12780208" y="4270318"/>
              <a:ext cx="5196871" cy="18214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Đa thức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2848" y="692097"/>
            <a:ext cx="9601198" cy="3332248"/>
            <a:chOff x="3493413" y="2763753"/>
            <a:chExt cx="9601198" cy="3332248"/>
          </a:xfrm>
        </p:grpSpPr>
        <p:grpSp>
          <p:nvGrpSpPr>
            <p:cNvPr id="26" name="Group 5"/>
            <p:cNvGrpSpPr/>
            <p:nvPr/>
          </p:nvGrpSpPr>
          <p:grpSpPr>
            <a:xfrm>
              <a:off x="3493413" y="2865239"/>
              <a:ext cx="9601198" cy="3230762"/>
              <a:chOff x="-550010" y="-38100"/>
              <a:chExt cx="3304202" cy="850900"/>
            </a:xfrm>
          </p:grpSpPr>
          <p:sp>
            <p:nvSpPr>
              <p:cNvPr id="28" name="Freeform 6"/>
              <p:cNvSpPr/>
              <p:nvPr/>
            </p:nvSpPr>
            <p:spPr>
              <a:xfrm>
                <a:off x="-550010" y="13202"/>
                <a:ext cx="330420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29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4114" y="2763753"/>
              <a:ext cx="8191666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vi-VN" sz="6000" b="1">
                  <a:solidFill>
                    <a:schemeClr val="bg1"/>
                  </a:solidFill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7135">
            <a:off x="15275228" y="-1180896"/>
            <a:ext cx="3895682" cy="3615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58" y="7648764"/>
            <a:ext cx="4078577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7685840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-2916319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596" y="0"/>
            <a:ext cx="782104" cy="3400454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45" y="1960554"/>
            <a:ext cx="13708343" cy="6488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29" y="6743700"/>
            <a:ext cx="2658086" cy="271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9611">
            <a:off x="14428898" y="6781680"/>
            <a:ext cx="2572735" cy="25727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65416" y="3162300"/>
            <a:ext cx="11277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ĐÃ THEO DÕI BÀI HỌC</a:t>
            </a:r>
            <a:r>
              <a:rPr lang="vi-VN" sz="7500" b="1">
                <a:cs typeface="Arial" panose="020B0604020202020204" pitchFamily="34" charset="0"/>
              </a:rPr>
              <a:t>!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2552700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0800" y="3390900"/>
            <a:ext cx="12440720" cy="5750092"/>
          </a:xfrm>
          <a:custGeom>
            <a:avLst/>
            <a:gdLst/>
            <a:ahLst/>
            <a:cxnLst/>
            <a:rect l="l" t="t" r="r" b="b"/>
            <a:pathLst>
              <a:path w="12440720" h="5750092">
                <a:moveTo>
                  <a:pt x="0" y="0"/>
                </a:moveTo>
                <a:lnTo>
                  <a:pt x="12440721" y="0"/>
                </a:lnTo>
                <a:lnTo>
                  <a:pt x="12440721" y="5750092"/>
                </a:lnTo>
                <a:lnTo>
                  <a:pt x="0" y="57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37222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00" y="68464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560340" flipH="1">
            <a:off x="712195" y="348078"/>
            <a:ext cx="2089282" cy="23741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5399" y="744452"/>
            <a:ext cx="8305802" cy="3332248"/>
            <a:chOff x="4103011" y="2763753"/>
            <a:chExt cx="8305802" cy="3332248"/>
          </a:xfrm>
        </p:grpSpPr>
        <p:grpSp>
          <p:nvGrpSpPr>
            <p:cNvPr id="15" name="Group 5"/>
            <p:cNvGrpSpPr/>
            <p:nvPr/>
          </p:nvGrpSpPr>
          <p:grpSpPr>
            <a:xfrm>
              <a:off x="4103011" y="2865239"/>
              <a:ext cx="8305802" cy="3230762"/>
              <a:chOff x="-340220" y="-38100"/>
              <a:chExt cx="2858398" cy="850900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-340220" y="-6242"/>
                <a:ext cx="2858398" cy="397804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8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22767" y="2763753"/>
              <a:ext cx="7494360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83726" y="4039608"/>
            <a:ext cx="7447873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và trừ hai đa thức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7163808"/>
            <a:ext cx="3207929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592" y="7020117"/>
            <a:ext cx="3196569" cy="28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3440059" y="4445093"/>
              <a:ext cx="11818813" cy="1592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65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 VÀ TRỪ HAI ĐA THỨC</a:t>
              </a:r>
              <a:endParaRPr lang="en-US" sz="6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280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44380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147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980" y="3390900"/>
            <a:ext cx="17734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Thực hiện phép cộng hai đa thức A và B bằng cách tiến hành các bước sau:</a:t>
            </a: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Lập tổng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= (5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3) + (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4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1).</m:t>
                    </m:r>
                  </m:oMath>
                </a14:m>
                <a:endParaRPr lang="en-US" altLang="en-US" sz="4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7120" y="5622786"/>
            <a:ext cx="1241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Bỏ dấu ngoặc và thu gọn đa thức nhận được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651574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u="sng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200" b="1" i="1" u="sng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27002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769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6780" y="3314700"/>
            <a:ext cx="1803902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trừ hai đa thức A và B bằng cách lập hiệu</a:t>
            </a:r>
          </a:p>
          <a:p>
            <a:pPr algn="ctr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B = (5x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3) – (xy – 4x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rồi thu gọn đa thức nhận được.</a:t>
            </a:r>
            <a:endParaRPr lang="vi-VN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515100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83" y="820533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6770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13372" y="1028700"/>
            <a:ext cx="8261255" cy="1430253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5400000">
            <a:off x="2261802" y="6944856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38800" y="800100"/>
            <a:ext cx="6850802" cy="14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</a:pPr>
            <a:r>
              <a:rPr lang="en-US" sz="6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996" y="398326"/>
            <a:ext cx="2627604" cy="20606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1623" y="3323636"/>
            <a:ext cx="14963777" cy="3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 (hay trừ) hai đa thức tức là thu gọn đa thức nhận được sau khi nối hai đa thức đã cho bởi dấu “+” (hay </a:t>
            </a: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dấu 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“-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1026235"/>
            <a:ext cx="16687800" cy="8368825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200" b="1" i="1" u="sng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200" b="1" i="1" u="sng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 đa thức cũng có các tính chất giao hoán và kết hợp tương tự như phép cộng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số.</a:t>
                </a: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 B, C là những đa thức tùy ý,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ngược lại 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  <a:blipFill>
                <a:blip r:embed="rId4"/>
                <a:stretch>
                  <a:fillRect l="-1545" r="-1387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118" y="7822250"/>
            <a:ext cx="3031410" cy="2957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95" y="342900"/>
            <a:ext cx="1955022" cy="1902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5800" y="628062"/>
            <a:ext cx="1465021" cy="21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1136</Words>
  <Application>Microsoft Office PowerPoint</Application>
  <PresentationFormat>Custom</PresentationFormat>
  <Paragraphs>242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Calibri</vt:lpstr>
      <vt:lpstr>Times New Roman</vt:lpstr>
      <vt:lpstr>Open Sans</vt:lpstr>
      <vt:lpstr>Kavoon</vt:lpstr>
      <vt:lpstr>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Aesthetic Group Project Presentation</dc:title>
  <cp:lastModifiedBy>Admin</cp:lastModifiedBy>
  <cp:revision>29</cp:revision>
  <dcterms:created xsi:type="dcterms:W3CDTF">2006-08-16T00:00:00Z</dcterms:created>
  <dcterms:modified xsi:type="dcterms:W3CDTF">2023-07-04T06:36:16Z</dcterms:modified>
  <dc:identifier>DAFnAROGUss</dc:identifier>
</cp:coreProperties>
</file>