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3" r:id="rId5"/>
    <p:sldId id="260" r:id="rId6"/>
    <p:sldId id="258" r:id="rId7"/>
    <p:sldId id="269" r:id="rId8"/>
    <p:sldId id="270" r:id="rId9"/>
    <p:sldId id="262" r:id="rId10"/>
    <p:sldId id="271" r:id="rId11"/>
    <p:sldId id="272" r:id="rId12"/>
    <p:sldId id="274" r:id="rId13"/>
    <p:sldId id="275" r:id="rId14"/>
    <p:sldId id="276" r:id="rId15"/>
    <p:sldId id="259" r:id="rId16"/>
    <p:sldId id="261" r:id="rId17"/>
    <p:sldId id="277" r:id="rId18"/>
    <p:sldId id="278" r:id="rId19"/>
    <p:sldId id="264" r:id="rId20"/>
    <p:sldId id="279" r:id="rId21"/>
    <p:sldId id="265" r:id="rId22"/>
    <p:sldId id="266" r:id="rId23"/>
    <p:sldId id="283" r:id="rId24"/>
    <p:sldId id="281" r:id="rId25"/>
    <p:sldId id="280" r:id="rId26"/>
    <p:sldId id="282" r:id="rId27"/>
    <p:sldId id="284" r:id="rId28"/>
    <p:sldId id="267" r:id="rId29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A9AF"/>
    <a:srgbClr val="419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1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2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80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61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35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3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26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30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66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75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5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11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4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8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54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87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45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56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20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9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4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6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298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0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24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1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0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02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5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88FCD-8CA7-469C-A639-B8C0FCE0D70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4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0" r:id="rId13"/>
    <p:sldLayoutId id="2147483679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3" r:id="rId20"/>
    <p:sldLayoutId id="2147483672" r:id="rId21"/>
    <p:sldLayoutId id="2147483671" r:id="rId22"/>
    <p:sldLayoutId id="2147483670" r:id="rId23"/>
    <p:sldLayoutId id="2147483669" r:id="rId24"/>
    <p:sldLayoutId id="2147483668" r:id="rId25"/>
    <p:sldLayoutId id="2147483667" r:id="rId26"/>
    <p:sldLayoutId id="2147483666" r:id="rId27"/>
    <p:sldLayoutId id="2147483665" r:id="rId28"/>
    <p:sldLayoutId id="2147483664" r:id="rId29"/>
    <p:sldLayoutId id="2147483663" r:id="rId30"/>
    <p:sldLayoutId id="2147483662" r:id="rId31"/>
    <p:sldLayoutId id="2147483661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ulichsapa.org.vn/diem-du-lich/thi-tran-sapa-lao-cai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7">
            <a:hlinkClick r:id="" action="ppaction://noaction">
              <a:snd r:embed="rId3" name="cHAO.wav"/>
            </a:hlinkClick>
            <a:extLst>
              <a:ext uri="{FF2B5EF4-FFF2-40B4-BE49-F238E27FC236}">
                <a16:creationId xmlns:a16="http://schemas.microsoft.com/office/drawing/2014/main" id="{AEA82E62-DDDE-4AD6-9C23-2F6EBFD02E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7077" y="1078758"/>
            <a:ext cx="10839200" cy="126340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49266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</a:t>
            </a:r>
            <a:r>
              <a:rPr lang="en-US" sz="40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</a:t>
            </a:r>
            <a:r>
              <a:rPr lang="en-US" sz="40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  <a:endParaRPr lang="en-US" sz="40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WordArt 9">
            <a:extLst>
              <a:ext uri="{FF2B5EF4-FFF2-40B4-BE49-F238E27FC236}">
                <a16:creationId xmlns:a16="http://schemas.microsoft.com/office/drawing/2014/main" id="{002878D3-19FA-453A-90A3-57327149C9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0423" y="3429000"/>
            <a:ext cx="6191154" cy="107230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8800" kern="10" dirty="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SỐ HỌC LỚP 6</a:t>
            </a:r>
          </a:p>
        </p:txBody>
      </p:sp>
    </p:spTree>
    <p:extLst>
      <p:ext uri="{BB962C8B-B14F-4D97-AF65-F5344CB8AC3E}">
        <p14:creationId xmlns:p14="http://schemas.microsoft.com/office/powerpoint/2010/main" val="82028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402712" y="4724491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C</a:t>
            </a:r>
            <a:r>
              <a:rPr lang="en-US" sz="3600" kern="1200" dirty="0"/>
              <a:t>. 1234m.</a:t>
            </a:r>
          </a:p>
        </p:txBody>
      </p:sp>
      <p:sp>
        <p:nvSpPr>
          <p:cNvPr id="20" name="Freeform 19"/>
          <p:cNvSpPr/>
          <p:nvPr/>
        </p:nvSpPr>
        <p:spPr>
          <a:xfrm>
            <a:off x="3407781" y="2364125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A</a:t>
            </a:r>
            <a:r>
              <a:rPr lang="en-US" sz="3600" kern="1200" dirty="0"/>
              <a:t>. 150m.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392556" y="3525674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</a:t>
            </a:r>
            <a:r>
              <a:rPr lang="en-US" sz="3600" dirty="0"/>
              <a:t>250m.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295422" y="258535"/>
            <a:ext cx="1153550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1: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cao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trung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bình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của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đỉnh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núi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 </a:t>
            </a:r>
            <a:r>
              <a:rPr lang="en-US" sz="4000" dirty="0" err="1">
                <a:solidFill>
                  <a:schemeClr val="tx1"/>
                </a:solidFill>
              </a:rPr>
              <a:t>cao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hơn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mực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nước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biển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470" y="4561633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73" y="3354912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539" y="2128868"/>
            <a:ext cx="1024676" cy="102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001173" y="3165231"/>
            <a:ext cx="5105216" cy="1017039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kern="1200" dirty="0"/>
              <a:t>A. SAI.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001173" y="4786433"/>
            <a:ext cx="5105216" cy="1017039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dirty="0"/>
              <a:t>B</a:t>
            </a:r>
            <a:r>
              <a:rPr lang="en-US" sz="4400" kern="1200" dirty="0"/>
              <a:t>. </a:t>
            </a:r>
            <a:r>
              <a:rPr lang="en-US" sz="4400" dirty="0"/>
              <a:t>ĐÚNG.</a:t>
            </a:r>
            <a:endParaRPr lang="en-US" sz="44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460376" y="258535"/>
            <a:ext cx="11234856" cy="2283534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2: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Số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nguyên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âm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2 </a:t>
            </a:r>
            <a:r>
              <a:rPr lang="en-US" sz="4000" dirty="0" err="1">
                <a:solidFill>
                  <a:schemeClr val="tx1"/>
                </a:solidFill>
              </a:rPr>
              <a:t>dùng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để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biểu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thị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cao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trung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bình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thấp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hơn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mực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nước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biển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  <a:r>
              <a:rPr lang="en-US" sz="4000" dirty="0" err="1">
                <a:solidFill>
                  <a:schemeClr val="tx1"/>
                </a:solidFill>
              </a:rPr>
              <a:t>đúng</a:t>
            </a:r>
            <a:r>
              <a:rPr lang="en-US" sz="4000" dirty="0">
                <a:solidFill>
                  <a:schemeClr val="tx1"/>
                </a:solidFill>
              </a:rPr>
              <a:t> hay </a:t>
            </a:r>
            <a:r>
              <a:rPr lang="en-US" sz="4000" dirty="0" err="1">
                <a:solidFill>
                  <a:schemeClr val="tx1"/>
                </a:solidFill>
              </a:rPr>
              <a:t>sai</a:t>
            </a:r>
            <a:r>
              <a:rPr lang="en-US" sz="4000" dirty="0">
                <a:solidFill>
                  <a:schemeClr val="tx1"/>
                </a:solidFill>
              </a:rPr>
              <a:t>?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88" y="2966448"/>
            <a:ext cx="887518" cy="1347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30" y="4375374"/>
            <a:ext cx="1024676" cy="155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1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2546252"/>
          </a:xfrm>
          <a:prstGeom prst="roundRect">
            <a:avLst/>
          </a:prstGeom>
          <a:solidFill>
            <a:schemeClr val="accent6">
              <a:lumMod val="75000"/>
              <a:alpha val="0"/>
            </a:schemeClr>
          </a:solidFill>
          <a:ln w="57150">
            <a:solidFill>
              <a:srgbClr val="FFFF00"/>
            </a:solidFill>
          </a:ln>
          <a:effectLst>
            <a:glow rad="228600">
              <a:srgbClr val="FFFF00">
                <a:alpha val="4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FF00"/>
                </a:solidFill>
              </a:rPr>
              <a:t>SAU ĐÂY LÀ MỘT ĐOẠN VIDEO VỀ </a:t>
            </a:r>
            <a:r>
              <a:rPr lang="vi-VN" sz="3600" dirty="0">
                <a:solidFill>
                  <a:srgbClr val="FFFF00"/>
                </a:solidFill>
              </a:rPr>
              <a:t>Phan Xi Păng hay còn gọi Fansipan là ngọn núi cao nhất của bán đảo Đông Dương (3.143 m), nằm ở trung tâm dãy Hoàng Liên Sơn. Cách </a:t>
            </a:r>
            <a:r>
              <a:rPr lang="vi-VN" sz="3600" dirty="0">
                <a:solidFill>
                  <a:srgbClr val="FF0000"/>
                </a:solidFill>
                <a:hlinkClick r:id="rId3" tooltip="Thị trấn Sapa"/>
              </a:rPr>
              <a:t>thị trấn Sapa</a:t>
            </a:r>
            <a:r>
              <a:rPr lang="vi-VN" sz="3600" dirty="0">
                <a:solidFill>
                  <a:srgbClr val="FF0000"/>
                </a:solidFill>
              </a:rPr>
              <a:t> 9 km về phía Tây Nam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Việt</a:t>
            </a:r>
            <a:r>
              <a:rPr lang="en-US" sz="3600" dirty="0">
                <a:solidFill>
                  <a:srgbClr val="FF0000"/>
                </a:solidFill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359645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AN XI PĂNG P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4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5415" y="864315"/>
            <a:ext cx="990365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CÁC EM THEO DÕI CÁC BỨC TRANH DƯỚI ĐÂY VÀ ĐỌC NHIỆT ĐỘ, ĐỘ CAO… CÓ TRONG HÌNH NHÉ.</a:t>
            </a:r>
          </a:p>
        </p:txBody>
      </p:sp>
    </p:spTree>
    <p:extLst>
      <p:ext uri="{BB962C8B-B14F-4D97-AF65-F5344CB8AC3E}">
        <p14:creationId xmlns:p14="http://schemas.microsoft.com/office/powerpoint/2010/main" val="316608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-560364" y="5730239"/>
            <a:ext cx="586388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8000" dirty="0" err="1">
                <a:solidFill>
                  <a:srgbClr val="6600FF"/>
                </a:solidFill>
              </a:rPr>
              <a:t>Pari</a:t>
            </a:r>
            <a:r>
              <a:rPr lang="en-US" sz="8000" dirty="0">
                <a:solidFill>
                  <a:srgbClr val="6600FF"/>
                </a:solidFill>
              </a:rPr>
              <a:t> </a:t>
            </a:r>
            <a:r>
              <a:rPr lang="en-US" sz="8000" b="1" dirty="0">
                <a:solidFill>
                  <a:srgbClr val="0033CC"/>
                </a:solidFill>
              </a:rPr>
              <a:t>0</a:t>
            </a:r>
            <a:r>
              <a:rPr lang="en-US" sz="8000" b="1" baseline="30000" dirty="0">
                <a:solidFill>
                  <a:srgbClr val="0033CC"/>
                </a:solidFill>
              </a:rPr>
              <a:t>0</a:t>
            </a:r>
            <a:r>
              <a:rPr lang="en-US" sz="80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080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1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6230815" y="280182"/>
            <a:ext cx="543130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6000" dirty="0" err="1">
                <a:solidFill>
                  <a:srgbClr val="6600FF"/>
                </a:solidFill>
              </a:rPr>
              <a:t>Bắc</a:t>
            </a:r>
            <a:r>
              <a:rPr lang="en-US" sz="6000" dirty="0">
                <a:solidFill>
                  <a:srgbClr val="6600FF"/>
                </a:solidFill>
              </a:rPr>
              <a:t> </a:t>
            </a:r>
            <a:r>
              <a:rPr lang="en-US" sz="6000" dirty="0" err="1">
                <a:solidFill>
                  <a:srgbClr val="6600FF"/>
                </a:solidFill>
              </a:rPr>
              <a:t>kinh</a:t>
            </a:r>
            <a:r>
              <a:rPr lang="en-US" sz="6000" dirty="0">
                <a:solidFill>
                  <a:srgbClr val="6600FF"/>
                </a:solidFill>
              </a:rPr>
              <a:t> </a:t>
            </a:r>
            <a:r>
              <a:rPr lang="en-US" sz="6000" b="1" dirty="0">
                <a:solidFill>
                  <a:srgbClr val="FF3300"/>
                </a:solidFill>
              </a:rPr>
              <a:t>-2</a:t>
            </a:r>
            <a:r>
              <a:rPr lang="en-US" sz="6000" b="1" baseline="30000" dirty="0">
                <a:solidFill>
                  <a:srgbClr val="0033CC"/>
                </a:solidFill>
              </a:rPr>
              <a:t>0</a:t>
            </a:r>
            <a:r>
              <a:rPr lang="en-US" sz="60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6188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03"/>
            <a:ext cx="12191999" cy="688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-608429" y="112542"/>
            <a:ext cx="670442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5400" dirty="0" err="1">
                <a:solidFill>
                  <a:srgbClr val="6600FF"/>
                </a:solidFill>
              </a:rPr>
              <a:t>Mát-xcơ-va</a:t>
            </a:r>
            <a:r>
              <a:rPr lang="en-US" sz="5400" dirty="0">
                <a:solidFill>
                  <a:srgbClr val="6600FF"/>
                </a:solidFill>
              </a:rPr>
              <a:t> </a:t>
            </a:r>
            <a:r>
              <a:rPr lang="en-US" sz="5400" b="1" dirty="0">
                <a:solidFill>
                  <a:srgbClr val="FF3300"/>
                </a:solidFill>
              </a:rPr>
              <a:t>-7</a:t>
            </a:r>
            <a:r>
              <a:rPr lang="en-US" sz="5400" b="1" baseline="30000" dirty="0">
                <a:solidFill>
                  <a:srgbClr val="0033CC"/>
                </a:solidFill>
              </a:rPr>
              <a:t>0</a:t>
            </a:r>
            <a:r>
              <a:rPr lang="en-US" sz="54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1865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-313007" y="5743135"/>
            <a:ext cx="760007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8800" dirty="0" err="1">
                <a:solidFill>
                  <a:srgbClr val="6600FF"/>
                </a:solidFill>
              </a:rPr>
              <a:t>Hà</a:t>
            </a:r>
            <a:r>
              <a:rPr lang="en-US" sz="8800" dirty="0">
                <a:solidFill>
                  <a:srgbClr val="6600FF"/>
                </a:solidFill>
              </a:rPr>
              <a:t> </a:t>
            </a:r>
            <a:r>
              <a:rPr lang="en-US" sz="8800" dirty="0" err="1">
                <a:solidFill>
                  <a:srgbClr val="6600FF"/>
                </a:solidFill>
              </a:rPr>
              <a:t>nội</a:t>
            </a:r>
            <a:r>
              <a:rPr lang="en-US" sz="8800" dirty="0">
                <a:solidFill>
                  <a:srgbClr val="6600FF"/>
                </a:solidFill>
              </a:rPr>
              <a:t> </a:t>
            </a:r>
            <a:r>
              <a:rPr lang="en-US" sz="8800" b="1" dirty="0">
                <a:solidFill>
                  <a:srgbClr val="0033CC"/>
                </a:solidFill>
              </a:rPr>
              <a:t>18</a:t>
            </a:r>
            <a:r>
              <a:rPr lang="en-US" sz="8800" b="1" baseline="30000" dirty="0">
                <a:solidFill>
                  <a:srgbClr val="0033CC"/>
                </a:solidFill>
              </a:rPr>
              <a:t>0</a:t>
            </a:r>
            <a:r>
              <a:rPr lang="en-US" sz="88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51156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900201"/>
            <a:chOff x="0" y="0"/>
            <a:chExt cx="12192000" cy="6900201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71201"/>
              <a:ext cx="12174071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3470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-248024" y="3470275"/>
            <a:ext cx="12670118" cy="762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err="1">
                <a:solidFill>
                  <a:srgbClr val="002060"/>
                </a:solidFill>
              </a:rPr>
              <a:t>Độ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cao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trung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bình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của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thềm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lục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địa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Việt</a:t>
            </a:r>
            <a:r>
              <a:rPr lang="en-US" b="1" i="1" dirty="0">
                <a:solidFill>
                  <a:srgbClr val="002060"/>
                </a:solidFill>
              </a:rPr>
              <a:t> Nam </a:t>
            </a:r>
            <a:r>
              <a:rPr lang="en-US" b="1" i="1" dirty="0" err="1">
                <a:solidFill>
                  <a:srgbClr val="002060"/>
                </a:solidFill>
              </a:rPr>
              <a:t>là</a:t>
            </a:r>
            <a:r>
              <a:rPr lang="en-US" b="1" i="1" dirty="0">
                <a:solidFill>
                  <a:srgbClr val="002060"/>
                </a:solidFill>
              </a:rPr>
              <a:t> -65m</a:t>
            </a:r>
          </a:p>
        </p:txBody>
      </p:sp>
    </p:spTree>
    <p:extLst>
      <p:ext uri="{BB962C8B-B14F-4D97-AF65-F5344CB8AC3E}">
        <p14:creationId xmlns:p14="http://schemas.microsoft.com/office/powerpoint/2010/main" val="46691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0"/>
          <p:cNvSpPr txBox="1">
            <a:spLocks noChangeArrowheads="1"/>
          </p:cNvSpPr>
          <p:nvPr/>
        </p:nvSpPr>
        <p:spPr bwMode="auto">
          <a:xfrm>
            <a:off x="3810926" y="2697576"/>
            <a:ext cx="8245085" cy="2246769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6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6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Những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con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số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này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có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ý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nghĩa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gì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?</a:t>
            </a:r>
          </a:p>
          <a:p>
            <a:pPr>
              <a:spcBef>
                <a:spcPct val="50000"/>
              </a:spcBef>
              <a:defRPr/>
            </a:pP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Vì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sao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ta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cần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đến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số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có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dấu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“–”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đằng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trước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?</a:t>
            </a:r>
          </a:p>
        </p:txBody>
      </p:sp>
      <p:sp>
        <p:nvSpPr>
          <p:cNvPr id="13323" name="AutoShape 7" descr="Medium wood"/>
          <p:cNvSpPr>
            <a:spLocks noChangeArrowheads="1"/>
          </p:cNvSpPr>
          <p:nvPr/>
        </p:nvSpPr>
        <p:spPr bwMode="auto">
          <a:xfrm rot="5400000">
            <a:off x="-986130" y="2451662"/>
            <a:ext cx="5676900" cy="1666875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4" name="Rectangle 8"/>
          <p:cNvSpPr>
            <a:spLocks noChangeArrowheads="1"/>
          </p:cNvSpPr>
          <p:nvPr/>
        </p:nvSpPr>
        <p:spPr bwMode="auto">
          <a:xfrm>
            <a:off x="1236371" y="726049"/>
            <a:ext cx="1220787" cy="5124450"/>
          </a:xfrm>
          <a:prstGeom prst="rect">
            <a:avLst/>
          </a:prstGeom>
          <a:gradFill rotWithShape="1">
            <a:gsLst>
              <a:gs pos="0">
                <a:srgbClr val="8D8575"/>
              </a:gs>
              <a:gs pos="50000">
                <a:srgbClr val="D5C9B1"/>
              </a:gs>
              <a:gs pos="100000">
                <a:srgbClr val="8D8575"/>
              </a:gs>
            </a:gsLst>
            <a:lin ang="0" scaled="1"/>
          </a:gra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5" name="Oval 10"/>
          <p:cNvSpPr>
            <a:spLocks noChangeArrowheads="1"/>
          </p:cNvSpPr>
          <p:nvPr/>
        </p:nvSpPr>
        <p:spPr bwMode="auto">
          <a:xfrm>
            <a:off x="1707857" y="5101199"/>
            <a:ext cx="285750" cy="584200"/>
          </a:xfrm>
          <a:prstGeom prst="ellipse">
            <a:avLst/>
          </a:prstGeom>
          <a:solidFill>
            <a:srgbClr val="8E348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6" name="Rectangle 9"/>
          <p:cNvSpPr>
            <a:spLocks noChangeArrowheads="1"/>
          </p:cNvSpPr>
          <p:nvPr/>
        </p:nvSpPr>
        <p:spPr bwMode="auto">
          <a:xfrm>
            <a:off x="1752307" y="973699"/>
            <a:ext cx="190500" cy="426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7" name="Rectangle 11"/>
          <p:cNvSpPr>
            <a:spLocks noChangeArrowheads="1"/>
          </p:cNvSpPr>
          <p:nvPr/>
        </p:nvSpPr>
        <p:spPr bwMode="auto">
          <a:xfrm>
            <a:off x="1752307" y="3716899"/>
            <a:ext cx="190500" cy="1593850"/>
          </a:xfrm>
          <a:prstGeom prst="rect">
            <a:avLst/>
          </a:prstGeom>
          <a:solidFill>
            <a:srgbClr val="8E34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grpSp>
        <p:nvGrpSpPr>
          <p:cNvPr id="13328" name="Group 47"/>
          <p:cNvGrpSpPr>
            <a:grpSpLocks/>
          </p:cNvGrpSpPr>
          <p:nvPr/>
        </p:nvGrpSpPr>
        <p:grpSpPr bwMode="auto">
          <a:xfrm>
            <a:off x="1942807" y="1373750"/>
            <a:ext cx="304800" cy="3514725"/>
            <a:chOff x="3720" y="680"/>
            <a:chExt cx="324" cy="2214"/>
          </a:xfrm>
        </p:grpSpPr>
        <p:sp>
          <p:nvSpPr>
            <p:cNvPr id="13434" name="Line 28"/>
            <p:cNvSpPr>
              <a:spLocks noChangeShapeType="1"/>
            </p:cNvSpPr>
            <p:nvPr/>
          </p:nvSpPr>
          <p:spPr bwMode="auto">
            <a:xfrm>
              <a:off x="3720" y="2894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5" name="Line 37"/>
            <p:cNvSpPr>
              <a:spLocks noChangeShapeType="1"/>
            </p:cNvSpPr>
            <p:nvPr/>
          </p:nvSpPr>
          <p:spPr bwMode="auto">
            <a:xfrm>
              <a:off x="3720" y="2648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6" name="Line 38"/>
            <p:cNvSpPr>
              <a:spLocks noChangeShapeType="1"/>
            </p:cNvSpPr>
            <p:nvPr/>
          </p:nvSpPr>
          <p:spPr bwMode="auto">
            <a:xfrm>
              <a:off x="3720" y="2402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7" name="Line 39"/>
            <p:cNvSpPr>
              <a:spLocks noChangeShapeType="1"/>
            </p:cNvSpPr>
            <p:nvPr/>
          </p:nvSpPr>
          <p:spPr bwMode="auto">
            <a:xfrm>
              <a:off x="3720" y="2156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8" name="Line 40"/>
            <p:cNvSpPr>
              <a:spLocks noChangeShapeType="1"/>
            </p:cNvSpPr>
            <p:nvPr/>
          </p:nvSpPr>
          <p:spPr bwMode="auto">
            <a:xfrm>
              <a:off x="3720" y="1910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9" name="Line 41"/>
            <p:cNvSpPr>
              <a:spLocks noChangeShapeType="1"/>
            </p:cNvSpPr>
            <p:nvPr/>
          </p:nvSpPr>
          <p:spPr bwMode="auto">
            <a:xfrm>
              <a:off x="3720" y="1664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0" name="Line 42"/>
            <p:cNvSpPr>
              <a:spLocks noChangeShapeType="1"/>
            </p:cNvSpPr>
            <p:nvPr/>
          </p:nvSpPr>
          <p:spPr bwMode="auto">
            <a:xfrm>
              <a:off x="3720" y="1418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1" name="Line 43"/>
            <p:cNvSpPr>
              <a:spLocks noChangeShapeType="1"/>
            </p:cNvSpPr>
            <p:nvPr/>
          </p:nvSpPr>
          <p:spPr bwMode="auto">
            <a:xfrm>
              <a:off x="3720" y="1172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2" name="Line 44"/>
            <p:cNvSpPr>
              <a:spLocks noChangeShapeType="1"/>
            </p:cNvSpPr>
            <p:nvPr/>
          </p:nvSpPr>
          <p:spPr bwMode="auto">
            <a:xfrm>
              <a:off x="3720" y="926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3" name="Line 45"/>
            <p:cNvSpPr>
              <a:spLocks noChangeShapeType="1"/>
            </p:cNvSpPr>
            <p:nvPr/>
          </p:nvSpPr>
          <p:spPr bwMode="auto">
            <a:xfrm>
              <a:off x="3720" y="680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9" name="Text Box 48"/>
          <p:cNvSpPr txBox="1">
            <a:spLocks noChangeArrowheads="1"/>
          </p:cNvSpPr>
          <p:nvPr/>
        </p:nvSpPr>
        <p:spPr bwMode="auto">
          <a:xfrm>
            <a:off x="1374482" y="3523225"/>
            <a:ext cx="48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3330" name="Text Box 49"/>
          <p:cNvSpPr txBox="1">
            <a:spLocks noChangeArrowheads="1"/>
          </p:cNvSpPr>
          <p:nvPr/>
        </p:nvSpPr>
        <p:spPr bwMode="auto">
          <a:xfrm>
            <a:off x="1172870" y="39089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-10</a:t>
            </a:r>
          </a:p>
        </p:txBody>
      </p:sp>
      <p:sp>
        <p:nvSpPr>
          <p:cNvPr id="13331" name="Text Box 51"/>
          <p:cNvSpPr txBox="1">
            <a:spLocks noChangeArrowheads="1"/>
          </p:cNvSpPr>
          <p:nvPr/>
        </p:nvSpPr>
        <p:spPr bwMode="auto">
          <a:xfrm>
            <a:off x="1164933" y="4305863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-20</a:t>
            </a:r>
          </a:p>
        </p:txBody>
      </p:sp>
      <p:sp>
        <p:nvSpPr>
          <p:cNvPr id="13332" name="Text Box 52"/>
          <p:cNvSpPr txBox="1">
            <a:spLocks noChangeArrowheads="1"/>
          </p:cNvSpPr>
          <p:nvPr/>
        </p:nvSpPr>
        <p:spPr bwMode="auto">
          <a:xfrm>
            <a:off x="1176045" y="4678925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-30</a:t>
            </a:r>
          </a:p>
        </p:txBody>
      </p:sp>
      <p:sp>
        <p:nvSpPr>
          <p:cNvPr id="13333" name="Text Box 53"/>
          <p:cNvSpPr txBox="1">
            <a:spLocks noChangeArrowheads="1"/>
          </p:cNvSpPr>
          <p:nvPr/>
        </p:nvSpPr>
        <p:spPr bwMode="auto">
          <a:xfrm>
            <a:off x="1236370" y="31342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13334" name="Text Box 54"/>
          <p:cNvSpPr txBox="1">
            <a:spLocks noChangeArrowheads="1"/>
          </p:cNvSpPr>
          <p:nvPr/>
        </p:nvSpPr>
        <p:spPr bwMode="auto">
          <a:xfrm>
            <a:off x="1223670" y="2750113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13335" name="Text Box 55"/>
          <p:cNvSpPr txBox="1">
            <a:spLocks noChangeArrowheads="1"/>
          </p:cNvSpPr>
          <p:nvPr/>
        </p:nvSpPr>
        <p:spPr bwMode="auto">
          <a:xfrm>
            <a:off x="1220495" y="2342125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13336" name="Text Box 56"/>
          <p:cNvSpPr txBox="1">
            <a:spLocks noChangeArrowheads="1"/>
          </p:cNvSpPr>
          <p:nvPr/>
        </p:nvSpPr>
        <p:spPr bwMode="auto">
          <a:xfrm>
            <a:off x="1226845" y="1962713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13337" name="Text Box 57"/>
          <p:cNvSpPr txBox="1">
            <a:spLocks noChangeArrowheads="1"/>
          </p:cNvSpPr>
          <p:nvPr/>
        </p:nvSpPr>
        <p:spPr bwMode="auto">
          <a:xfrm>
            <a:off x="1228433" y="1573775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13338" name="Text Box 58"/>
          <p:cNvSpPr txBox="1">
            <a:spLocks noChangeArrowheads="1"/>
          </p:cNvSpPr>
          <p:nvPr/>
        </p:nvSpPr>
        <p:spPr bwMode="auto">
          <a:xfrm>
            <a:off x="1225258" y="1184838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13339" name="Text Box 60"/>
          <p:cNvSpPr txBox="1">
            <a:spLocks noChangeArrowheads="1"/>
          </p:cNvSpPr>
          <p:nvPr/>
        </p:nvSpPr>
        <p:spPr bwMode="auto">
          <a:xfrm>
            <a:off x="1198270" y="743512"/>
            <a:ext cx="665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400" baseline="30000">
                <a:solidFill>
                  <a:srgbClr val="541AE4"/>
                </a:solidFill>
                <a:latin typeface="Comic Sans MS" panose="030F0702030302020204" pitchFamily="66" charset="0"/>
              </a:rPr>
              <a:t>o</a:t>
            </a:r>
            <a:r>
              <a:rPr lang="en-GB" sz="2400">
                <a:solidFill>
                  <a:srgbClr val="541AE4"/>
                </a:solidFill>
                <a:latin typeface="Comic Sans MS" panose="030F0702030302020204" pitchFamily="66" charset="0"/>
              </a:rPr>
              <a:t>C</a:t>
            </a:r>
            <a:endParaRPr lang="en-GB" sz="2400" baseline="30000">
              <a:solidFill>
                <a:srgbClr val="541AE4"/>
              </a:solidFill>
              <a:latin typeface="Comic Sans MS" panose="030F0702030302020204" pitchFamily="66" charset="0"/>
            </a:endParaRPr>
          </a:p>
        </p:txBody>
      </p:sp>
      <p:sp>
        <p:nvSpPr>
          <p:cNvPr id="13340" name="Oval 61"/>
          <p:cNvSpPr>
            <a:spLocks noChangeArrowheads="1"/>
          </p:cNvSpPr>
          <p:nvPr/>
        </p:nvSpPr>
        <p:spPr bwMode="auto">
          <a:xfrm>
            <a:off x="2273007" y="5669524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1" name="Oval 62"/>
          <p:cNvSpPr>
            <a:spLocks noChangeArrowheads="1"/>
          </p:cNvSpPr>
          <p:nvPr/>
        </p:nvSpPr>
        <p:spPr bwMode="auto">
          <a:xfrm>
            <a:off x="1307807" y="5666349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2" name="Oval 63"/>
          <p:cNvSpPr>
            <a:spLocks noChangeArrowheads="1"/>
          </p:cNvSpPr>
          <p:nvPr/>
        </p:nvSpPr>
        <p:spPr bwMode="auto">
          <a:xfrm>
            <a:off x="2260307" y="789549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3" name="Oval 64"/>
          <p:cNvSpPr>
            <a:spLocks noChangeArrowheads="1"/>
          </p:cNvSpPr>
          <p:nvPr/>
        </p:nvSpPr>
        <p:spPr bwMode="auto">
          <a:xfrm>
            <a:off x="1295107" y="786374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pic>
        <p:nvPicPr>
          <p:cNvPr id="13344" name="Picture 73" descr="Ice Cub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7" y="3488299"/>
            <a:ext cx="571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45" name="Group 178"/>
          <p:cNvGrpSpPr>
            <a:grpSpLocks/>
          </p:cNvGrpSpPr>
          <p:nvPr/>
        </p:nvGrpSpPr>
        <p:grpSpPr bwMode="auto">
          <a:xfrm>
            <a:off x="447382" y="832413"/>
            <a:ext cx="3316288" cy="4040187"/>
            <a:chOff x="164" y="911"/>
            <a:chExt cx="2089" cy="2545"/>
          </a:xfrm>
        </p:grpSpPr>
        <p:grpSp>
          <p:nvGrpSpPr>
            <p:cNvPr id="13348" name="Group 78"/>
            <p:cNvGrpSpPr>
              <a:grpSpLocks/>
            </p:cNvGrpSpPr>
            <p:nvPr/>
          </p:nvGrpSpPr>
          <p:grpSpPr bwMode="auto">
            <a:xfrm>
              <a:off x="1718" y="2983"/>
              <a:ext cx="535" cy="473"/>
              <a:chOff x="4998" y="2091"/>
              <a:chExt cx="647" cy="572"/>
            </a:xfrm>
          </p:grpSpPr>
          <p:sp>
            <p:nvSpPr>
              <p:cNvPr id="13375" name="Freeform 79"/>
              <p:cNvSpPr>
                <a:spLocks noEditPoints="1"/>
              </p:cNvSpPr>
              <p:nvPr/>
            </p:nvSpPr>
            <p:spPr bwMode="auto">
              <a:xfrm>
                <a:off x="4998" y="2091"/>
                <a:ext cx="647" cy="572"/>
              </a:xfrm>
              <a:custGeom>
                <a:avLst/>
                <a:gdLst>
                  <a:gd name="T0" fmla="*/ 258 w 3237"/>
                  <a:gd name="T1" fmla="*/ 1945 h 2859"/>
                  <a:gd name="T2" fmla="*/ 155 w 3237"/>
                  <a:gd name="T3" fmla="*/ 1428 h 2859"/>
                  <a:gd name="T4" fmla="*/ 179 w 3237"/>
                  <a:gd name="T5" fmla="*/ 1208 h 2859"/>
                  <a:gd name="T6" fmla="*/ 298 w 3237"/>
                  <a:gd name="T7" fmla="*/ 1136 h 2859"/>
                  <a:gd name="T8" fmla="*/ 639 w 3237"/>
                  <a:gd name="T9" fmla="*/ 816 h 2859"/>
                  <a:gd name="T10" fmla="*/ 908 w 3237"/>
                  <a:gd name="T11" fmla="*/ 638 h 2859"/>
                  <a:gd name="T12" fmla="*/ 1071 w 3237"/>
                  <a:gd name="T13" fmla="*/ 704 h 2859"/>
                  <a:gd name="T14" fmla="*/ 1282 w 3237"/>
                  <a:gd name="T15" fmla="*/ 588 h 2859"/>
                  <a:gd name="T16" fmla="*/ 1410 w 3237"/>
                  <a:gd name="T17" fmla="*/ 552 h 2859"/>
                  <a:gd name="T18" fmla="*/ 1525 w 3237"/>
                  <a:gd name="T19" fmla="*/ 599 h 2859"/>
                  <a:gd name="T20" fmla="*/ 1708 w 3237"/>
                  <a:gd name="T21" fmla="*/ 541 h 2859"/>
                  <a:gd name="T22" fmla="*/ 1664 w 3237"/>
                  <a:gd name="T23" fmla="*/ 451 h 2859"/>
                  <a:gd name="T24" fmla="*/ 1579 w 3237"/>
                  <a:gd name="T25" fmla="*/ 278 h 2859"/>
                  <a:gd name="T26" fmla="*/ 1724 w 3237"/>
                  <a:gd name="T27" fmla="*/ 116 h 2859"/>
                  <a:gd name="T28" fmla="*/ 1854 w 3237"/>
                  <a:gd name="T29" fmla="*/ 26 h 2859"/>
                  <a:gd name="T30" fmla="*/ 2058 w 3237"/>
                  <a:gd name="T31" fmla="*/ 8 h 2859"/>
                  <a:gd name="T32" fmla="*/ 2256 w 3237"/>
                  <a:gd name="T33" fmla="*/ 127 h 2859"/>
                  <a:gd name="T34" fmla="*/ 2279 w 3237"/>
                  <a:gd name="T35" fmla="*/ 327 h 2859"/>
                  <a:gd name="T36" fmla="*/ 2293 w 3237"/>
                  <a:gd name="T37" fmla="*/ 378 h 2859"/>
                  <a:gd name="T38" fmla="*/ 2415 w 3237"/>
                  <a:gd name="T39" fmla="*/ 416 h 2859"/>
                  <a:gd name="T40" fmla="*/ 2695 w 3237"/>
                  <a:gd name="T41" fmla="*/ 233 h 2859"/>
                  <a:gd name="T42" fmla="*/ 2848 w 3237"/>
                  <a:gd name="T43" fmla="*/ 184 h 2859"/>
                  <a:gd name="T44" fmla="*/ 2907 w 3237"/>
                  <a:gd name="T45" fmla="*/ 111 h 2859"/>
                  <a:gd name="T46" fmla="*/ 3035 w 3237"/>
                  <a:gd name="T47" fmla="*/ 196 h 2859"/>
                  <a:gd name="T48" fmla="*/ 3015 w 3237"/>
                  <a:gd name="T49" fmla="*/ 294 h 2859"/>
                  <a:gd name="T50" fmla="*/ 3215 w 3237"/>
                  <a:gd name="T51" fmla="*/ 608 h 2859"/>
                  <a:gd name="T52" fmla="*/ 3072 w 3237"/>
                  <a:gd name="T53" fmla="*/ 1083 h 2859"/>
                  <a:gd name="T54" fmla="*/ 2900 w 3237"/>
                  <a:gd name="T55" fmla="*/ 1178 h 2859"/>
                  <a:gd name="T56" fmla="*/ 2791 w 3237"/>
                  <a:gd name="T57" fmla="*/ 1253 h 2859"/>
                  <a:gd name="T58" fmla="*/ 2697 w 3237"/>
                  <a:gd name="T59" fmla="*/ 1590 h 2859"/>
                  <a:gd name="T60" fmla="*/ 2931 w 3237"/>
                  <a:gd name="T61" fmla="*/ 1858 h 2859"/>
                  <a:gd name="T62" fmla="*/ 2892 w 3237"/>
                  <a:gd name="T63" fmla="*/ 2377 h 2859"/>
                  <a:gd name="T64" fmla="*/ 2710 w 3237"/>
                  <a:gd name="T65" fmla="*/ 2402 h 2859"/>
                  <a:gd name="T66" fmla="*/ 2648 w 3237"/>
                  <a:gd name="T67" fmla="*/ 2105 h 2859"/>
                  <a:gd name="T68" fmla="*/ 2576 w 3237"/>
                  <a:gd name="T69" fmla="*/ 1945 h 2859"/>
                  <a:gd name="T70" fmla="*/ 2413 w 3237"/>
                  <a:gd name="T71" fmla="*/ 2100 h 2859"/>
                  <a:gd name="T72" fmla="*/ 2344 w 3237"/>
                  <a:gd name="T73" fmla="*/ 2307 h 2859"/>
                  <a:gd name="T74" fmla="*/ 2295 w 3237"/>
                  <a:gd name="T75" fmla="*/ 2458 h 2859"/>
                  <a:gd name="T76" fmla="*/ 2559 w 3237"/>
                  <a:gd name="T77" fmla="*/ 2680 h 2859"/>
                  <a:gd name="T78" fmla="*/ 2375 w 3237"/>
                  <a:gd name="T79" fmla="*/ 2814 h 2859"/>
                  <a:gd name="T80" fmla="*/ 2087 w 3237"/>
                  <a:gd name="T81" fmla="*/ 2854 h 2859"/>
                  <a:gd name="T82" fmla="*/ 1874 w 3237"/>
                  <a:gd name="T83" fmla="*/ 2712 h 2859"/>
                  <a:gd name="T84" fmla="*/ 1949 w 3237"/>
                  <a:gd name="T85" fmla="*/ 2187 h 2859"/>
                  <a:gd name="T86" fmla="*/ 1438 w 3237"/>
                  <a:gd name="T87" fmla="*/ 2290 h 2859"/>
                  <a:gd name="T88" fmla="*/ 1295 w 3237"/>
                  <a:gd name="T89" fmla="*/ 2283 h 2859"/>
                  <a:gd name="T90" fmla="*/ 1594 w 3237"/>
                  <a:gd name="T91" fmla="*/ 2513 h 2859"/>
                  <a:gd name="T92" fmla="*/ 1714 w 3237"/>
                  <a:gd name="T93" fmla="*/ 2741 h 2859"/>
                  <a:gd name="T94" fmla="*/ 1591 w 3237"/>
                  <a:gd name="T95" fmla="*/ 2812 h 2859"/>
                  <a:gd name="T96" fmla="*/ 1395 w 3237"/>
                  <a:gd name="T97" fmla="*/ 2808 h 2859"/>
                  <a:gd name="T98" fmla="*/ 1169 w 3237"/>
                  <a:gd name="T99" fmla="*/ 2808 h 2859"/>
                  <a:gd name="T100" fmla="*/ 949 w 3237"/>
                  <a:gd name="T101" fmla="*/ 2439 h 2859"/>
                  <a:gd name="T102" fmla="*/ 785 w 3237"/>
                  <a:gd name="T103" fmla="*/ 2247 h 2859"/>
                  <a:gd name="T104" fmla="*/ 549 w 3237"/>
                  <a:gd name="T105" fmla="*/ 2434 h 2859"/>
                  <a:gd name="T106" fmla="*/ 770 w 3237"/>
                  <a:gd name="T107" fmla="*/ 2617 h 2859"/>
                  <a:gd name="T108" fmla="*/ 656 w 3237"/>
                  <a:gd name="T109" fmla="*/ 2807 h 2859"/>
                  <a:gd name="T110" fmla="*/ 435 w 3237"/>
                  <a:gd name="T111" fmla="*/ 2844 h 2859"/>
                  <a:gd name="T112" fmla="*/ 95 w 3237"/>
                  <a:gd name="T113" fmla="*/ 2778 h 2859"/>
                  <a:gd name="T114" fmla="*/ 0 w 3237"/>
                  <a:gd name="T115" fmla="*/ 2608 h 2859"/>
                  <a:gd name="T116" fmla="*/ 2171 w 3237"/>
                  <a:gd name="T117" fmla="*/ 525 h 2859"/>
                  <a:gd name="T118" fmla="*/ 2166 w 3237"/>
                  <a:gd name="T119" fmla="*/ 622 h 2859"/>
                  <a:gd name="T120" fmla="*/ 2275 w 3237"/>
                  <a:gd name="T121" fmla="*/ 627 h 2859"/>
                  <a:gd name="T122" fmla="*/ 2199 w 3237"/>
                  <a:gd name="T123" fmla="*/ 573 h 2859"/>
                  <a:gd name="T124" fmla="*/ 2178 w 3237"/>
                  <a:gd name="T125" fmla="*/ 501 h 285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37"/>
                  <a:gd name="T190" fmla="*/ 0 h 2859"/>
                  <a:gd name="T191" fmla="*/ 3237 w 3237"/>
                  <a:gd name="T192" fmla="*/ 2859 h 285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37" h="2859">
                    <a:moveTo>
                      <a:pt x="76" y="2360"/>
                    </a:moveTo>
                    <a:lnTo>
                      <a:pt x="94" y="2332"/>
                    </a:lnTo>
                    <a:lnTo>
                      <a:pt x="113" y="2307"/>
                    </a:lnTo>
                    <a:lnTo>
                      <a:pt x="133" y="2280"/>
                    </a:lnTo>
                    <a:lnTo>
                      <a:pt x="153" y="2254"/>
                    </a:lnTo>
                    <a:lnTo>
                      <a:pt x="172" y="2227"/>
                    </a:lnTo>
                    <a:lnTo>
                      <a:pt x="192" y="2200"/>
                    </a:lnTo>
                    <a:lnTo>
                      <a:pt x="209" y="2173"/>
                    </a:lnTo>
                    <a:lnTo>
                      <a:pt x="227" y="2147"/>
                    </a:lnTo>
                    <a:lnTo>
                      <a:pt x="239" y="2115"/>
                    </a:lnTo>
                    <a:lnTo>
                      <a:pt x="248" y="2083"/>
                    </a:lnTo>
                    <a:lnTo>
                      <a:pt x="255" y="2049"/>
                    </a:lnTo>
                    <a:lnTo>
                      <a:pt x="259" y="2016"/>
                    </a:lnTo>
                    <a:lnTo>
                      <a:pt x="259" y="1980"/>
                    </a:lnTo>
                    <a:lnTo>
                      <a:pt x="258" y="1945"/>
                    </a:lnTo>
                    <a:lnTo>
                      <a:pt x="255" y="1909"/>
                    </a:lnTo>
                    <a:lnTo>
                      <a:pt x="251" y="1877"/>
                    </a:lnTo>
                    <a:lnTo>
                      <a:pt x="238" y="1824"/>
                    </a:lnTo>
                    <a:lnTo>
                      <a:pt x="225" y="1771"/>
                    </a:lnTo>
                    <a:lnTo>
                      <a:pt x="211" y="1717"/>
                    </a:lnTo>
                    <a:lnTo>
                      <a:pt x="200" y="1665"/>
                    </a:lnTo>
                    <a:lnTo>
                      <a:pt x="189" y="1611"/>
                    </a:lnTo>
                    <a:lnTo>
                      <a:pt x="184" y="1557"/>
                    </a:lnTo>
                    <a:lnTo>
                      <a:pt x="184" y="1502"/>
                    </a:lnTo>
                    <a:lnTo>
                      <a:pt x="192" y="1447"/>
                    </a:lnTo>
                    <a:lnTo>
                      <a:pt x="184" y="1443"/>
                    </a:lnTo>
                    <a:lnTo>
                      <a:pt x="177" y="1439"/>
                    </a:lnTo>
                    <a:lnTo>
                      <a:pt x="169" y="1436"/>
                    </a:lnTo>
                    <a:lnTo>
                      <a:pt x="163" y="1433"/>
                    </a:lnTo>
                    <a:lnTo>
                      <a:pt x="155" y="1428"/>
                    </a:lnTo>
                    <a:lnTo>
                      <a:pt x="149" y="1423"/>
                    </a:lnTo>
                    <a:lnTo>
                      <a:pt x="142" y="1417"/>
                    </a:lnTo>
                    <a:lnTo>
                      <a:pt x="139" y="1412"/>
                    </a:lnTo>
                    <a:lnTo>
                      <a:pt x="133" y="1389"/>
                    </a:lnTo>
                    <a:lnTo>
                      <a:pt x="127" y="1366"/>
                    </a:lnTo>
                    <a:lnTo>
                      <a:pt x="123" y="1344"/>
                    </a:lnTo>
                    <a:lnTo>
                      <a:pt x="122" y="1322"/>
                    </a:lnTo>
                    <a:lnTo>
                      <a:pt x="122" y="1300"/>
                    </a:lnTo>
                    <a:lnTo>
                      <a:pt x="126" y="1280"/>
                    </a:lnTo>
                    <a:lnTo>
                      <a:pt x="135" y="1258"/>
                    </a:lnTo>
                    <a:lnTo>
                      <a:pt x="149" y="1240"/>
                    </a:lnTo>
                    <a:lnTo>
                      <a:pt x="154" y="1230"/>
                    </a:lnTo>
                    <a:lnTo>
                      <a:pt x="162" y="1222"/>
                    </a:lnTo>
                    <a:lnTo>
                      <a:pt x="169" y="1214"/>
                    </a:lnTo>
                    <a:lnTo>
                      <a:pt x="179" y="1208"/>
                    </a:lnTo>
                    <a:lnTo>
                      <a:pt x="187" y="1200"/>
                    </a:lnTo>
                    <a:lnTo>
                      <a:pt x="196" y="1194"/>
                    </a:lnTo>
                    <a:lnTo>
                      <a:pt x="204" y="1186"/>
                    </a:lnTo>
                    <a:lnTo>
                      <a:pt x="213" y="1180"/>
                    </a:lnTo>
                    <a:lnTo>
                      <a:pt x="221" y="1176"/>
                    </a:lnTo>
                    <a:lnTo>
                      <a:pt x="229" y="1174"/>
                    </a:lnTo>
                    <a:lnTo>
                      <a:pt x="237" y="1171"/>
                    </a:lnTo>
                    <a:lnTo>
                      <a:pt x="245" y="1170"/>
                    </a:lnTo>
                    <a:lnTo>
                      <a:pt x="254" y="1168"/>
                    </a:lnTo>
                    <a:lnTo>
                      <a:pt x="262" y="1168"/>
                    </a:lnTo>
                    <a:lnTo>
                      <a:pt x="272" y="1167"/>
                    </a:lnTo>
                    <a:lnTo>
                      <a:pt x="282" y="1169"/>
                    </a:lnTo>
                    <a:lnTo>
                      <a:pt x="287" y="1157"/>
                    </a:lnTo>
                    <a:lnTo>
                      <a:pt x="292" y="1146"/>
                    </a:lnTo>
                    <a:lnTo>
                      <a:pt x="298" y="1136"/>
                    </a:lnTo>
                    <a:lnTo>
                      <a:pt x="304" y="1126"/>
                    </a:lnTo>
                    <a:lnTo>
                      <a:pt x="310" y="1115"/>
                    </a:lnTo>
                    <a:lnTo>
                      <a:pt x="316" y="1105"/>
                    </a:lnTo>
                    <a:lnTo>
                      <a:pt x="321" y="1094"/>
                    </a:lnTo>
                    <a:lnTo>
                      <a:pt x="328" y="1083"/>
                    </a:lnTo>
                    <a:lnTo>
                      <a:pt x="352" y="1041"/>
                    </a:lnTo>
                    <a:lnTo>
                      <a:pt x="381" y="1003"/>
                    </a:lnTo>
                    <a:lnTo>
                      <a:pt x="414" y="964"/>
                    </a:lnTo>
                    <a:lnTo>
                      <a:pt x="449" y="930"/>
                    </a:lnTo>
                    <a:lnTo>
                      <a:pt x="485" y="896"/>
                    </a:lnTo>
                    <a:lnTo>
                      <a:pt x="526" y="868"/>
                    </a:lnTo>
                    <a:lnTo>
                      <a:pt x="567" y="843"/>
                    </a:lnTo>
                    <a:lnTo>
                      <a:pt x="612" y="823"/>
                    </a:lnTo>
                    <a:lnTo>
                      <a:pt x="625" y="819"/>
                    </a:lnTo>
                    <a:lnTo>
                      <a:pt x="639" y="816"/>
                    </a:lnTo>
                    <a:lnTo>
                      <a:pt x="653" y="813"/>
                    </a:lnTo>
                    <a:lnTo>
                      <a:pt x="668" y="809"/>
                    </a:lnTo>
                    <a:lnTo>
                      <a:pt x="682" y="806"/>
                    </a:lnTo>
                    <a:lnTo>
                      <a:pt x="697" y="805"/>
                    </a:lnTo>
                    <a:lnTo>
                      <a:pt x="712" y="804"/>
                    </a:lnTo>
                    <a:lnTo>
                      <a:pt x="728" y="804"/>
                    </a:lnTo>
                    <a:lnTo>
                      <a:pt x="744" y="779"/>
                    </a:lnTo>
                    <a:lnTo>
                      <a:pt x="764" y="757"/>
                    </a:lnTo>
                    <a:lnTo>
                      <a:pt x="785" y="734"/>
                    </a:lnTo>
                    <a:lnTo>
                      <a:pt x="807" y="715"/>
                    </a:lnTo>
                    <a:lnTo>
                      <a:pt x="830" y="696"/>
                    </a:lnTo>
                    <a:lnTo>
                      <a:pt x="853" y="677"/>
                    </a:lnTo>
                    <a:lnTo>
                      <a:pt x="876" y="660"/>
                    </a:lnTo>
                    <a:lnTo>
                      <a:pt x="899" y="644"/>
                    </a:lnTo>
                    <a:lnTo>
                      <a:pt x="908" y="638"/>
                    </a:lnTo>
                    <a:lnTo>
                      <a:pt x="918" y="633"/>
                    </a:lnTo>
                    <a:lnTo>
                      <a:pt x="927" y="630"/>
                    </a:lnTo>
                    <a:lnTo>
                      <a:pt x="937" y="627"/>
                    </a:lnTo>
                    <a:lnTo>
                      <a:pt x="947" y="624"/>
                    </a:lnTo>
                    <a:lnTo>
                      <a:pt x="957" y="622"/>
                    </a:lnTo>
                    <a:lnTo>
                      <a:pt x="968" y="621"/>
                    </a:lnTo>
                    <a:lnTo>
                      <a:pt x="979" y="621"/>
                    </a:lnTo>
                    <a:lnTo>
                      <a:pt x="995" y="624"/>
                    </a:lnTo>
                    <a:lnTo>
                      <a:pt x="1009" y="631"/>
                    </a:lnTo>
                    <a:lnTo>
                      <a:pt x="1021" y="640"/>
                    </a:lnTo>
                    <a:lnTo>
                      <a:pt x="1032" y="653"/>
                    </a:lnTo>
                    <a:lnTo>
                      <a:pt x="1042" y="666"/>
                    </a:lnTo>
                    <a:lnTo>
                      <a:pt x="1052" y="679"/>
                    </a:lnTo>
                    <a:lnTo>
                      <a:pt x="1060" y="691"/>
                    </a:lnTo>
                    <a:lnTo>
                      <a:pt x="1071" y="704"/>
                    </a:lnTo>
                    <a:lnTo>
                      <a:pt x="1085" y="682"/>
                    </a:lnTo>
                    <a:lnTo>
                      <a:pt x="1102" y="661"/>
                    </a:lnTo>
                    <a:lnTo>
                      <a:pt x="1120" y="641"/>
                    </a:lnTo>
                    <a:lnTo>
                      <a:pt x="1141" y="624"/>
                    </a:lnTo>
                    <a:lnTo>
                      <a:pt x="1161" y="609"/>
                    </a:lnTo>
                    <a:lnTo>
                      <a:pt x="1185" y="597"/>
                    </a:lnTo>
                    <a:lnTo>
                      <a:pt x="1209" y="589"/>
                    </a:lnTo>
                    <a:lnTo>
                      <a:pt x="1237" y="587"/>
                    </a:lnTo>
                    <a:lnTo>
                      <a:pt x="1244" y="587"/>
                    </a:lnTo>
                    <a:lnTo>
                      <a:pt x="1250" y="588"/>
                    </a:lnTo>
                    <a:lnTo>
                      <a:pt x="1257" y="587"/>
                    </a:lnTo>
                    <a:lnTo>
                      <a:pt x="1264" y="587"/>
                    </a:lnTo>
                    <a:lnTo>
                      <a:pt x="1269" y="587"/>
                    </a:lnTo>
                    <a:lnTo>
                      <a:pt x="1276" y="587"/>
                    </a:lnTo>
                    <a:lnTo>
                      <a:pt x="1282" y="588"/>
                    </a:lnTo>
                    <a:lnTo>
                      <a:pt x="1289" y="593"/>
                    </a:lnTo>
                    <a:lnTo>
                      <a:pt x="1295" y="583"/>
                    </a:lnTo>
                    <a:lnTo>
                      <a:pt x="1304" y="574"/>
                    </a:lnTo>
                    <a:lnTo>
                      <a:pt x="1312" y="566"/>
                    </a:lnTo>
                    <a:lnTo>
                      <a:pt x="1324" y="560"/>
                    </a:lnTo>
                    <a:lnTo>
                      <a:pt x="1334" y="555"/>
                    </a:lnTo>
                    <a:lnTo>
                      <a:pt x="1347" y="552"/>
                    </a:lnTo>
                    <a:lnTo>
                      <a:pt x="1359" y="551"/>
                    </a:lnTo>
                    <a:lnTo>
                      <a:pt x="1372" y="554"/>
                    </a:lnTo>
                    <a:lnTo>
                      <a:pt x="1378" y="551"/>
                    </a:lnTo>
                    <a:lnTo>
                      <a:pt x="1384" y="551"/>
                    </a:lnTo>
                    <a:lnTo>
                      <a:pt x="1391" y="551"/>
                    </a:lnTo>
                    <a:lnTo>
                      <a:pt x="1397" y="551"/>
                    </a:lnTo>
                    <a:lnTo>
                      <a:pt x="1403" y="551"/>
                    </a:lnTo>
                    <a:lnTo>
                      <a:pt x="1410" y="552"/>
                    </a:lnTo>
                    <a:lnTo>
                      <a:pt x="1416" y="553"/>
                    </a:lnTo>
                    <a:lnTo>
                      <a:pt x="1424" y="554"/>
                    </a:lnTo>
                    <a:lnTo>
                      <a:pt x="1430" y="555"/>
                    </a:lnTo>
                    <a:lnTo>
                      <a:pt x="1438" y="559"/>
                    </a:lnTo>
                    <a:lnTo>
                      <a:pt x="1443" y="565"/>
                    </a:lnTo>
                    <a:lnTo>
                      <a:pt x="1450" y="570"/>
                    </a:lnTo>
                    <a:lnTo>
                      <a:pt x="1455" y="574"/>
                    </a:lnTo>
                    <a:lnTo>
                      <a:pt x="1461" y="579"/>
                    </a:lnTo>
                    <a:lnTo>
                      <a:pt x="1468" y="581"/>
                    </a:lnTo>
                    <a:lnTo>
                      <a:pt x="1477" y="580"/>
                    </a:lnTo>
                    <a:lnTo>
                      <a:pt x="1486" y="584"/>
                    </a:lnTo>
                    <a:lnTo>
                      <a:pt x="1496" y="589"/>
                    </a:lnTo>
                    <a:lnTo>
                      <a:pt x="1505" y="593"/>
                    </a:lnTo>
                    <a:lnTo>
                      <a:pt x="1515" y="597"/>
                    </a:lnTo>
                    <a:lnTo>
                      <a:pt x="1525" y="599"/>
                    </a:lnTo>
                    <a:lnTo>
                      <a:pt x="1535" y="601"/>
                    </a:lnTo>
                    <a:lnTo>
                      <a:pt x="1546" y="603"/>
                    </a:lnTo>
                    <a:lnTo>
                      <a:pt x="1557" y="606"/>
                    </a:lnTo>
                    <a:lnTo>
                      <a:pt x="1577" y="596"/>
                    </a:lnTo>
                    <a:lnTo>
                      <a:pt x="1601" y="589"/>
                    </a:lnTo>
                    <a:lnTo>
                      <a:pt x="1623" y="584"/>
                    </a:lnTo>
                    <a:lnTo>
                      <a:pt x="1648" y="581"/>
                    </a:lnTo>
                    <a:lnTo>
                      <a:pt x="1672" y="577"/>
                    </a:lnTo>
                    <a:lnTo>
                      <a:pt x="1695" y="573"/>
                    </a:lnTo>
                    <a:lnTo>
                      <a:pt x="1719" y="569"/>
                    </a:lnTo>
                    <a:lnTo>
                      <a:pt x="1742" y="564"/>
                    </a:lnTo>
                    <a:lnTo>
                      <a:pt x="1734" y="557"/>
                    </a:lnTo>
                    <a:lnTo>
                      <a:pt x="1725" y="552"/>
                    </a:lnTo>
                    <a:lnTo>
                      <a:pt x="1716" y="547"/>
                    </a:lnTo>
                    <a:lnTo>
                      <a:pt x="1708" y="541"/>
                    </a:lnTo>
                    <a:lnTo>
                      <a:pt x="1699" y="534"/>
                    </a:lnTo>
                    <a:lnTo>
                      <a:pt x="1695" y="527"/>
                    </a:lnTo>
                    <a:lnTo>
                      <a:pt x="1692" y="516"/>
                    </a:lnTo>
                    <a:lnTo>
                      <a:pt x="1692" y="507"/>
                    </a:lnTo>
                    <a:lnTo>
                      <a:pt x="1687" y="501"/>
                    </a:lnTo>
                    <a:lnTo>
                      <a:pt x="1684" y="496"/>
                    </a:lnTo>
                    <a:lnTo>
                      <a:pt x="1682" y="490"/>
                    </a:lnTo>
                    <a:lnTo>
                      <a:pt x="1682" y="484"/>
                    </a:lnTo>
                    <a:lnTo>
                      <a:pt x="1680" y="478"/>
                    </a:lnTo>
                    <a:lnTo>
                      <a:pt x="1679" y="474"/>
                    </a:lnTo>
                    <a:lnTo>
                      <a:pt x="1675" y="469"/>
                    </a:lnTo>
                    <a:lnTo>
                      <a:pt x="1669" y="468"/>
                    </a:lnTo>
                    <a:lnTo>
                      <a:pt x="1665" y="463"/>
                    </a:lnTo>
                    <a:lnTo>
                      <a:pt x="1664" y="457"/>
                    </a:lnTo>
                    <a:lnTo>
                      <a:pt x="1664" y="451"/>
                    </a:lnTo>
                    <a:lnTo>
                      <a:pt x="1666" y="446"/>
                    </a:lnTo>
                    <a:lnTo>
                      <a:pt x="1665" y="439"/>
                    </a:lnTo>
                    <a:lnTo>
                      <a:pt x="1665" y="436"/>
                    </a:lnTo>
                    <a:lnTo>
                      <a:pt x="1662" y="433"/>
                    </a:lnTo>
                    <a:lnTo>
                      <a:pt x="1658" y="433"/>
                    </a:lnTo>
                    <a:lnTo>
                      <a:pt x="1640" y="420"/>
                    </a:lnTo>
                    <a:lnTo>
                      <a:pt x="1627" y="406"/>
                    </a:lnTo>
                    <a:lnTo>
                      <a:pt x="1614" y="390"/>
                    </a:lnTo>
                    <a:lnTo>
                      <a:pt x="1604" y="375"/>
                    </a:lnTo>
                    <a:lnTo>
                      <a:pt x="1593" y="357"/>
                    </a:lnTo>
                    <a:lnTo>
                      <a:pt x="1587" y="339"/>
                    </a:lnTo>
                    <a:lnTo>
                      <a:pt x="1583" y="320"/>
                    </a:lnTo>
                    <a:lnTo>
                      <a:pt x="1580" y="301"/>
                    </a:lnTo>
                    <a:lnTo>
                      <a:pt x="1576" y="289"/>
                    </a:lnTo>
                    <a:lnTo>
                      <a:pt x="1579" y="278"/>
                    </a:lnTo>
                    <a:lnTo>
                      <a:pt x="1585" y="266"/>
                    </a:lnTo>
                    <a:lnTo>
                      <a:pt x="1587" y="256"/>
                    </a:lnTo>
                    <a:lnTo>
                      <a:pt x="1597" y="240"/>
                    </a:lnTo>
                    <a:lnTo>
                      <a:pt x="1608" y="227"/>
                    </a:lnTo>
                    <a:lnTo>
                      <a:pt x="1620" y="213"/>
                    </a:lnTo>
                    <a:lnTo>
                      <a:pt x="1635" y="201"/>
                    </a:lnTo>
                    <a:lnTo>
                      <a:pt x="1648" y="188"/>
                    </a:lnTo>
                    <a:lnTo>
                      <a:pt x="1664" y="178"/>
                    </a:lnTo>
                    <a:lnTo>
                      <a:pt x="1680" y="169"/>
                    </a:lnTo>
                    <a:lnTo>
                      <a:pt x="1696" y="161"/>
                    </a:lnTo>
                    <a:lnTo>
                      <a:pt x="1702" y="151"/>
                    </a:lnTo>
                    <a:lnTo>
                      <a:pt x="1711" y="144"/>
                    </a:lnTo>
                    <a:lnTo>
                      <a:pt x="1717" y="136"/>
                    </a:lnTo>
                    <a:lnTo>
                      <a:pt x="1714" y="127"/>
                    </a:lnTo>
                    <a:lnTo>
                      <a:pt x="1724" y="116"/>
                    </a:lnTo>
                    <a:lnTo>
                      <a:pt x="1734" y="107"/>
                    </a:lnTo>
                    <a:lnTo>
                      <a:pt x="1745" y="96"/>
                    </a:lnTo>
                    <a:lnTo>
                      <a:pt x="1755" y="86"/>
                    </a:lnTo>
                    <a:lnTo>
                      <a:pt x="1766" y="76"/>
                    </a:lnTo>
                    <a:lnTo>
                      <a:pt x="1778" y="67"/>
                    </a:lnTo>
                    <a:lnTo>
                      <a:pt x="1788" y="58"/>
                    </a:lnTo>
                    <a:lnTo>
                      <a:pt x="1800" y="50"/>
                    </a:lnTo>
                    <a:lnTo>
                      <a:pt x="1807" y="48"/>
                    </a:lnTo>
                    <a:lnTo>
                      <a:pt x="1813" y="45"/>
                    </a:lnTo>
                    <a:lnTo>
                      <a:pt x="1820" y="41"/>
                    </a:lnTo>
                    <a:lnTo>
                      <a:pt x="1827" y="38"/>
                    </a:lnTo>
                    <a:lnTo>
                      <a:pt x="1832" y="32"/>
                    </a:lnTo>
                    <a:lnTo>
                      <a:pt x="1839" y="29"/>
                    </a:lnTo>
                    <a:lnTo>
                      <a:pt x="1845" y="26"/>
                    </a:lnTo>
                    <a:lnTo>
                      <a:pt x="1854" y="26"/>
                    </a:lnTo>
                    <a:lnTo>
                      <a:pt x="1860" y="22"/>
                    </a:lnTo>
                    <a:lnTo>
                      <a:pt x="1869" y="21"/>
                    </a:lnTo>
                    <a:lnTo>
                      <a:pt x="1878" y="19"/>
                    </a:lnTo>
                    <a:lnTo>
                      <a:pt x="1887" y="19"/>
                    </a:lnTo>
                    <a:lnTo>
                      <a:pt x="1896" y="17"/>
                    </a:lnTo>
                    <a:lnTo>
                      <a:pt x="1904" y="16"/>
                    </a:lnTo>
                    <a:lnTo>
                      <a:pt x="1912" y="14"/>
                    </a:lnTo>
                    <a:lnTo>
                      <a:pt x="1920" y="11"/>
                    </a:lnTo>
                    <a:lnTo>
                      <a:pt x="1939" y="6"/>
                    </a:lnTo>
                    <a:lnTo>
                      <a:pt x="1958" y="2"/>
                    </a:lnTo>
                    <a:lnTo>
                      <a:pt x="1978" y="0"/>
                    </a:lnTo>
                    <a:lnTo>
                      <a:pt x="1999" y="1"/>
                    </a:lnTo>
                    <a:lnTo>
                      <a:pt x="2018" y="1"/>
                    </a:lnTo>
                    <a:lnTo>
                      <a:pt x="2038" y="5"/>
                    </a:lnTo>
                    <a:lnTo>
                      <a:pt x="2058" y="8"/>
                    </a:lnTo>
                    <a:lnTo>
                      <a:pt x="2077" y="14"/>
                    </a:lnTo>
                    <a:lnTo>
                      <a:pt x="2097" y="16"/>
                    </a:lnTo>
                    <a:lnTo>
                      <a:pt x="2119" y="20"/>
                    </a:lnTo>
                    <a:lnTo>
                      <a:pt x="2140" y="24"/>
                    </a:lnTo>
                    <a:lnTo>
                      <a:pt x="2163" y="31"/>
                    </a:lnTo>
                    <a:lnTo>
                      <a:pt x="2182" y="39"/>
                    </a:lnTo>
                    <a:lnTo>
                      <a:pt x="2200" y="52"/>
                    </a:lnTo>
                    <a:lnTo>
                      <a:pt x="2216" y="68"/>
                    </a:lnTo>
                    <a:lnTo>
                      <a:pt x="2229" y="88"/>
                    </a:lnTo>
                    <a:lnTo>
                      <a:pt x="2235" y="93"/>
                    </a:lnTo>
                    <a:lnTo>
                      <a:pt x="2241" y="99"/>
                    </a:lnTo>
                    <a:lnTo>
                      <a:pt x="2245" y="105"/>
                    </a:lnTo>
                    <a:lnTo>
                      <a:pt x="2250" y="113"/>
                    </a:lnTo>
                    <a:lnTo>
                      <a:pt x="2253" y="119"/>
                    </a:lnTo>
                    <a:lnTo>
                      <a:pt x="2256" y="127"/>
                    </a:lnTo>
                    <a:lnTo>
                      <a:pt x="2259" y="134"/>
                    </a:lnTo>
                    <a:lnTo>
                      <a:pt x="2265" y="142"/>
                    </a:lnTo>
                    <a:lnTo>
                      <a:pt x="2265" y="156"/>
                    </a:lnTo>
                    <a:lnTo>
                      <a:pt x="2268" y="171"/>
                    </a:lnTo>
                    <a:lnTo>
                      <a:pt x="2271" y="185"/>
                    </a:lnTo>
                    <a:lnTo>
                      <a:pt x="2276" y="200"/>
                    </a:lnTo>
                    <a:lnTo>
                      <a:pt x="2279" y="214"/>
                    </a:lnTo>
                    <a:lnTo>
                      <a:pt x="2282" y="229"/>
                    </a:lnTo>
                    <a:lnTo>
                      <a:pt x="2283" y="245"/>
                    </a:lnTo>
                    <a:lnTo>
                      <a:pt x="2282" y="261"/>
                    </a:lnTo>
                    <a:lnTo>
                      <a:pt x="2282" y="274"/>
                    </a:lnTo>
                    <a:lnTo>
                      <a:pt x="2282" y="287"/>
                    </a:lnTo>
                    <a:lnTo>
                      <a:pt x="2281" y="300"/>
                    </a:lnTo>
                    <a:lnTo>
                      <a:pt x="2281" y="314"/>
                    </a:lnTo>
                    <a:lnTo>
                      <a:pt x="2279" y="327"/>
                    </a:lnTo>
                    <a:lnTo>
                      <a:pt x="2276" y="342"/>
                    </a:lnTo>
                    <a:lnTo>
                      <a:pt x="2272" y="354"/>
                    </a:lnTo>
                    <a:lnTo>
                      <a:pt x="2267" y="369"/>
                    </a:lnTo>
                    <a:lnTo>
                      <a:pt x="2263" y="377"/>
                    </a:lnTo>
                    <a:lnTo>
                      <a:pt x="2263" y="387"/>
                    </a:lnTo>
                    <a:lnTo>
                      <a:pt x="2259" y="393"/>
                    </a:lnTo>
                    <a:lnTo>
                      <a:pt x="2253" y="397"/>
                    </a:lnTo>
                    <a:lnTo>
                      <a:pt x="2250" y="405"/>
                    </a:lnTo>
                    <a:lnTo>
                      <a:pt x="2255" y="404"/>
                    </a:lnTo>
                    <a:lnTo>
                      <a:pt x="2260" y="400"/>
                    </a:lnTo>
                    <a:lnTo>
                      <a:pt x="2265" y="394"/>
                    </a:lnTo>
                    <a:lnTo>
                      <a:pt x="2271" y="391"/>
                    </a:lnTo>
                    <a:lnTo>
                      <a:pt x="2279" y="387"/>
                    </a:lnTo>
                    <a:lnTo>
                      <a:pt x="2286" y="383"/>
                    </a:lnTo>
                    <a:lnTo>
                      <a:pt x="2293" y="378"/>
                    </a:lnTo>
                    <a:lnTo>
                      <a:pt x="2301" y="374"/>
                    </a:lnTo>
                    <a:lnTo>
                      <a:pt x="2308" y="368"/>
                    </a:lnTo>
                    <a:lnTo>
                      <a:pt x="2316" y="366"/>
                    </a:lnTo>
                    <a:lnTo>
                      <a:pt x="2325" y="366"/>
                    </a:lnTo>
                    <a:lnTo>
                      <a:pt x="2335" y="369"/>
                    </a:lnTo>
                    <a:lnTo>
                      <a:pt x="2344" y="375"/>
                    </a:lnTo>
                    <a:lnTo>
                      <a:pt x="2353" y="379"/>
                    </a:lnTo>
                    <a:lnTo>
                      <a:pt x="2361" y="381"/>
                    </a:lnTo>
                    <a:lnTo>
                      <a:pt x="2371" y="383"/>
                    </a:lnTo>
                    <a:lnTo>
                      <a:pt x="2379" y="384"/>
                    </a:lnTo>
                    <a:lnTo>
                      <a:pt x="2389" y="388"/>
                    </a:lnTo>
                    <a:lnTo>
                      <a:pt x="2398" y="392"/>
                    </a:lnTo>
                    <a:lnTo>
                      <a:pt x="2406" y="401"/>
                    </a:lnTo>
                    <a:lnTo>
                      <a:pt x="2408" y="408"/>
                    </a:lnTo>
                    <a:lnTo>
                      <a:pt x="2415" y="416"/>
                    </a:lnTo>
                    <a:lnTo>
                      <a:pt x="2421" y="407"/>
                    </a:lnTo>
                    <a:lnTo>
                      <a:pt x="2428" y="401"/>
                    </a:lnTo>
                    <a:lnTo>
                      <a:pt x="2434" y="394"/>
                    </a:lnTo>
                    <a:lnTo>
                      <a:pt x="2442" y="388"/>
                    </a:lnTo>
                    <a:lnTo>
                      <a:pt x="2447" y="380"/>
                    </a:lnTo>
                    <a:lnTo>
                      <a:pt x="2453" y="374"/>
                    </a:lnTo>
                    <a:lnTo>
                      <a:pt x="2459" y="366"/>
                    </a:lnTo>
                    <a:lnTo>
                      <a:pt x="2465" y="360"/>
                    </a:lnTo>
                    <a:lnTo>
                      <a:pt x="2496" y="337"/>
                    </a:lnTo>
                    <a:lnTo>
                      <a:pt x="2529" y="317"/>
                    </a:lnTo>
                    <a:lnTo>
                      <a:pt x="2561" y="296"/>
                    </a:lnTo>
                    <a:lnTo>
                      <a:pt x="2593" y="278"/>
                    </a:lnTo>
                    <a:lnTo>
                      <a:pt x="2625" y="260"/>
                    </a:lnTo>
                    <a:lnTo>
                      <a:pt x="2660" y="245"/>
                    </a:lnTo>
                    <a:lnTo>
                      <a:pt x="2695" y="233"/>
                    </a:lnTo>
                    <a:lnTo>
                      <a:pt x="2731" y="225"/>
                    </a:lnTo>
                    <a:lnTo>
                      <a:pt x="2745" y="220"/>
                    </a:lnTo>
                    <a:lnTo>
                      <a:pt x="2760" y="217"/>
                    </a:lnTo>
                    <a:lnTo>
                      <a:pt x="2774" y="214"/>
                    </a:lnTo>
                    <a:lnTo>
                      <a:pt x="2789" y="211"/>
                    </a:lnTo>
                    <a:lnTo>
                      <a:pt x="2803" y="207"/>
                    </a:lnTo>
                    <a:lnTo>
                      <a:pt x="2819" y="205"/>
                    </a:lnTo>
                    <a:lnTo>
                      <a:pt x="2833" y="203"/>
                    </a:lnTo>
                    <a:lnTo>
                      <a:pt x="2849" y="203"/>
                    </a:lnTo>
                    <a:lnTo>
                      <a:pt x="2846" y="197"/>
                    </a:lnTo>
                    <a:lnTo>
                      <a:pt x="2846" y="192"/>
                    </a:lnTo>
                    <a:lnTo>
                      <a:pt x="2845" y="188"/>
                    </a:lnTo>
                    <a:lnTo>
                      <a:pt x="2844" y="184"/>
                    </a:lnTo>
                    <a:lnTo>
                      <a:pt x="2846" y="185"/>
                    </a:lnTo>
                    <a:lnTo>
                      <a:pt x="2848" y="184"/>
                    </a:lnTo>
                    <a:lnTo>
                      <a:pt x="2842" y="176"/>
                    </a:lnTo>
                    <a:lnTo>
                      <a:pt x="2843" y="178"/>
                    </a:lnTo>
                    <a:lnTo>
                      <a:pt x="2846" y="172"/>
                    </a:lnTo>
                    <a:lnTo>
                      <a:pt x="2848" y="162"/>
                    </a:lnTo>
                    <a:lnTo>
                      <a:pt x="2848" y="157"/>
                    </a:lnTo>
                    <a:lnTo>
                      <a:pt x="2850" y="153"/>
                    </a:lnTo>
                    <a:lnTo>
                      <a:pt x="2853" y="149"/>
                    </a:lnTo>
                    <a:lnTo>
                      <a:pt x="2860" y="147"/>
                    </a:lnTo>
                    <a:lnTo>
                      <a:pt x="2864" y="139"/>
                    </a:lnTo>
                    <a:lnTo>
                      <a:pt x="2871" y="132"/>
                    </a:lnTo>
                    <a:lnTo>
                      <a:pt x="2877" y="126"/>
                    </a:lnTo>
                    <a:lnTo>
                      <a:pt x="2885" y="123"/>
                    </a:lnTo>
                    <a:lnTo>
                      <a:pt x="2891" y="117"/>
                    </a:lnTo>
                    <a:lnTo>
                      <a:pt x="2900" y="114"/>
                    </a:lnTo>
                    <a:lnTo>
                      <a:pt x="2907" y="111"/>
                    </a:lnTo>
                    <a:lnTo>
                      <a:pt x="2916" y="108"/>
                    </a:lnTo>
                    <a:lnTo>
                      <a:pt x="2929" y="104"/>
                    </a:lnTo>
                    <a:lnTo>
                      <a:pt x="2941" y="105"/>
                    </a:lnTo>
                    <a:lnTo>
                      <a:pt x="2953" y="108"/>
                    </a:lnTo>
                    <a:lnTo>
                      <a:pt x="2965" y="112"/>
                    </a:lnTo>
                    <a:lnTo>
                      <a:pt x="2976" y="116"/>
                    </a:lnTo>
                    <a:lnTo>
                      <a:pt x="2988" y="124"/>
                    </a:lnTo>
                    <a:lnTo>
                      <a:pt x="2997" y="130"/>
                    </a:lnTo>
                    <a:lnTo>
                      <a:pt x="3008" y="140"/>
                    </a:lnTo>
                    <a:lnTo>
                      <a:pt x="3011" y="146"/>
                    </a:lnTo>
                    <a:lnTo>
                      <a:pt x="3015" y="155"/>
                    </a:lnTo>
                    <a:lnTo>
                      <a:pt x="3020" y="162"/>
                    </a:lnTo>
                    <a:lnTo>
                      <a:pt x="3024" y="171"/>
                    </a:lnTo>
                    <a:lnTo>
                      <a:pt x="3030" y="183"/>
                    </a:lnTo>
                    <a:lnTo>
                      <a:pt x="3035" y="196"/>
                    </a:lnTo>
                    <a:lnTo>
                      <a:pt x="3036" y="210"/>
                    </a:lnTo>
                    <a:lnTo>
                      <a:pt x="3036" y="224"/>
                    </a:lnTo>
                    <a:lnTo>
                      <a:pt x="3034" y="236"/>
                    </a:lnTo>
                    <a:lnTo>
                      <a:pt x="3032" y="250"/>
                    </a:lnTo>
                    <a:lnTo>
                      <a:pt x="3028" y="264"/>
                    </a:lnTo>
                    <a:lnTo>
                      <a:pt x="3027" y="278"/>
                    </a:lnTo>
                    <a:lnTo>
                      <a:pt x="3029" y="276"/>
                    </a:lnTo>
                    <a:lnTo>
                      <a:pt x="3032" y="275"/>
                    </a:lnTo>
                    <a:lnTo>
                      <a:pt x="3027" y="279"/>
                    </a:lnTo>
                    <a:lnTo>
                      <a:pt x="3029" y="281"/>
                    </a:lnTo>
                    <a:lnTo>
                      <a:pt x="3024" y="283"/>
                    </a:lnTo>
                    <a:lnTo>
                      <a:pt x="3027" y="287"/>
                    </a:lnTo>
                    <a:lnTo>
                      <a:pt x="3024" y="288"/>
                    </a:lnTo>
                    <a:lnTo>
                      <a:pt x="3020" y="291"/>
                    </a:lnTo>
                    <a:lnTo>
                      <a:pt x="3015" y="294"/>
                    </a:lnTo>
                    <a:lnTo>
                      <a:pt x="3012" y="300"/>
                    </a:lnTo>
                    <a:lnTo>
                      <a:pt x="3009" y="305"/>
                    </a:lnTo>
                    <a:lnTo>
                      <a:pt x="3004" y="312"/>
                    </a:lnTo>
                    <a:lnTo>
                      <a:pt x="2999" y="319"/>
                    </a:lnTo>
                    <a:lnTo>
                      <a:pt x="3003" y="328"/>
                    </a:lnTo>
                    <a:lnTo>
                      <a:pt x="3028" y="353"/>
                    </a:lnTo>
                    <a:lnTo>
                      <a:pt x="3055" y="380"/>
                    </a:lnTo>
                    <a:lnTo>
                      <a:pt x="3080" y="408"/>
                    </a:lnTo>
                    <a:lnTo>
                      <a:pt x="3106" y="438"/>
                    </a:lnTo>
                    <a:lnTo>
                      <a:pt x="3128" y="467"/>
                    </a:lnTo>
                    <a:lnTo>
                      <a:pt x="3151" y="497"/>
                    </a:lnTo>
                    <a:lnTo>
                      <a:pt x="3172" y="527"/>
                    </a:lnTo>
                    <a:lnTo>
                      <a:pt x="3193" y="559"/>
                    </a:lnTo>
                    <a:lnTo>
                      <a:pt x="3204" y="582"/>
                    </a:lnTo>
                    <a:lnTo>
                      <a:pt x="3215" y="608"/>
                    </a:lnTo>
                    <a:lnTo>
                      <a:pt x="3222" y="633"/>
                    </a:lnTo>
                    <a:lnTo>
                      <a:pt x="3230" y="660"/>
                    </a:lnTo>
                    <a:lnTo>
                      <a:pt x="3234" y="686"/>
                    </a:lnTo>
                    <a:lnTo>
                      <a:pt x="3237" y="714"/>
                    </a:lnTo>
                    <a:lnTo>
                      <a:pt x="3237" y="741"/>
                    </a:lnTo>
                    <a:lnTo>
                      <a:pt x="3236" y="769"/>
                    </a:lnTo>
                    <a:lnTo>
                      <a:pt x="3230" y="808"/>
                    </a:lnTo>
                    <a:lnTo>
                      <a:pt x="3221" y="848"/>
                    </a:lnTo>
                    <a:lnTo>
                      <a:pt x="3208" y="887"/>
                    </a:lnTo>
                    <a:lnTo>
                      <a:pt x="3193" y="924"/>
                    </a:lnTo>
                    <a:lnTo>
                      <a:pt x="3174" y="960"/>
                    </a:lnTo>
                    <a:lnTo>
                      <a:pt x="3152" y="995"/>
                    </a:lnTo>
                    <a:lnTo>
                      <a:pt x="3127" y="1027"/>
                    </a:lnTo>
                    <a:lnTo>
                      <a:pt x="3099" y="1060"/>
                    </a:lnTo>
                    <a:lnTo>
                      <a:pt x="3072" y="1083"/>
                    </a:lnTo>
                    <a:lnTo>
                      <a:pt x="3069" y="1096"/>
                    </a:lnTo>
                    <a:lnTo>
                      <a:pt x="3064" y="1108"/>
                    </a:lnTo>
                    <a:lnTo>
                      <a:pt x="3055" y="1119"/>
                    </a:lnTo>
                    <a:lnTo>
                      <a:pt x="3047" y="1129"/>
                    </a:lnTo>
                    <a:lnTo>
                      <a:pt x="3035" y="1138"/>
                    </a:lnTo>
                    <a:lnTo>
                      <a:pt x="3024" y="1146"/>
                    </a:lnTo>
                    <a:lnTo>
                      <a:pt x="3013" y="1155"/>
                    </a:lnTo>
                    <a:lnTo>
                      <a:pt x="3004" y="1165"/>
                    </a:lnTo>
                    <a:lnTo>
                      <a:pt x="2990" y="1171"/>
                    </a:lnTo>
                    <a:lnTo>
                      <a:pt x="2977" y="1178"/>
                    </a:lnTo>
                    <a:lnTo>
                      <a:pt x="2962" y="1181"/>
                    </a:lnTo>
                    <a:lnTo>
                      <a:pt x="2947" y="1184"/>
                    </a:lnTo>
                    <a:lnTo>
                      <a:pt x="2931" y="1183"/>
                    </a:lnTo>
                    <a:lnTo>
                      <a:pt x="2915" y="1182"/>
                    </a:lnTo>
                    <a:lnTo>
                      <a:pt x="2900" y="1178"/>
                    </a:lnTo>
                    <a:lnTo>
                      <a:pt x="2887" y="1173"/>
                    </a:lnTo>
                    <a:lnTo>
                      <a:pt x="2874" y="1176"/>
                    </a:lnTo>
                    <a:lnTo>
                      <a:pt x="2861" y="1181"/>
                    </a:lnTo>
                    <a:lnTo>
                      <a:pt x="2849" y="1184"/>
                    </a:lnTo>
                    <a:lnTo>
                      <a:pt x="2837" y="1189"/>
                    </a:lnTo>
                    <a:lnTo>
                      <a:pt x="2826" y="1194"/>
                    </a:lnTo>
                    <a:lnTo>
                      <a:pt x="2814" y="1198"/>
                    </a:lnTo>
                    <a:lnTo>
                      <a:pt x="2801" y="1201"/>
                    </a:lnTo>
                    <a:lnTo>
                      <a:pt x="2789" y="1204"/>
                    </a:lnTo>
                    <a:lnTo>
                      <a:pt x="2791" y="1212"/>
                    </a:lnTo>
                    <a:lnTo>
                      <a:pt x="2792" y="1220"/>
                    </a:lnTo>
                    <a:lnTo>
                      <a:pt x="2792" y="1228"/>
                    </a:lnTo>
                    <a:lnTo>
                      <a:pt x="2792" y="1237"/>
                    </a:lnTo>
                    <a:lnTo>
                      <a:pt x="2791" y="1244"/>
                    </a:lnTo>
                    <a:lnTo>
                      <a:pt x="2791" y="1253"/>
                    </a:lnTo>
                    <a:lnTo>
                      <a:pt x="2791" y="1262"/>
                    </a:lnTo>
                    <a:lnTo>
                      <a:pt x="2793" y="1273"/>
                    </a:lnTo>
                    <a:lnTo>
                      <a:pt x="2791" y="1302"/>
                    </a:lnTo>
                    <a:lnTo>
                      <a:pt x="2787" y="1331"/>
                    </a:lnTo>
                    <a:lnTo>
                      <a:pt x="2781" y="1359"/>
                    </a:lnTo>
                    <a:lnTo>
                      <a:pt x="2773" y="1388"/>
                    </a:lnTo>
                    <a:lnTo>
                      <a:pt x="2762" y="1415"/>
                    </a:lnTo>
                    <a:lnTo>
                      <a:pt x="2753" y="1444"/>
                    </a:lnTo>
                    <a:lnTo>
                      <a:pt x="2743" y="1471"/>
                    </a:lnTo>
                    <a:lnTo>
                      <a:pt x="2733" y="1499"/>
                    </a:lnTo>
                    <a:lnTo>
                      <a:pt x="2702" y="1550"/>
                    </a:lnTo>
                    <a:lnTo>
                      <a:pt x="2700" y="1560"/>
                    </a:lnTo>
                    <a:lnTo>
                      <a:pt x="2699" y="1570"/>
                    </a:lnTo>
                    <a:lnTo>
                      <a:pt x="2698" y="1580"/>
                    </a:lnTo>
                    <a:lnTo>
                      <a:pt x="2697" y="1590"/>
                    </a:lnTo>
                    <a:lnTo>
                      <a:pt x="2695" y="1598"/>
                    </a:lnTo>
                    <a:lnTo>
                      <a:pt x="2693" y="1608"/>
                    </a:lnTo>
                    <a:lnTo>
                      <a:pt x="2690" y="1618"/>
                    </a:lnTo>
                    <a:lnTo>
                      <a:pt x="2688" y="1629"/>
                    </a:lnTo>
                    <a:lnTo>
                      <a:pt x="2708" y="1637"/>
                    </a:lnTo>
                    <a:lnTo>
                      <a:pt x="2728" y="1645"/>
                    </a:lnTo>
                    <a:lnTo>
                      <a:pt x="2747" y="1655"/>
                    </a:lnTo>
                    <a:lnTo>
                      <a:pt x="2768" y="1666"/>
                    </a:lnTo>
                    <a:lnTo>
                      <a:pt x="2786" y="1675"/>
                    </a:lnTo>
                    <a:lnTo>
                      <a:pt x="2805" y="1688"/>
                    </a:lnTo>
                    <a:lnTo>
                      <a:pt x="2823" y="1700"/>
                    </a:lnTo>
                    <a:lnTo>
                      <a:pt x="2843" y="1715"/>
                    </a:lnTo>
                    <a:lnTo>
                      <a:pt x="2878" y="1758"/>
                    </a:lnTo>
                    <a:lnTo>
                      <a:pt x="2908" y="1806"/>
                    </a:lnTo>
                    <a:lnTo>
                      <a:pt x="2931" y="1858"/>
                    </a:lnTo>
                    <a:lnTo>
                      <a:pt x="2948" y="1913"/>
                    </a:lnTo>
                    <a:lnTo>
                      <a:pt x="2958" y="1968"/>
                    </a:lnTo>
                    <a:lnTo>
                      <a:pt x="2962" y="2026"/>
                    </a:lnTo>
                    <a:lnTo>
                      <a:pt x="2959" y="2083"/>
                    </a:lnTo>
                    <a:lnTo>
                      <a:pt x="2950" y="2141"/>
                    </a:lnTo>
                    <a:lnTo>
                      <a:pt x="2949" y="2168"/>
                    </a:lnTo>
                    <a:lnTo>
                      <a:pt x="2949" y="2196"/>
                    </a:lnTo>
                    <a:lnTo>
                      <a:pt x="2949" y="2223"/>
                    </a:lnTo>
                    <a:lnTo>
                      <a:pt x="2949" y="2251"/>
                    </a:lnTo>
                    <a:lnTo>
                      <a:pt x="2946" y="2276"/>
                    </a:lnTo>
                    <a:lnTo>
                      <a:pt x="2939" y="2302"/>
                    </a:lnTo>
                    <a:lnTo>
                      <a:pt x="2929" y="2327"/>
                    </a:lnTo>
                    <a:lnTo>
                      <a:pt x="2912" y="2353"/>
                    </a:lnTo>
                    <a:lnTo>
                      <a:pt x="2902" y="2364"/>
                    </a:lnTo>
                    <a:lnTo>
                      <a:pt x="2892" y="2377"/>
                    </a:lnTo>
                    <a:lnTo>
                      <a:pt x="2880" y="2388"/>
                    </a:lnTo>
                    <a:lnTo>
                      <a:pt x="2868" y="2399"/>
                    </a:lnTo>
                    <a:lnTo>
                      <a:pt x="2855" y="2407"/>
                    </a:lnTo>
                    <a:lnTo>
                      <a:pt x="2842" y="2414"/>
                    </a:lnTo>
                    <a:lnTo>
                      <a:pt x="2827" y="2418"/>
                    </a:lnTo>
                    <a:lnTo>
                      <a:pt x="2812" y="2421"/>
                    </a:lnTo>
                    <a:lnTo>
                      <a:pt x="2799" y="2427"/>
                    </a:lnTo>
                    <a:lnTo>
                      <a:pt x="2786" y="2430"/>
                    </a:lnTo>
                    <a:lnTo>
                      <a:pt x="2773" y="2431"/>
                    </a:lnTo>
                    <a:lnTo>
                      <a:pt x="2760" y="2430"/>
                    </a:lnTo>
                    <a:lnTo>
                      <a:pt x="2747" y="2426"/>
                    </a:lnTo>
                    <a:lnTo>
                      <a:pt x="2734" y="2421"/>
                    </a:lnTo>
                    <a:lnTo>
                      <a:pt x="2723" y="2415"/>
                    </a:lnTo>
                    <a:lnTo>
                      <a:pt x="2713" y="2410"/>
                    </a:lnTo>
                    <a:lnTo>
                      <a:pt x="2710" y="2402"/>
                    </a:lnTo>
                    <a:lnTo>
                      <a:pt x="2705" y="2398"/>
                    </a:lnTo>
                    <a:lnTo>
                      <a:pt x="2700" y="2393"/>
                    </a:lnTo>
                    <a:lnTo>
                      <a:pt x="2696" y="2390"/>
                    </a:lnTo>
                    <a:lnTo>
                      <a:pt x="2689" y="2386"/>
                    </a:lnTo>
                    <a:lnTo>
                      <a:pt x="2685" y="2383"/>
                    </a:lnTo>
                    <a:lnTo>
                      <a:pt x="2680" y="2377"/>
                    </a:lnTo>
                    <a:lnTo>
                      <a:pt x="2678" y="2372"/>
                    </a:lnTo>
                    <a:lnTo>
                      <a:pt x="2656" y="2342"/>
                    </a:lnTo>
                    <a:lnTo>
                      <a:pt x="2642" y="2310"/>
                    </a:lnTo>
                    <a:lnTo>
                      <a:pt x="2634" y="2276"/>
                    </a:lnTo>
                    <a:lnTo>
                      <a:pt x="2630" y="2242"/>
                    </a:lnTo>
                    <a:lnTo>
                      <a:pt x="2630" y="2207"/>
                    </a:lnTo>
                    <a:lnTo>
                      <a:pt x="2634" y="2171"/>
                    </a:lnTo>
                    <a:lnTo>
                      <a:pt x="2639" y="2137"/>
                    </a:lnTo>
                    <a:lnTo>
                      <a:pt x="2648" y="2105"/>
                    </a:lnTo>
                    <a:lnTo>
                      <a:pt x="2653" y="2093"/>
                    </a:lnTo>
                    <a:lnTo>
                      <a:pt x="2658" y="2081"/>
                    </a:lnTo>
                    <a:lnTo>
                      <a:pt x="2664" y="2069"/>
                    </a:lnTo>
                    <a:lnTo>
                      <a:pt x="2670" y="2059"/>
                    </a:lnTo>
                    <a:lnTo>
                      <a:pt x="2675" y="2046"/>
                    </a:lnTo>
                    <a:lnTo>
                      <a:pt x="2682" y="2035"/>
                    </a:lnTo>
                    <a:lnTo>
                      <a:pt x="2688" y="2025"/>
                    </a:lnTo>
                    <a:lnTo>
                      <a:pt x="2697" y="2016"/>
                    </a:lnTo>
                    <a:lnTo>
                      <a:pt x="2684" y="1996"/>
                    </a:lnTo>
                    <a:lnTo>
                      <a:pt x="2669" y="1981"/>
                    </a:lnTo>
                    <a:lnTo>
                      <a:pt x="2652" y="1970"/>
                    </a:lnTo>
                    <a:lnTo>
                      <a:pt x="2635" y="1962"/>
                    </a:lnTo>
                    <a:lnTo>
                      <a:pt x="2614" y="1955"/>
                    </a:lnTo>
                    <a:lnTo>
                      <a:pt x="2595" y="1949"/>
                    </a:lnTo>
                    <a:lnTo>
                      <a:pt x="2576" y="1945"/>
                    </a:lnTo>
                    <a:lnTo>
                      <a:pt x="2556" y="1942"/>
                    </a:lnTo>
                    <a:lnTo>
                      <a:pt x="2545" y="1959"/>
                    </a:lnTo>
                    <a:lnTo>
                      <a:pt x="2532" y="1975"/>
                    </a:lnTo>
                    <a:lnTo>
                      <a:pt x="2516" y="1988"/>
                    </a:lnTo>
                    <a:lnTo>
                      <a:pt x="2501" y="1999"/>
                    </a:lnTo>
                    <a:lnTo>
                      <a:pt x="2482" y="2008"/>
                    </a:lnTo>
                    <a:lnTo>
                      <a:pt x="2465" y="2018"/>
                    </a:lnTo>
                    <a:lnTo>
                      <a:pt x="2448" y="2029"/>
                    </a:lnTo>
                    <a:lnTo>
                      <a:pt x="2433" y="2040"/>
                    </a:lnTo>
                    <a:lnTo>
                      <a:pt x="2431" y="2039"/>
                    </a:lnTo>
                    <a:lnTo>
                      <a:pt x="2423" y="2050"/>
                    </a:lnTo>
                    <a:lnTo>
                      <a:pt x="2419" y="2062"/>
                    </a:lnTo>
                    <a:lnTo>
                      <a:pt x="2416" y="2075"/>
                    </a:lnTo>
                    <a:lnTo>
                      <a:pt x="2415" y="2088"/>
                    </a:lnTo>
                    <a:lnTo>
                      <a:pt x="2413" y="2100"/>
                    </a:lnTo>
                    <a:lnTo>
                      <a:pt x="2412" y="2113"/>
                    </a:lnTo>
                    <a:lnTo>
                      <a:pt x="2411" y="2126"/>
                    </a:lnTo>
                    <a:lnTo>
                      <a:pt x="2408" y="2139"/>
                    </a:lnTo>
                    <a:lnTo>
                      <a:pt x="2404" y="2152"/>
                    </a:lnTo>
                    <a:lnTo>
                      <a:pt x="2400" y="2165"/>
                    </a:lnTo>
                    <a:lnTo>
                      <a:pt x="2394" y="2178"/>
                    </a:lnTo>
                    <a:lnTo>
                      <a:pt x="2390" y="2191"/>
                    </a:lnTo>
                    <a:lnTo>
                      <a:pt x="2384" y="2203"/>
                    </a:lnTo>
                    <a:lnTo>
                      <a:pt x="2378" y="2216"/>
                    </a:lnTo>
                    <a:lnTo>
                      <a:pt x="2373" y="2229"/>
                    </a:lnTo>
                    <a:lnTo>
                      <a:pt x="2369" y="2242"/>
                    </a:lnTo>
                    <a:lnTo>
                      <a:pt x="2362" y="2258"/>
                    </a:lnTo>
                    <a:lnTo>
                      <a:pt x="2356" y="2274"/>
                    </a:lnTo>
                    <a:lnTo>
                      <a:pt x="2349" y="2290"/>
                    </a:lnTo>
                    <a:lnTo>
                      <a:pt x="2344" y="2307"/>
                    </a:lnTo>
                    <a:lnTo>
                      <a:pt x="2338" y="2323"/>
                    </a:lnTo>
                    <a:lnTo>
                      <a:pt x="2331" y="2339"/>
                    </a:lnTo>
                    <a:lnTo>
                      <a:pt x="2325" y="2355"/>
                    </a:lnTo>
                    <a:lnTo>
                      <a:pt x="2319" y="2372"/>
                    </a:lnTo>
                    <a:lnTo>
                      <a:pt x="2323" y="2378"/>
                    </a:lnTo>
                    <a:lnTo>
                      <a:pt x="2320" y="2377"/>
                    </a:lnTo>
                    <a:lnTo>
                      <a:pt x="2319" y="2378"/>
                    </a:lnTo>
                    <a:lnTo>
                      <a:pt x="2319" y="2381"/>
                    </a:lnTo>
                    <a:lnTo>
                      <a:pt x="2315" y="2390"/>
                    </a:lnTo>
                    <a:lnTo>
                      <a:pt x="2312" y="2402"/>
                    </a:lnTo>
                    <a:lnTo>
                      <a:pt x="2308" y="2413"/>
                    </a:lnTo>
                    <a:lnTo>
                      <a:pt x="2304" y="2425"/>
                    </a:lnTo>
                    <a:lnTo>
                      <a:pt x="2301" y="2435"/>
                    </a:lnTo>
                    <a:lnTo>
                      <a:pt x="2298" y="2447"/>
                    </a:lnTo>
                    <a:lnTo>
                      <a:pt x="2295" y="2458"/>
                    </a:lnTo>
                    <a:lnTo>
                      <a:pt x="2293" y="2470"/>
                    </a:lnTo>
                    <a:lnTo>
                      <a:pt x="2318" y="2474"/>
                    </a:lnTo>
                    <a:lnTo>
                      <a:pt x="2345" y="2481"/>
                    </a:lnTo>
                    <a:lnTo>
                      <a:pt x="2370" y="2490"/>
                    </a:lnTo>
                    <a:lnTo>
                      <a:pt x="2396" y="2501"/>
                    </a:lnTo>
                    <a:lnTo>
                      <a:pt x="2419" y="2513"/>
                    </a:lnTo>
                    <a:lnTo>
                      <a:pt x="2443" y="2527"/>
                    </a:lnTo>
                    <a:lnTo>
                      <a:pt x="2466" y="2542"/>
                    </a:lnTo>
                    <a:lnTo>
                      <a:pt x="2491" y="2558"/>
                    </a:lnTo>
                    <a:lnTo>
                      <a:pt x="2509" y="2574"/>
                    </a:lnTo>
                    <a:lnTo>
                      <a:pt x="2525" y="2592"/>
                    </a:lnTo>
                    <a:lnTo>
                      <a:pt x="2538" y="2611"/>
                    </a:lnTo>
                    <a:lnTo>
                      <a:pt x="2549" y="2634"/>
                    </a:lnTo>
                    <a:lnTo>
                      <a:pt x="2555" y="2656"/>
                    </a:lnTo>
                    <a:lnTo>
                      <a:pt x="2559" y="2680"/>
                    </a:lnTo>
                    <a:lnTo>
                      <a:pt x="2559" y="2706"/>
                    </a:lnTo>
                    <a:lnTo>
                      <a:pt x="2555" y="2733"/>
                    </a:lnTo>
                    <a:lnTo>
                      <a:pt x="2547" y="2745"/>
                    </a:lnTo>
                    <a:lnTo>
                      <a:pt x="2538" y="2757"/>
                    </a:lnTo>
                    <a:lnTo>
                      <a:pt x="2527" y="2767"/>
                    </a:lnTo>
                    <a:lnTo>
                      <a:pt x="2516" y="2777"/>
                    </a:lnTo>
                    <a:lnTo>
                      <a:pt x="2502" y="2783"/>
                    </a:lnTo>
                    <a:lnTo>
                      <a:pt x="2488" y="2789"/>
                    </a:lnTo>
                    <a:lnTo>
                      <a:pt x="2474" y="2795"/>
                    </a:lnTo>
                    <a:lnTo>
                      <a:pt x="2461" y="2800"/>
                    </a:lnTo>
                    <a:lnTo>
                      <a:pt x="2442" y="2797"/>
                    </a:lnTo>
                    <a:lnTo>
                      <a:pt x="2424" y="2799"/>
                    </a:lnTo>
                    <a:lnTo>
                      <a:pt x="2408" y="2803"/>
                    </a:lnTo>
                    <a:lnTo>
                      <a:pt x="2392" y="2810"/>
                    </a:lnTo>
                    <a:lnTo>
                      <a:pt x="2375" y="2814"/>
                    </a:lnTo>
                    <a:lnTo>
                      <a:pt x="2359" y="2819"/>
                    </a:lnTo>
                    <a:lnTo>
                      <a:pt x="2341" y="2823"/>
                    </a:lnTo>
                    <a:lnTo>
                      <a:pt x="2323" y="2824"/>
                    </a:lnTo>
                    <a:lnTo>
                      <a:pt x="2313" y="2823"/>
                    </a:lnTo>
                    <a:lnTo>
                      <a:pt x="2303" y="2824"/>
                    </a:lnTo>
                    <a:lnTo>
                      <a:pt x="2295" y="2827"/>
                    </a:lnTo>
                    <a:lnTo>
                      <a:pt x="2287" y="2831"/>
                    </a:lnTo>
                    <a:lnTo>
                      <a:pt x="2278" y="2836"/>
                    </a:lnTo>
                    <a:lnTo>
                      <a:pt x="2270" y="2840"/>
                    </a:lnTo>
                    <a:lnTo>
                      <a:pt x="2260" y="2843"/>
                    </a:lnTo>
                    <a:lnTo>
                      <a:pt x="2253" y="2846"/>
                    </a:lnTo>
                    <a:lnTo>
                      <a:pt x="2211" y="2851"/>
                    </a:lnTo>
                    <a:lnTo>
                      <a:pt x="2169" y="2854"/>
                    </a:lnTo>
                    <a:lnTo>
                      <a:pt x="2127" y="2854"/>
                    </a:lnTo>
                    <a:lnTo>
                      <a:pt x="2087" y="2854"/>
                    </a:lnTo>
                    <a:lnTo>
                      <a:pt x="2046" y="2848"/>
                    </a:lnTo>
                    <a:lnTo>
                      <a:pt x="2007" y="2841"/>
                    </a:lnTo>
                    <a:lnTo>
                      <a:pt x="1969" y="2830"/>
                    </a:lnTo>
                    <a:lnTo>
                      <a:pt x="1932" y="2816"/>
                    </a:lnTo>
                    <a:lnTo>
                      <a:pt x="1926" y="2810"/>
                    </a:lnTo>
                    <a:lnTo>
                      <a:pt x="1919" y="2804"/>
                    </a:lnTo>
                    <a:lnTo>
                      <a:pt x="1914" y="2799"/>
                    </a:lnTo>
                    <a:lnTo>
                      <a:pt x="1909" y="2794"/>
                    </a:lnTo>
                    <a:lnTo>
                      <a:pt x="1902" y="2787"/>
                    </a:lnTo>
                    <a:lnTo>
                      <a:pt x="1897" y="2782"/>
                    </a:lnTo>
                    <a:lnTo>
                      <a:pt x="1891" y="2775"/>
                    </a:lnTo>
                    <a:lnTo>
                      <a:pt x="1888" y="2770"/>
                    </a:lnTo>
                    <a:lnTo>
                      <a:pt x="1881" y="2751"/>
                    </a:lnTo>
                    <a:lnTo>
                      <a:pt x="1878" y="2733"/>
                    </a:lnTo>
                    <a:lnTo>
                      <a:pt x="1874" y="2712"/>
                    </a:lnTo>
                    <a:lnTo>
                      <a:pt x="1874" y="2692"/>
                    </a:lnTo>
                    <a:lnTo>
                      <a:pt x="1873" y="2670"/>
                    </a:lnTo>
                    <a:lnTo>
                      <a:pt x="1873" y="2649"/>
                    </a:lnTo>
                    <a:lnTo>
                      <a:pt x="1872" y="2628"/>
                    </a:lnTo>
                    <a:lnTo>
                      <a:pt x="1871" y="2609"/>
                    </a:lnTo>
                    <a:lnTo>
                      <a:pt x="1878" y="2553"/>
                    </a:lnTo>
                    <a:lnTo>
                      <a:pt x="1887" y="2498"/>
                    </a:lnTo>
                    <a:lnTo>
                      <a:pt x="1899" y="2443"/>
                    </a:lnTo>
                    <a:lnTo>
                      <a:pt x="1913" y="2389"/>
                    </a:lnTo>
                    <a:lnTo>
                      <a:pt x="1928" y="2334"/>
                    </a:lnTo>
                    <a:lnTo>
                      <a:pt x="1945" y="2282"/>
                    </a:lnTo>
                    <a:lnTo>
                      <a:pt x="1964" y="2230"/>
                    </a:lnTo>
                    <a:lnTo>
                      <a:pt x="1986" y="2179"/>
                    </a:lnTo>
                    <a:lnTo>
                      <a:pt x="1983" y="2176"/>
                    </a:lnTo>
                    <a:lnTo>
                      <a:pt x="1949" y="2187"/>
                    </a:lnTo>
                    <a:lnTo>
                      <a:pt x="1916" y="2199"/>
                    </a:lnTo>
                    <a:lnTo>
                      <a:pt x="1883" y="2209"/>
                    </a:lnTo>
                    <a:lnTo>
                      <a:pt x="1850" y="2220"/>
                    </a:lnTo>
                    <a:lnTo>
                      <a:pt x="1815" y="2228"/>
                    </a:lnTo>
                    <a:lnTo>
                      <a:pt x="1781" y="2237"/>
                    </a:lnTo>
                    <a:lnTo>
                      <a:pt x="1747" y="2244"/>
                    </a:lnTo>
                    <a:lnTo>
                      <a:pt x="1712" y="2252"/>
                    </a:lnTo>
                    <a:lnTo>
                      <a:pt x="1678" y="2260"/>
                    </a:lnTo>
                    <a:lnTo>
                      <a:pt x="1644" y="2268"/>
                    </a:lnTo>
                    <a:lnTo>
                      <a:pt x="1609" y="2274"/>
                    </a:lnTo>
                    <a:lnTo>
                      <a:pt x="1575" y="2281"/>
                    </a:lnTo>
                    <a:lnTo>
                      <a:pt x="1540" y="2284"/>
                    </a:lnTo>
                    <a:lnTo>
                      <a:pt x="1505" y="2287"/>
                    </a:lnTo>
                    <a:lnTo>
                      <a:pt x="1471" y="2289"/>
                    </a:lnTo>
                    <a:lnTo>
                      <a:pt x="1438" y="2290"/>
                    </a:lnTo>
                    <a:lnTo>
                      <a:pt x="1418" y="2286"/>
                    </a:lnTo>
                    <a:lnTo>
                      <a:pt x="1399" y="2283"/>
                    </a:lnTo>
                    <a:lnTo>
                      <a:pt x="1380" y="2279"/>
                    </a:lnTo>
                    <a:lnTo>
                      <a:pt x="1362" y="2274"/>
                    </a:lnTo>
                    <a:lnTo>
                      <a:pt x="1342" y="2269"/>
                    </a:lnTo>
                    <a:lnTo>
                      <a:pt x="1325" y="2265"/>
                    </a:lnTo>
                    <a:lnTo>
                      <a:pt x="1306" y="2259"/>
                    </a:lnTo>
                    <a:lnTo>
                      <a:pt x="1289" y="2256"/>
                    </a:lnTo>
                    <a:lnTo>
                      <a:pt x="1287" y="2263"/>
                    </a:lnTo>
                    <a:lnTo>
                      <a:pt x="1287" y="2269"/>
                    </a:lnTo>
                    <a:lnTo>
                      <a:pt x="1288" y="2275"/>
                    </a:lnTo>
                    <a:lnTo>
                      <a:pt x="1292" y="2283"/>
                    </a:lnTo>
                    <a:lnTo>
                      <a:pt x="1292" y="2281"/>
                    </a:lnTo>
                    <a:lnTo>
                      <a:pt x="1295" y="2281"/>
                    </a:lnTo>
                    <a:lnTo>
                      <a:pt x="1295" y="2283"/>
                    </a:lnTo>
                    <a:lnTo>
                      <a:pt x="1294" y="2283"/>
                    </a:lnTo>
                    <a:lnTo>
                      <a:pt x="1302" y="2305"/>
                    </a:lnTo>
                    <a:lnTo>
                      <a:pt x="1311" y="2328"/>
                    </a:lnTo>
                    <a:lnTo>
                      <a:pt x="1321" y="2352"/>
                    </a:lnTo>
                    <a:lnTo>
                      <a:pt x="1333" y="2375"/>
                    </a:lnTo>
                    <a:lnTo>
                      <a:pt x="1343" y="2398"/>
                    </a:lnTo>
                    <a:lnTo>
                      <a:pt x="1356" y="2421"/>
                    </a:lnTo>
                    <a:lnTo>
                      <a:pt x="1368" y="2444"/>
                    </a:lnTo>
                    <a:lnTo>
                      <a:pt x="1383" y="2467"/>
                    </a:lnTo>
                    <a:lnTo>
                      <a:pt x="1418" y="2464"/>
                    </a:lnTo>
                    <a:lnTo>
                      <a:pt x="1455" y="2467"/>
                    </a:lnTo>
                    <a:lnTo>
                      <a:pt x="1491" y="2474"/>
                    </a:lnTo>
                    <a:lnTo>
                      <a:pt x="1528" y="2484"/>
                    </a:lnTo>
                    <a:lnTo>
                      <a:pt x="1561" y="2496"/>
                    </a:lnTo>
                    <a:lnTo>
                      <a:pt x="1594" y="2513"/>
                    </a:lnTo>
                    <a:lnTo>
                      <a:pt x="1625" y="2531"/>
                    </a:lnTo>
                    <a:lnTo>
                      <a:pt x="1654" y="2551"/>
                    </a:lnTo>
                    <a:lnTo>
                      <a:pt x="1668" y="2567"/>
                    </a:lnTo>
                    <a:lnTo>
                      <a:pt x="1683" y="2584"/>
                    </a:lnTo>
                    <a:lnTo>
                      <a:pt x="1696" y="2603"/>
                    </a:lnTo>
                    <a:lnTo>
                      <a:pt x="1709" y="2622"/>
                    </a:lnTo>
                    <a:lnTo>
                      <a:pt x="1719" y="2641"/>
                    </a:lnTo>
                    <a:lnTo>
                      <a:pt x="1727" y="2663"/>
                    </a:lnTo>
                    <a:lnTo>
                      <a:pt x="1733" y="2684"/>
                    </a:lnTo>
                    <a:lnTo>
                      <a:pt x="1735" y="2709"/>
                    </a:lnTo>
                    <a:lnTo>
                      <a:pt x="1734" y="2714"/>
                    </a:lnTo>
                    <a:lnTo>
                      <a:pt x="1732" y="2721"/>
                    </a:lnTo>
                    <a:lnTo>
                      <a:pt x="1727" y="2726"/>
                    </a:lnTo>
                    <a:lnTo>
                      <a:pt x="1724" y="2733"/>
                    </a:lnTo>
                    <a:lnTo>
                      <a:pt x="1714" y="2741"/>
                    </a:lnTo>
                    <a:lnTo>
                      <a:pt x="1705" y="2748"/>
                    </a:lnTo>
                    <a:lnTo>
                      <a:pt x="1697" y="2755"/>
                    </a:lnTo>
                    <a:lnTo>
                      <a:pt x="1688" y="2759"/>
                    </a:lnTo>
                    <a:lnTo>
                      <a:pt x="1681" y="2759"/>
                    </a:lnTo>
                    <a:lnTo>
                      <a:pt x="1676" y="2760"/>
                    </a:lnTo>
                    <a:lnTo>
                      <a:pt x="1669" y="2762"/>
                    </a:lnTo>
                    <a:lnTo>
                      <a:pt x="1665" y="2764"/>
                    </a:lnTo>
                    <a:lnTo>
                      <a:pt x="1658" y="2773"/>
                    </a:lnTo>
                    <a:lnTo>
                      <a:pt x="1650" y="2782"/>
                    </a:lnTo>
                    <a:lnTo>
                      <a:pt x="1640" y="2787"/>
                    </a:lnTo>
                    <a:lnTo>
                      <a:pt x="1632" y="2794"/>
                    </a:lnTo>
                    <a:lnTo>
                      <a:pt x="1621" y="2798"/>
                    </a:lnTo>
                    <a:lnTo>
                      <a:pt x="1612" y="2802"/>
                    </a:lnTo>
                    <a:lnTo>
                      <a:pt x="1601" y="2807"/>
                    </a:lnTo>
                    <a:lnTo>
                      <a:pt x="1591" y="2812"/>
                    </a:lnTo>
                    <a:lnTo>
                      <a:pt x="1576" y="2811"/>
                    </a:lnTo>
                    <a:lnTo>
                      <a:pt x="1561" y="2812"/>
                    </a:lnTo>
                    <a:lnTo>
                      <a:pt x="1545" y="2812"/>
                    </a:lnTo>
                    <a:lnTo>
                      <a:pt x="1529" y="2813"/>
                    </a:lnTo>
                    <a:lnTo>
                      <a:pt x="1513" y="2812"/>
                    </a:lnTo>
                    <a:lnTo>
                      <a:pt x="1497" y="2811"/>
                    </a:lnTo>
                    <a:lnTo>
                      <a:pt x="1481" y="2809"/>
                    </a:lnTo>
                    <a:lnTo>
                      <a:pt x="1467" y="2806"/>
                    </a:lnTo>
                    <a:lnTo>
                      <a:pt x="1456" y="2806"/>
                    </a:lnTo>
                    <a:lnTo>
                      <a:pt x="1446" y="2806"/>
                    </a:lnTo>
                    <a:lnTo>
                      <a:pt x="1435" y="2806"/>
                    </a:lnTo>
                    <a:lnTo>
                      <a:pt x="1425" y="2808"/>
                    </a:lnTo>
                    <a:lnTo>
                      <a:pt x="1425" y="2811"/>
                    </a:lnTo>
                    <a:lnTo>
                      <a:pt x="1410" y="2808"/>
                    </a:lnTo>
                    <a:lnTo>
                      <a:pt x="1395" y="2808"/>
                    </a:lnTo>
                    <a:lnTo>
                      <a:pt x="1379" y="2808"/>
                    </a:lnTo>
                    <a:lnTo>
                      <a:pt x="1364" y="2810"/>
                    </a:lnTo>
                    <a:lnTo>
                      <a:pt x="1348" y="2811"/>
                    </a:lnTo>
                    <a:lnTo>
                      <a:pt x="1333" y="2813"/>
                    </a:lnTo>
                    <a:lnTo>
                      <a:pt x="1317" y="2815"/>
                    </a:lnTo>
                    <a:lnTo>
                      <a:pt x="1302" y="2816"/>
                    </a:lnTo>
                    <a:lnTo>
                      <a:pt x="1285" y="2816"/>
                    </a:lnTo>
                    <a:lnTo>
                      <a:pt x="1269" y="2817"/>
                    </a:lnTo>
                    <a:lnTo>
                      <a:pt x="1253" y="2817"/>
                    </a:lnTo>
                    <a:lnTo>
                      <a:pt x="1238" y="2817"/>
                    </a:lnTo>
                    <a:lnTo>
                      <a:pt x="1222" y="2816"/>
                    </a:lnTo>
                    <a:lnTo>
                      <a:pt x="1207" y="2814"/>
                    </a:lnTo>
                    <a:lnTo>
                      <a:pt x="1192" y="2811"/>
                    </a:lnTo>
                    <a:lnTo>
                      <a:pt x="1178" y="2808"/>
                    </a:lnTo>
                    <a:lnTo>
                      <a:pt x="1169" y="2808"/>
                    </a:lnTo>
                    <a:lnTo>
                      <a:pt x="1160" y="2804"/>
                    </a:lnTo>
                    <a:lnTo>
                      <a:pt x="1134" y="2787"/>
                    </a:lnTo>
                    <a:lnTo>
                      <a:pt x="1112" y="2768"/>
                    </a:lnTo>
                    <a:lnTo>
                      <a:pt x="1091" y="2745"/>
                    </a:lnTo>
                    <a:lnTo>
                      <a:pt x="1075" y="2724"/>
                    </a:lnTo>
                    <a:lnTo>
                      <a:pt x="1059" y="2699"/>
                    </a:lnTo>
                    <a:lnTo>
                      <a:pt x="1043" y="2676"/>
                    </a:lnTo>
                    <a:lnTo>
                      <a:pt x="1026" y="2652"/>
                    </a:lnTo>
                    <a:lnTo>
                      <a:pt x="1010" y="2631"/>
                    </a:lnTo>
                    <a:lnTo>
                      <a:pt x="999" y="2598"/>
                    </a:lnTo>
                    <a:lnTo>
                      <a:pt x="989" y="2566"/>
                    </a:lnTo>
                    <a:lnTo>
                      <a:pt x="980" y="2534"/>
                    </a:lnTo>
                    <a:lnTo>
                      <a:pt x="970" y="2502"/>
                    </a:lnTo>
                    <a:lnTo>
                      <a:pt x="959" y="2470"/>
                    </a:lnTo>
                    <a:lnTo>
                      <a:pt x="949" y="2439"/>
                    </a:lnTo>
                    <a:lnTo>
                      <a:pt x="937" y="2407"/>
                    </a:lnTo>
                    <a:lnTo>
                      <a:pt x="925" y="2377"/>
                    </a:lnTo>
                    <a:lnTo>
                      <a:pt x="915" y="2352"/>
                    </a:lnTo>
                    <a:lnTo>
                      <a:pt x="908" y="2326"/>
                    </a:lnTo>
                    <a:lnTo>
                      <a:pt x="899" y="2300"/>
                    </a:lnTo>
                    <a:lnTo>
                      <a:pt x="893" y="2274"/>
                    </a:lnTo>
                    <a:lnTo>
                      <a:pt x="884" y="2249"/>
                    </a:lnTo>
                    <a:lnTo>
                      <a:pt x="877" y="2223"/>
                    </a:lnTo>
                    <a:lnTo>
                      <a:pt x="868" y="2197"/>
                    </a:lnTo>
                    <a:lnTo>
                      <a:pt x="861" y="2172"/>
                    </a:lnTo>
                    <a:lnTo>
                      <a:pt x="845" y="2187"/>
                    </a:lnTo>
                    <a:lnTo>
                      <a:pt x="830" y="2202"/>
                    </a:lnTo>
                    <a:lnTo>
                      <a:pt x="815" y="2217"/>
                    </a:lnTo>
                    <a:lnTo>
                      <a:pt x="801" y="2232"/>
                    </a:lnTo>
                    <a:lnTo>
                      <a:pt x="785" y="2247"/>
                    </a:lnTo>
                    <a:lnTo>
                      <a:pt x="770" y="2263"/>
                    </a:lnTo>
                    <a:lnTo>
                      <a:pt x="754" y="2278"/>
                    </a:lnTo>
                    <a:lnTo>
                      <a:pt x="737" y="2294"/>
                    </a:lnTo>
                    <a:lnTo>
                      <a:pt x="720" y="2308"/>
                    </a:lnTo>
                    <a:lnTo>
                      <a:pt x="703" y="2323"/>
                    </a:lnTo>
                    <a:lnTo>
                      <a:pt x="685" y="2335"/>
                    </a:lnTo>
                    <a:lnTo>
                      <a:pt x="668" y="2349"/>
                    </a:lnTo>
                    <a:lnTo>
                      <a:pt x="650" y="2362"/>
                    </a:lnTo>
                    <a:lnTo>
                      <a:pt x="631" y="2375"/>
                    </a:lnTo>
                    <a:lnTo>
                      <a:pt x="613" y="2388"/>
                    </a:lnTo>
                    <a:lnTo>
                      <a:pt x="596" y="2402"/>
                    </a:lnTo>
                    <a:lnTo>
                      <a:pt x="584" y="2410"/>
                    </a:lnTo>
                    <a:lnTo>
                      <a:pt x="572" y="2418"/>
                    </a:lnTo>
                    <a:lnTo>
                      <a:pt x="560" y="2426"/>
                    </a:lnTo>
                    <a:lnTo>
                      <a:pt x="549" y="2434"/>
                    </a:lnTo>
                    <a:lnTo>
                      <a:pt x="537" y="2442"/>
                    </a:lnTo>
                    <a:lnTo>
                      <a:pt x="526" y="2450"/>
                    </a:lnTo>
                    <a:lnTo>
                      <a:pt x="514" y="2460"/>
                    </a:lnTo>
                    <a:lnTo>
                      <a:pt x="505" y="2471"/>
                    </a:lnTo>
                    <a:lnTo>
                      <a:pt x="537" y="2471"/>
                    </a:lnTo>
                    <a:lnTo>
                      <a:pt x="568" y="2477"/>
                    </a:lnTo>
                    <a:lnTo>
                      <a:pt x="597" y="2486"/>
                    </a:lnTo>
                    <a:lnTo>
                      <a:pt x="627" y="2498"/>
                    </a:lnTo>
                    <a:lnTo>
                      <a:pt x="655" y="2511"/>
                    </a:lnTo>
                    <a:lnTo>
                      <a:pt x="682" y="2528"/>
                    </a:lnTo>
                    <a:lnTo>
                      <a:pt x="707" y="2546"/>
                    </a:lnTo>
                    <a:lnTo>
                      <a:pt x="734" y="2565"/>
                    </a:lnTo>
                    <a:lnTo>
                      <a:pt x="748" y="2580"/>
                    </a:lnTo>
                    <a:lnTo>
                      <a:pt x="760" y="2597"/>
                    </a:lnTo>
                    <a:lnTo>
                      <a:pt x="770" y="2617"/>
                    </a:lnTo>
                    <a:lnTo>
                      <a:pt x="777" y="2637"/>
                    </a:lnTo>
                    <a:lnTo>
                      <a:pt x="781" y="2656"/>
                    </a:lnTo>
                    <a:lnTo>
                      <a:pt x="785" y="2678"/>
                    </a:lnTo>
                    <a:lnTo>
                      <a:pt x="785" y="2697"/>
                    </a:lnTo>
                    <a:lnTo>
                      <a:pt x="784" y="2718"/>
                    </a:lnTo>
                    <a:lnTo>
                      <a:pt x="778" y="2733"/>
                    </a:lnTo>
                    <a:lnTo>
                      <a:pt x="771" y="2749"/>
                    </a:lnTo>
                    <a:lnTo>
                      <a:pt x="761" y="2762"/>
                    </a:lnTo>
                    <a:lnTo>
                      <a:pt x="749" y="2775"/>
                    </a:lnTo>
                    <a:lnTo>
                      <a:pt x="734" y="2785"/>
                    </a:lnTo>
                    <a:lnTo>
                      <a:pt x="719" y="2795"/>
                    </a:lnTo>
                    <a:lnTo>
                      <a:pt x="704" y="2801"/>
                    </a:lnTo>
                    <a:lnTo>
                      <a:pt x="689" y="2808"/>
                    </a:lnTo>
                    <a:lnTo>
                      <a:pt x="672" y="2807"/>
                    </a:lnTo>
                    <a:lnTo>
                      <a:pt x="656" y="2807"/>
                    </a:lnTo>
                    <a:lnTo>
                      <a:pt x="641" y="2807"/>
                    </a:lnTo>
                    <a:lnTo>
                      <a:pt x="627" y="2809"/>
                    </a:lnTo>
                    <a:lnTo>
                      <a:pt x="611" y="2811"/>
                    </a:lnTo>
                    <a:lnTo>
                      <a:pt x="596" y="2815"/>
                    </a:lnTo>
                    <a:lnTo>
                      <a:pt x="581" y="2819"/>
                    </a:lnTo>
                    <a:lnTo>
                      <a:pt x="566" y="2827"/>
                    </a:lnTo>
                    <a:lnTo>
                      <a:pt x="551" y="2829"/>
                    </a:lnTo>
                    <a:lnTo>
                      <a:pt x="537" y="2829"/>
                    </a:lnTo>
                    <a:lnTo>
                      <a:pt x="523" y="2827"/>
                    </a:lnTo>
                    <a:lnTo>
                      <a:pt x="510" y="2825"/>
                    </a:lnTo>
                    <a:lnTo>
                      <a:pt x="496" y="2822"/>
                    </a:lnTo>
                    <a:lnTo>
                      <a:pt x="482" y="2823"/>
                    </a:lnTo>
                    <a:lnTo>
                      <a:pt x="468" y="2825"/>
                    </a:lnTo>
                    <a:lnTo>
                      <a:pt x="455" y="2833"/>
                    </a:lnTo>
                    <a:lnTo>
                      <a:pt x="435" y="2844"/>
                    </a:lnTo>
                    <a:lnTo>
                      <a:pt x="414" y="2853"/>
                    </a:lnTo>
                    <a:lnTo>
                      <a:pt x="391" y="2856"/>
                    </a:lnTo>
                    <a:lnTo>
                      <a:pt x="370" y="2859"/>
                    </a:lnTo>
                    <a:lnTo>
                      <a:pt x="346" y="2858"/>
                    </a:lnTo>
                    <a:lnTo>
                      <a:pt x="323" y="2856"/>
                    </a:lnTo>
                    <a:lnTo>
                      <a:pt x="301" y="2851"/>
                    </a:lnTo>
                    <a:lnTo>
                      <a:pt x="281" y="2846"/>
                    </a:lnTo>
                    <a:lnTo>
                      <a:pt x="256" y="2839"/>
                    </a:lnTo>
                    <a:lnTo>
                      <a:pt x="232" y="2831"/>
                    </a:lnTo>
                    <a:lnTo>
                      <a:pt x="208" y="2823"/>
                    </a:lnTo>
                    <a:lnTo>
                      <a:pt x="185" y="2815"/>
                    </a:lnTo>
                    <a:lnTo>
                      <a:pt x="162" y="2806"/>
                    </a:lnTo>
                    <a:lnTo>
                      <a:pt x="139" y="2797"/>
                    </a:lnTo>
                    <a:lnTo>
                      <a:pt x="116" y="2787"/>
                    </a:lnTo>
                    <a:lnTo>
                      <a:pt x="95" y="2778"/>
                    </a:lnTo>
                    <a:lnTo>
                      <a:pt x="81" y="2765"/>
                    </a:lnTo>
                    <a:lnTo>
                      <a:pt x="68" y="2752"/>
                    </a:lnTo>
                    <a:lnTo>
                      <a:pt x="55" y="2737"/>
                    </a:lnTo>
                    <a:lnTo>
                      <a:pt x="45" y="2723"/>
                    </a:lnTo>
                    <a:lnTo>
                      <a:pt x="33" y="2708"/>
                    </a:lnTo>
                    <a:lnTo>
                      <a:pt x="24" y="2693"/>
                    </a:lnTo>
                    <a:lnTo>
                      <a:pt x="16" y="2678"/>
                    </a:lnTo>
                    <a:lnTo>
                      <a:pt x="10" y="2663"/>
                    </a:lnTo>
                    <a:lnTo>
                      <a:pt x="9" y="2665"/>
                    </a:lnTo>
                    <a:lnTo>
                      <a:pt x="8" y="2657"/>
                    </a:lnTo>
                    <a:lnTo>
                      <a:pt x="6" y="2651"/>
                    </a:lnTo>
                    <a:lnTo>
                      <a:pt x="4" y="2645"/>
                    </a:lnTo>
                    <a:lnTo>
                      <a:pt x="4" y="2638"/>
                    </a:lnTo>
                    <a:lnTo>
                      <a:pt x="0" y="2623"/>
                    </a:lnTo>
                    <a:lnTo>
                      <a:pt x="0" y="2608"/>
                    </a:lnTo>
                    <a:lnTo>
                      <a:pt x="1" y="2593"/>
                    </a:lnTo>
                    <a:lnTo>
                      <a:pt x="5" y="2578"/>
                    </a:lnTo>
                    <a:lnTo>
                      <a:pt x="8" y="2563"/>
                    </a:lnTo>
                    <a:lnTo>
                      <a:pt x="12" y="2548"/>
                    </a:lnTo>
                    <a:lnTo>
                      <a:pt x="16" y="2533"/>
                    </a:lnTo>
                    <a:lnTo>
                      <a:pt x="19" y="2519"/>
                    </a:lnTo>
                    <a:lnTo>
                      <a:pt x="22" y="2498"/>
                    </a:lnTo>
                    <a:lnTo>
                      <a:pt x="29" y="2477"/>
                    </a:lnTo>
                    <a:lnTo>
                      <a:pt x="35" y="2457"/>
                    </a:lnTo>
                    <a:lnTo>
                      <a:pt x="42" y="2437"/>
                    </a:lnTo>
                    <a:lnTo>
                      <a:pt x="50" y="2418"/>
                    </a:lnTo>
                    <a:lnTo>
                      <a:pt x="59" y="2399"/>
                    </a:lnTo>
                    <a:lnTo>
                      <a:pt x="66" y="2379"/>
                    </a:lnTo>
                    <a:lnTo>
                      <a:pt x="76" y="2360"/>
                    </a:lnTo>
                    <a:close/>
                    <a:moveTo>
                      <a:pt x="2171" y="525"/>
                    </a:moveTo>
                    <a:lnTo>
                      <a:pt x="2171" y="525"/>
                    </a:lnTo>
                    <a:lnTo>
                      <a:pt x="2167" y="530"/>
                    </a:lnTo>
                    <a:lnTo>
                      <a:pt x="2164" y="537"/>
                    </a:lnTo>
                    <a:lnTo>
                      <a:pt x="2161" y="543"/>
                    </a:lnTo>
                    <a:lnTo>
                      <a:pt x="2157" y="551"/>
                    </a:lnTo>
                    <a:lnTo>
                      <a:pt x="2153" y="556"/>
                    </a:lnTo>
                    <a:lnTo>
                      <a:pt x="2149" y="563"/>
                    </a:lnTo>
                    <a:lnTo>
                      <a:pt x="2143" y="569"/>
                    </a:lnTo>
                    <a:lnTo>
                      <a:pt x="2139" y="576"/>
                    </a:lnTo>
                    <a:lnTo>
                      <a:pt x="2139" y="582"/>
                    </a:lnTo>
                    <a:lnTo>
                      <a:pt x="2143" y="589"/>
                    </a:lnTo>
                    <a:lnTo>
                      <a:pt x="2148" y="597"/>
                    </a:lnTo>
                    <a:lnTo>
                      <a:pt x="2153" y="606"/>
                    </a:lnTo>
                    <a:lnTo>
                      <a:pt x="2158" y="613"/>
                    </a:lnTo>
                    <a:lnTo>
                      <a:pt x="2166" y="622"/>
                    </a:lnTo>
                    <a:lnTo>
                      <a:pt x="2175" y="628"/>
                    </a:lnTo>
                    <a:lnTo>
                      <a:pt x="2184" y="635"/>
                    </a:lnTo>
                    <a:lnTo>
                      <a:pt x="2194" y="639"/>
                    </a:lnTo>
                    <a:lnTo>
                      <a:pt x="2205" y="644"/>
                    </a:lnTo>
                    <a:lnTo>
                      <a:pt x="2214" y="648"/>
                    </a:lnTo>
                    <a:lnTo>
                      <a:pt x="2226" y="653"/>
                    </a:lnTo>
                    <a:lnTo>
                      <a:pt x="2235" y="648"/>
                    </a:lnTo>
                    <a:lnTo>
                      <a:pt x="2244" y="645"/>
                    </a:lnTo>
                    <a:lnTo>
                      <a:pt x="2254" y="642"/>
                    </a:lnTo>
                    <a:lnTo>
                      <a:pt x="2265" y="640"/>
                    </a:lnTo>
                    <a:lnTo>
                      <a:pt x="2274" y="638"/>
                    </a:lnTo>
                    <a:lnTo>
                      <a:pt x="2285" y="637"/>
                    </a:lnTo>
                    <a:lnTo>
                      <a:pt x="2296" y="635"/>
                    </a:lnTo>
                    <a:lnTo>
                      <a:pt x="2307" y="633"/>
                    </a:lnTo>
                    <a:lnTo>
                      <a:pt x="2275" y="627"/>
                    </a:lnTo>
                    <a:lnTo>
                      <a:pt x="2269" y="626"/>
                    </a:lnTo>
                    <a:lnTo>
                      <a:pt x="2264" y="626"/>
                    </a:lnTo>
                    <a:lnTo>
                      <a:pt x="2257" y="624"/>
                    </a:lnTo>
                    <a:lnTo>
                      <a:pt x="2253" y="621"/>
                    </a:lnTo>
                    <a:lnTo>
                      <a:pt x="2249" y="613"/>
                    </a:lnTo>
                    <a:lnTo>
                      <a:pt x="2244" y="608"/>
                    </a:lnTo>
                    <a:lnTo>
                      <a:pt x="2239" y="604"/>
                    </a:lnTo>
                    <a:lnTo>
                      <a:pt x="2234" y="602"/>
                    </a:lnTo>
                    <a:lnTo>
                      <a:pt x="2226" y="599"/>
                    </a:lnTo>
                    <a:lnTo>
                      <a:pt x="2220" y="597"/>
                    </a:lnTo>
                    <a:lnTo>
                      <a:pt x="2213" y="593"/>
                    </a:lnTo>
                    <a:lnTo>
                      <a:pt x="2209" y="589"/>
                    </a:lnTo>
                    <a:lnTo>
                      <a:pt x="2205" y="584"/>
                    </a:lnTo>
                    <a:lnTo>
                      <a:pt x="2201" y="579"/>
                    </a:lnTo>
                    <a:lnTo>
                      <a:pt x="2199" y="573"/>
                    </a:lnTo>
                    <a:lnTo>
                      <a:pt x="2201" y="569"/>
                    </a:lnTo>
                    <a:lnTo>
                      <a:pt x="2194" y="553"/>
                    </a:lnTo>
                    <a:lnTo>
                      <a:pt x="2191" y="538"/>
                    </a:lnTo>
                    <a:lnTo>
                      <a:pt x="2191" y="522"/>
                    </a:lnTo>
                    <a:lnTo>
                      <a:pt x="2195" y="507"/>
                    </a:lnTo>
                    <a:lnTo>
                      <a:pt x="2200" y="491"/>
                    </a:lnTo>
                    <a:lnTo>
                      <a:pt x="2207" y="475"/>
                    </a:lnTo>
                    <a:lnTo>
                      <a:pt x="2213" y="460"/>
                    </a:lnTo>
                    <a:lnTo>
                      <a:pt x="2221" y="447"/>
                    </a:lnTo>
                    <a:lnTo>
                      <a:pt x="2214" y="455"/>
                    </a:lnTo>
                    <a:lnTo>
                      <a:pt x="2208" y="464"/>
                    </a:lnTo>
                    <a:lnTo>
                      <a:pt x="2200" y="472"/>
                    </a:lnTo>
                    <a:lnTo>
                      <a:pt x="2193" y="482"/>
                    </a:lnTo>
                    <a:lnTo>
                      <a:pt x="2184" y="492"/>
                    </a:lnTo>
                    <a:lnTo>
                      <a:pt x="2178" y="501"/>
                    </a:lnTo>
                    <a:lnTo>
                      <a:pt x="2172" y="512"/>
                    </a:lnTo>
                    <a:lnTo>
                      <a:pt x="2171" y="5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6" name="Freeform 80"/>
              <p:cNvSpPr>
                <a:spLocks/>
              </p:cNvSpPr>
              <p:nvPr/>
            </p:nvSpPr>
            <p:spPr bwMode="auto">
              <a:xfrm>
                <a:off x="5002" y="2256"/>
                <a:ext cx="504" cy="403"/>
              </a:xfrm>
              <a:custGeom>
                <a:avLst/>
                <a:gdLst>
                  <a:gd name="T0" fmla="*/ 142 w 2518"/>
                  <a:gd name="T1" fmla="*/ 1447 h 2013"/>
                  <a:gd name="T2" fmla="*/ 227 w 2518"/>
                  <a:gd name="T3" fmla="*/ 1328 h 2013"/>
                  <a:gd name="T4" fmla="*/ 206 w 2518"/>
                  <a:gd name="T5" fmla="*/ 848 h 2013"/>
                  <a:gd name="T6" fmla="*/ 197 w 2518"/>
                  <a:gd name="T7" fmla="*/ 559 h 2013"/>
                  <a:gd name="T8" fmla="*/ 264 w 2518"/>
                  <a:gd name="T9" fmla="*/ 385 h 2013"/>
                  <a:gd name="T10" fmla="*/ 393 w 2518"/>
                  <a:gd name="T11" fmla="*/ 179 h 2013"/>
                  <a:gd name="T12" fmla="*/ 656 w 2518"/>
                  <a:gd name="T13" fmla="*/ 3 h 2013"/>
                  <a:gd name="T14" fmla="*/ 744 w 2518"/>
                  <a:gd name="T15" fmla="*/ 71 h 2013"/>
                  <a:gd name="T16" fmla="*/ 951 w 2518"/>
                  <a:gd name="T17" fmla="*/ 21 h 2013"/>
                  <a:gd name="T18" fmla="*/ 927 w 2518"/>
                  <a:gd name="T19" fmla="*/ 58 h 2013"/>
                  <a:gd name="T20" fmla="*/ 809 w 2518"/>
                  <a:gd name="T21" fmla="*/ 97 h 2013"/>
                  <a:gd name="T22" fmla="*/ 617 w 2518"/>
                  <a:gd name="T23" fmla="*/ 194 h 2013"/>
                  <a:gd name="T24" fmla="*/ 467 w 2518"/>
                  <a:gd name="T25" fmla="*/ 459 h 2013"/>
                  <a:gd name="T26" fmla="*/ 631 w 2518"/>
                  <a:gd name="T27" fmla="*/ 455 h 2013"/>
                  <a:gd name="T28" fmla="*/ 861 w 2518"/>
                  <a:gd name="T29" fmla="*/ 344 h 2013"/>
                  <a:gd name="T30" fmla="*/ 1012 w 2518"/>
                  <a:gd name="T31" fmla="*/ 268 h 2013"/>
                  <a:gd name="T32" fmla="*/ 1213 w 2518"/>
                  <a:gd name="T33" fmla="*/ 194 h 2013"/>
                  <a:gd name="T34" fmla="*/ 1334 w 2518"/>
                  <a:gd name="T35" fmla="*/ 205 h 2013"/>
                  <a:gd name="T36" fmla="*/ 1483 w 2518"/>
                  <a:gd name="T37" fmla="*/ 205 h 2013"/>
                  <a:gd name="T38" fmla="*/ 1814 w 2518"/>
                  <a:gd name="T39" fmla="*/ 193 h 2013"/>
                  <a:gd name="T40" fmla="*/ 1966 w 2518"/>
                  <a:gd name="T41" fmla="*/ 352 h 2013"/>
                  <a:gd name="T42" fmla="*/ 2207 w 2518"/>
                  <a:gd name="T43" fmla="*/ 452 h 2013"/>
                  <a:gd name="T44" fmla="*/ 2213 w 2518"/>
                  <a:gd name="T45" fmla="*/ 264 h 2013"/>
                  <a:gd name="T46" fmla="*/ 2426 w 2518"/>
                  <a:gd name="T47" fmla="*/ 432 h 2013"/>
                  <a:gd name="T48" fmla="*/ 2422 w 2518"/>
                  <a:gd name="T49" fmla="*/ 1109 h 2013"/>
                  <a:gd name="T50" fmla="*/ 2375 w 2518"/>
                  <a:gd name="T51" fmla="*/ 1251 h 2013"/>
                  <a:gd name="T52" fmla="*/ 2260 w 2518"/>
                  <a:gd name="T53" fmla="*/ 1599 h 2013"/>
                  <a:gd name="T54" fmla="*/ 2247 w 2518"/>
                  <a:gd name="T55" fmla="*/ 1660 h 2013"/>
                  <a:gd name="T56" fmla="*/ 2512 w 2518"/>
                  <a:gd name="T57" fmla="*/ 1810 h 2013"/>
                  <a:gd name="T58" fmla="*/ 2456 w 2518"/>
                  <a:gd name="T59" fmla="*/ 1944 h 2013"/>
                  <a:gd name="T60" fmla="*/ 2398 w 2518"/>
                  <a:gd name="T61" fmla="*/ 1772 h 2013"/>
                  <a:gd name="T62" fmla="*/ 2402 w 2518"/>
                  <a:gd name="T63" fmla="*/ 1799 h 2013"/>
                  <a:gd name="T64" fmla="*/ 2387 w 2518"/>
                  <a:gd name="T65" fmla="*/ 1961 h 2013"/>
                  <a:gd name="T66" fmla="*/ 2279 w 2518"/>
                  <a:gd name="T67" fmla="*/ 1837 h 2013"/>
                  <a:gd name="T68" fmla="*/ 2279 w 2518"/>
                  <a:gd name="T69" fmla="*/ 1867 h 2013"/>
                  <a:gd name="T70" fmla="*/ 2169 w 2518"/>
                  <a:gd name="T71" fmla="*/ 2013 h 2013"/>
                  <a:gd name="T72" fmla="*/ 1912 w 2518"/>
                  <a:gd name="T73" fmla="*/ 1967 h 2013"/>
                  <a:gd name="T74" fmla="*/ 1917 w 2518"/>
                  <a:gd name="T75" fmla="*/ 1552 h 2013"/>
                  <a:gd name="T76" fmla="*/ 2012 w 2518"/>
                  <a:gd name="T77" fmla="*/ 1268 h 2013"/>
                  <a:gd name="T78" fmla="*/ 1482 w 2518"/>
                  <a:gd name="T79" fmla="*/ 1442 h 2013"/>
                  <a:gd name="T80" fmla="*/ 1183 w 2518"/>
                  <a:gd name="T81" fmla="*/ 1371 h 2013"/>
                  <a:gd name="T82" fmla="*/ 986 w 2518"/>
                  <a:gd name="T83" fmla="*/ 1302 h 2013"/>
                  <a:gd name="T84" fmla="*/ 944 w 2518"/>
                  <a:gd name="T85" fmla="*/ 924 h 2013"/>
                  <a:gd name="T86" fmla="*/ 869 w 2518"/>
                  <a:gd name="T87" fmla="*/ 692 h 2013"/>
                  <a:gd name="T88" fmla="*/ 940 w 2518"/>
                  <a:gd name="T89" fmla="*/ 1041 h 2013"/>
                  <a:gd name="T90" fmla="*/ 887 w 2518"/>
                  <a:gd name="T91" fmla="*/ 1244 h 2013"/>
                  <a:gd name="T92" fmla="*/ 692 w 2518"/>
                  <a:gd name="T93" fmla="*/ 1457 h 2013"/>
                  <a:gd name="T94" fmla="*/ 533 w 2518"/>
                  <a:gd name="T95" fmla="*/ 1580 h 2013"/>
                  <a:gd name="T96" fmla="*/ 398 w 2518"/>
                  <a:gd name="T97" fmla="*/ 1665 h 2013"/>
                  <a:gd name="T98" fmla="*/ 419 w 2518"/>
                  <a:gd name="T99" fmla="*/ 1680 h 2013"/>
                  <a:gd name="T100" fmla="*/ 686 w 2518"/>
                  <a:gd name="T101" fmla="*/ 1751 h 2013"/>
                  <a:gd name="T102" fmla="*/ 700 w 2518"/>
                  <a:gd name="T103" fmla="*/ 1949 h 2013"/>
                  <a:gd name="T104" fmla="*/ 625 w 2518"/>
                  <a:gd name="T105" fmla="*/ 1861 h 2013"/>
                  <a:gd name="T106" fmla="*/ 602 w 2518"/>
                  <a:gd name="T107" fmla="*/ 1844 h 2013"/>
                  <a:gd name="T108" fmla="*/ 515 w 2518"/>
                  <a:gd name="T109" fmla="*/ 1983 h 2013"/>
                  <a:gd name="T110" fmla="*/ 470 w 2518"/>
                  <a:gd name="T111" fmla="*/ 1890 h 2013"/>
                  <a:gd name="T112" fmla="*/ 444 w 2518"/>
                  <a:gd name="T113" fmla="*/ 1866 h 2013"/>
                  <a:gd name="T114" fmla="*/ 379 w 2518"/>
                  <a:gd name="T115" fmla="*/ 2006 h 2013"/>
                  <a:gd name="T116" fmla="*/ 101 w 2518"/>
                  <a:gd name="T117" fmla="*/ 1941 h 2013"/>
                  <a:gd name="T118" fmla="*/ 0 w 2518"/>
                  <a:gd name="T119" fmla="*/ 1792 h 201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518"/>
                  <a:gd name="T181" fmla="*/ 0 h 2013"/>
                  <a:gd name="T182" fmla="*/ 2518 w 2518"/>
                  <a:gd name="T183" fmla="*/ 2013 h 201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518" h="2013">
                    <a:moveTo>
                      <a:pt x="53" y="1597"/>
                    </a:moveTo>
                    <a:lnTo>
                      <a:pt x="56" y="1588"/>
                    </a:lnTo>
                    <a:lnTo>
                      <a:pt x="61" y="1580"/>
                    </a:lnTo>
                    <a:lnTo>
                      <a:pt x="67" y="1573"/>
                    </a:lnTo>
                    <a:lnTo>
                      <a:pt x="72" y="1565"/>
                    </a:lnTo>
                    <a:lnTo>
                      <a:pt x="76" y="1557"/>
                    </a:lnTo>
                    <a:lnTo>
                      <a:pt x="82" y="1548"/>
                    </a:lnTo>
                    <a:lnTo>
                      <a:pt x="84" y="1540"/>
                    </a:lnTo>
                    <a:lnTo>
                      <a:pt x="87" y="1531"/>
                    </a:lnTo>
                    <a:lnTo>
                      <a:pt x="97" y="1514"/>
                    </a:lnTo>
                    <a:lnTo>
                      <a:pt x="108" y="1498"/>
                    </a:lnTo>
                    <a:lnTo>
                      <a:pt x="119" y="1481"/>
                    </a:lnTo>
                    <a:lnTo>
                      <a:pt x="131" y="1464"/>
                    </a:lnTo>
                    <a:lnTo>
                      <a:pt x="142" y="1447"/>
                    </a:lnTo>
                    <a:lnTo>
                      <a:pt x="154" y="1432"/>
                    </a:lnTo>
                    <a:lnTo>
                      <a:pt x="167" y="1417"/>
                    </a:lnTo>
                    <a:lnTo>
                      <a:pt x="181" y="1404"/>
                    </a:lnTo>
                    <a:lnTo>
                      <a:pt x="183" y="1396"/>
                    </a:lnTo>
                    <a:lnTo>
                      <a:pt x="187" y="1389"/>
                    </a:lnTo>
                    <a:lnTo>
                      <a:pt x="191" y="1384"/>
                    </a:lnTo>
                    <a:lnTo>
                      <a:pt x="196" y="1379"/>
                    </a:lnTo>
                    <a:lnTo>
                      <a:pt x="201" y="1372"/>
                    </a:lnTo>
                    <a:lnTo>
                      <a:pt x="205" y="1367"/>
                    </a:lnTo>
                    <a:lnTo>
                      <a:pt x="207" y="1359"/>
                    </a:lnTo>
                    <a:lnTo>
                      <a:pt x="209" y="1353"/>
                    </a:lnTo>
                    <a:lnTo>
                      <a:pt x="216" y="1342"/>
                    </a:lnTo>
                    <a:lnTo>
                      <a:pt x="224" y="1333"/>
                    </a:lnTo>
                    <a:lnTo>
                      <a:pt x="227" y="1328"/>
                    </a:lnTo>
                    <a:lnTo>
                      <a:pt x="231" y="1324"/>
                    </a:lnTo>
                    <a:lnTo>
                      <a:pt x="232" y="1318"/>
                    </a:lnTo>
                    <a:lnTo>
                      <a:pt x="233" y="1313"/>
                    </a:lnTo>
                    <a:lnTo>
                      <a:pt x="248" y="1263"/>
                    </a:lnTo>
                    <a:lnTo>
                      <a:pt x="256" y="1212"/>
                    </a:lnTo>
                    <a:lnTo>
                      <a:pt x="260" y="1160"/>
                    </a:lnTo>
                    <a:lnTo>
                      <a:pt x="258" y="1108"/>
                    </a:lnTo>
                    <a:lnTo>
                      <a:pt x="253" y="1056"/>
                    </a:lnTo>
                    <a:lnTo>
                      <a:pt x="245" y="1005"/>
                    </a:lnTo>
                    <a:lnTo>
                      <a:pt x="233" y="954"/>
                    </a:lnTo>
                    <a:lnTo>
                      <a:pt x="222" y="905"/>
                    </a:lnTo>
                    <a:lnTo>
                      <a:pt x="215" y="886"/>
                    </a:lnTo>
                    <a:lnTo>
                      <a:pt x="210" y="868"/>
                    </a:lnTo>
                    <a:lnTo>
                      <a:pt x="206" y="848"/>
                    </a:lnTo>
                    <a:lnTo>
                      <a:pt x="205" y="830"/>
                    </a:lnTo>
                    <a:lnTo>
                      <a:pt x="202" y="811"/>
                    </a:lnTo>
                    <a:lnTo>
                      <a:pt x="200" y="792"/>
                    </a:lnTo>
                    <a:lnTo>
                      <a:pt x="195" y="772"/>
                    </a:lnTo>
                    <a:lnTo>
                      <a:pt x="191" y="755"/>
                    </a:lnTo>
                    <a:lnTo>
                      <a:pt x="191" y="730"/>
                    </a:lnTo>
                    <a:lnTo>
                      <a:pt x="190" y="707"/>
                    </a:lnTo>
                    <a:lnTo>
                      <a:pt x="188" y="682"/>
                    </a:lnTo>
                    <a:lnTo>
                      <a:pt x="188" y="657"/>
                    </a:lnTo>
                    <a:lnTo>
                      <a:pt x="187" y="633"/>
                    </a:lnTo>
                    <a:lnTo>
                      <a:pt x="189" y="609"/>
                    </a:lnTo>
                    <a:lnTo>
                      <a:pt x="193" y="586"/>
                    </a:lnTo>
                    <a:lnTo>
                      <a:pt x="202" y="563"/>
                    </a:lnTo>
                    <a:lnTo>
                      <a:pt x="197" y="559"/>
                    </a:lnTo>
                    <a:lnTo>
                      <a:pt x="201" y="546"/>
                    </a:lnTo>
                    <a:lnTo>
                      <a:pt x="205" y="534"/>
                    </a:lnTo>
                    <a:lnTo>
                      <a:pt x="208" y="521"/>
                    </a:lnTo>
                    <a:lnTo>
                      <a:pt x="212" y="509"/>
                    </a:lnTo>
                    <a:lnTo>
                      <a:pt x="216" y="496"/>
                    </a:lnTo>
                    <a:lnTo>
                      <a:pt x="219" y="485"/>
                    </a:lnTo>
                    <a:lnTo>
                      <a:pt x="222" y="473"/>
                    </a:lnTo>
                    <a:lnTo>
                      <a:pt x="226" y="461"/>
                    </a:lnTo>
                    <a:lnTo>
                      <a:pt x="233" y="448"/>
                    </a:lnTo>
                    <a:lnTo>
                      <a:pt x="240" y="436"/>
                    </a:lnTo>
                    <a:lnTo>
                      <a:pt x="246" y="423"/>
                    </a:lnTo>
                    <a:lnTo>
                      <a:pt x="252" y="411"/>
                    </a:lnTo>
                    <a:lnTo>
                      <a:pt x="257" y="398"/>
                    </a:lnTo>
                    <a:lnTo>
                      <a:pt x="264" y="385"/>
                    </a:lnTo>
                    <a:lnTo>
                      <a:pt x="271" y="372"/>
                    </a:lnTo>
                    <a:lnTo>
                      <a:pt x="282" y="361"/>
                    </a:lnTo>
                    <a:lnTo>
                      <a:pt x="281" y="350"/>
                    </a:lnTo>
                    <a:lnTo>
                      <a:pt x="287" y="342"/>
                    </a:lnTo>
                    <a:lnTo>
                      <a:pt x="294" y="332"/>
                    </a:lnTo>
                    <a:lnTo>
                      <a:pt x="297" y="323"/>
                    </a:lnTo>
                    <a:lnTo>
                      <a:pt x="306" y="303"/>
                    </a:lnTo>
                    <a:lnTo>
                      <a:pt x="315" y="284"/>
                    </a:lnTo>
                    <a:lnTo>
                      <a:pt x="326" y="266"/>
                    </a:lnTo>
                    <a:lnTo>
                      <a:pt x="339" y="249"/>
                    </a:lnTo>
                    <a:lnTo>
                      <a:pt x="352" y="230"/>
                    </a:lnTo>
                    <a:lnTo>
                      <a:pt x="365" y="213"/>
                    </a:lnTo>
                    <a:lnTo>
                      <a:pt x="379" y="195"/>
                    </a:lnTo>
                    <a:lnTo>
                      <a:pt x="393" y="179"/>
                    </a:lnTo>
                    <a:lnTo>
                      <a:pt x="407" y="154"/>
                    </a:lnTo>
                    <a:lnTo>
                      <a:pt x="425" y="134"/>
                    </a:lnTo>
                    <a:lnTo>
                      <a:pt x="444" y="113"/>
                    </a:lnTo>
                    <a:lnTo>
                      <a:pt x="467" y="96"/>
                    </a:lnTo>
                    <a:lnTo>
                      <a:pt x="489" y="79"/>
                    </a:lnTo>
                    <a:lnTo>
                      <a:pt x="513" y="64"/>
                    </a:lnTo>
                    <a:lnTo>
                      <a:pt x="536" y="48"/>
                    </a:lnTo>
                    <a:lnTo>
                      <a:pt x="560" y="34"/>
                    </a:lnTo>
                    <a:lnTo>
                      <a:pt x="575" y="25"/>
                    </a:lnTo>
                    <a:lnTo>
                      <a:pt x="590" y="20"/>
                    </a:lnTo>
                    <a:lnTo>
                      <a:pt x="606" y="14"/>
                    </a:lnTo>
                    <a:lnTo>
                      <a:pt x="623" y="10"/>
                    </a:lnTo>
                    <a:lnTo>
                      <a:pt x="639" y="5"/>
                    </a:lnTo>
                    <a:lnTo>
                      <a:pt x="656" y="3"/>
                    </a:lnTo>
                    <a:lnTo>
                      <a:pt x="674" y="0"/>
                    </a:lnTo>
                    <a:lnTo>
                      <a:pt x="692" y="0"/>
                    </a:lnTo>
                    <a:lnTo>
                      <a:pt x="687" y="6"/>
                    </a:lnTo>
                    <a:lnTo>
                      <a:pt x="684" y="14"/>
                    </a:lnTo>
                    <a:lnTo>
                      <a:pt x="682" y="21"/>
                    </a:lnTo>
                    <a:lnTo>
                      <a:pt x="686" y="30"/>
                    </a:lnTo>
                    <a:lnTo>
                      <a:pt x="692" y="36"/>
                    </a:lnTo>
                    <a:lnTo>
                      <a:pt x="698" y="44"/>
                    </a:lnTo>
                    <a:lnTo>
                      <a:pt x="705" y="50"/>
                    </a:lnTo>
                    <a:lnTo>
                      <a:pt x="711" y="58"/>
                    </a:lnTo>
                    <a:lnTo>
                      <a:pt x="718" y="63"/>
                    </a:lnTo>
                    <a:lnTo>
                      <a:pt x="725" y="67"/>
                    </a:lnTo>
                    <a:lnTo>
                      <a:pt x="734" y="69"/>
                    </a:lnTo>
                    <a:lnTo>
                      <a:pt x="744" y="71"/>
                    </a:lnTo>
                    <a:lnTo>
                      <a:pt x="761" y="71"/>
                    </a:lnTo>
                    <a:lnTo>
                      <a:pt x="781" y="71"/>
                    </a:lnTo>
                    <a:lnTo>
                      <a:pt x="800" y="71"/>
                    </a:lnTo>
                    <a:lnTo>
                      <a:pt x="820" y="73"/>
                    </a:lnTo>
                    <a:lnTo>
                      <a:pt x="840" y="69"/>
                    </a:lnTo>
                    <a:lnTo>
                      <a:pt x="860" y="66"/>
                    </a:lnTo>
                    <a:lnTo>
                      <a:pt x="878" y="61"/>
                    </a:lnTo>
                    <a:lnTo>
                      <a:pt x="897" y="54"/>
                    </a:lnTo>
                    <a:lnTo>
                      <a:pt x="905" y="49"/>
                    </a:lnTo>
                    <a:lnTo>
                      <a:pt x="915" y="44"/>
                    </a:lnTo>
                    <a:lnTo>
                      <a:pt x="923" y="38"/>
                    </a:lnTo>
                    <a:lnTo>
                      <a:pt x="933" y="33"/>
                    </a:lnTo>
                    <a:lnTo>
                      <a:pt x="942" y="26"/>
                    </a:lnTo>
                    <a:lnTo>
                      <a:pt x="951" y="21"/>
                    </a:lnTo>
                    <a:lnTo>
                      <a:pt x="961" y="15"/>
                    </a:lnTo>
                    <a:lnTo>
                      <a:pt x="971" y="9"/>
                    </a:lnTo>
                    <a:lnTo>
                      <a:pt x="1027" y="23"/>
                    </a:lnTo>
                    <a:lnTo>
                      <a:pt x="1022" y="35"/>
                    </a:lnTo>
                    <a:lnTo>
                      <a:pt x="1014" y="44"/>
                    </a:lnTo>
                    <a:lnTo>
                      <a:pt x="1003" y="49"/>
                    </a:lnTo>
                    <a:lnTo>
                      <a:pt x="991" y="53"/>
                    </a:lnTo>
                    <a:lnTo>
                      <a:pt x="978" y="55"/>
                    </a:lnTo>
                    <a:lnTo>
                      <a:pt x="965" y="59"/>
                    </a:lnTo>
                    <a:lnTo>
                      <a:pt x="952" y="63"/>
                    </a:lnTo>
                    <a:lnTo>
                      <a:pt x="944" y="71"/>
                    </a:lnTo>
                    <a:lnTo>
                      <a:pt x="938" y="63"/>
                    </a:lnTo>
                    <a:lnTo>
                      <a:pt x="933" y="59"/>
                    </a:lnTo>
                    <a:lnTo>
                      <a:pt x="927" y="58"/>
                    </a:lnTo>
                    <a:lnTo>
                      <a:pt x="920" y="59"/>
                    </a:lnTo>
                    <a:lnTo>
                      <a:pt x="912" y="60"/>
                    </a:lnTo>
                    <a:lnTo>
                      <a:pt x="903" y="62"/>
                    </a:lnTo>
                    <a:lnTo>
                      <a:pt x="896" y="64"/>
                    </a:lnTo>
                    <a:lnTo>
                      <a:pt x="890" y="66"/>
                    </a:lnTo>
                    <a:lnTo>
                      <a:pt x="881" y="69"/>
                    </a:lnTo>
                    <a:lnTo>
                      <a:pt x="872" y="74"/>
                    </a:lnTo>
                    <a:lnTo>
                      <a:pt x="863" y="77"/>
                    </a:lnTo>
                    <a:lnTo>
                      <a:pt x="855" y="81"/>
                    </a:lnTo>
                    <a:lnTo>
                      <a:pt x="846" y="84"/>
                    </a:lnTo>
                    <a:lnTo>
                      <a:pt x="838" y="90"/>
                    </a:lnTo>
                    <a:lnTo>
                      <a:pt x="829" y="95"/>
                    </a:lnTo>
                    <a:lnTo>
                      <a:pt x="823" y="103"/>
                    </a:lnTo>
                    <a:lnTo>
                      <a:pt x="809" y="97"/>
                    </a:lnTo>
                    <a:lnTo>
                      <a:pt x="796" y="94"/>
                    </a:lnTo>
                    <a:lnTo>
                      <a:pt x="782" y="91"/>
                    </a:lnTo>
                    <a:lnTo>
                      <a:pt x="768" y="90"/>
                    </a:lnTo>
                    <a:lnTo>
                      <a:pt x="753" y="89"/>
                    </a:lnTo>
                    <a:lnTo>
                      <a:pt x="739" y="89"/>
                    </a:lnTo>
                    <a:lnTo>
                      <a:pt x="725" y="91"/>
                    </a:lnTo>
                    <a:lnTo>
                      <a:pt x="713" y="95"/>
                    </a:lnTo>
                    <a:lnTo>
                      <a:pt x="696" y="106"/>
                    </a:lnTo>
                    <a:lnTo>
                      <a:pt x="682" y="120"/>
                    </a:lnTo>
                    <a:lnTo>
                      <a:pt x="668" y="135"/>
                    </a:lnTo>
                    <a:lnTo>
                      <a:pt x="657" y="152"/>
                    </a:lnTo>
                    <a:lnTo>
                      <a:pt x="645" y="167"/>
                    </a:lnTo>
                    <a:lnTo>
                      <a:pt x="633" y="182"/>
                    </a:lnTo>
                    <a:lnTo>
                      <a:pt x="617" y="194"/>
                    </a:lnTo>
                    <a:lnTo>
                      <a:pt x="598" y="203"/>
                    </a:lnTo>
                    <a:lnTo>
                      <a:pt x="574" y="222"/>
                    </a:lnTo>
                    <a:lnTo>
                      <a:pt x="547" y="241"/>
                    </a:lnTo>
                    <a:lnTo>
                      <a:pt x="520" y="261"/>
                    </a:lnTo>
                    <a:lnTo>
                      <a:pt x="497" y="285"/>
                    </a:lnTo>
                    <a:lnTo>
                      <a:pt x="474" y="309"/>
                    </a:lnTo>
                    <a:lnTo>
                      <a:pt x="459" y="335"/>
                    </a:lnTo>
                    <a:lnTo>
                      <a:pt x="450" y="366"/>
                    </a:lnTo>
                    <a:lnTo>
                      <a:pt x="453" y="399"/>
                    </a:lnTo>
                    <a:lnTo>
                      <a:pt x="454" y="411"/>
                    </a:lnTo>
                    <a:lnTo>
                      <a:pt x="456" y="423"/>
                    </a:lnTo>
                    <a:lnTo>
                      <a:pt x="458" y="435"/>
                    </a:lnTo>
                    <a:lnTo>
                      <a:pt x="462" y="448"/>
                    </a:lnTo>
                    <a:lnTo>
                      <a:pt x="467" y="459"/>
                    </a:lnTo>
                    <a:lnTo>
                      <a:pt x="474" y="471"/>
                    </a:lnTo>
                    <a:lnTo>
                      <a:pt x="482" y="479"/>
                    </a:lnTo>
                    <a:lnTo>
                      <a:pt x="492" y="489"/>
                    </a:lnTo>
                    <a:lnTo>
                      <a:pt x="500" y="493"/>
                    </a:lnTo>
                    <a:lnTo>
                      <a:pt x="508" y="496"/>
                    </a:lnTo>
                    <a:lnTo>
                      <a:pt x="517" y="499"/>
                    </a:lnTo>
                    <a:lnTo>
                      <a:pt x="527" y="501"/>
                    </a:lnTo>
                    <a:lnTo>
                      <a:pt x="535" y="500"/>
                    </a:lnTo>
                    <a:lnTo>
                      <a:pt x="545" y="500"/>
                    </a:lnTo>
                    <a:lnTo>
                      <a:pt x="555" y="499"/>
                    </a:lnTo>
                    <a:lnTo>
                      <a:pt x="564" y="499"/>
                    </a:lnTo>
                    <a:lnTo>
                      <a:pt x="587" y="485"/>
                    </a:lnTo>
                    <a:lnTo>
                      <a:pt x="609" y="471"/>
                    </a:lnTo>
                    <a:lnTo>
                      <a:pt x="631" y="455"/>
                    </a:lnTo>
                    <a:lnTo>
                      <a:pt x="652" y="438"/>
                    </a:lnTo>
                    <a:lnTo>
                      <a:pt x="672" y="420"/>
                    </a:lnTo>
                    <a:lnTo>
                      <a:pt x="693" y="402"/>
                    </a:lnTo>
                    <a:lnTo>
                      <a:pt x="713" y="383"/>
                    </a:lnTo>
                    <a:lnTo>
                      <a:pt x="734" y="366"/>
                    </a:lnTo>
                    <a:lnTo>
                      <a:pt x="748" y="364"/>
                    </a:lnTo>
                    <a:lnTo>
                      <a:pt x="763" y="364"/>
                    </a:lnTo>
                    <a:lnTo>
                      <a:pt x="777" y="362"/>
                    </a:lnTo>
                    <a:lnTo>
                      <a:pt x="792" y="361"/>
                    </a:lnTo>
                    <a:lnTo>
                      <a:pt x="804" y="357"/>
                    </a:lnTo>
                    <a:lnTo>
                      <a:pt x="818" y="354"/>
                    </a:lnTo>
                    <a:lnTo>
                      <a:pt x="831" y="346"/>
                    </a:lnTo>
                    <a:lnTo>
                      <a:pt x="844" y="340"/>
                    </a:lnTo>
                    <a:lnTo>
                      <a:pt x="861" y="344"/>
                    </a:lnTo>
                    <a:lnTo>
                      <a:pt x="879" y="346"/>
                    </a:lnTo>
                    <a:lnTo>
                      <a:pt x="898" y="344"/>
                    </a:lnTo>
                    <a:lnTo>
                      <a:pt x="916" y="340"/>
                    </a:lnTo>
                    <a:lnTo>
                      <a:pt x="933" y="332"/>
                    </a:lnTo>
                    <a:lnTo>
                      <a:pt x="950" y="325"/>
                    </a:lnTo>
                    <a:lnTo>
                      <a:pt x="967" y="316"/>
                    </a:lnTo>
                    <a:lnTo>
                      <a:pt x="985" y="309"/>
                    </a:lnTo>
                    <a:lnTo>
                      <a:pt x="988" y="303"/>
                    </a:lnTo>
                    <a:lnTo>
                      <a:pt x="992" y="298"/>
                    </a:lnTo>
                    <a:lnTo>
                      <a:pt x="995" y="291"/>
                    </a:lnTo>
                    <a:lnTo>
                      <a:pt x="1001" y="286"/>
                    </a:lnTo>
                    <a:lnTo>
                      <a:pt x="1005" y="280"/>
                    </a:lnTo>
                    <a:lnTo>
                      <a:pt x="1009" y="274"/>
                    </a:lnTo>
                    <a:lnTo>
                      <a:pt x="1012" y="268"/>
                    </a:lnTo>
                    <a:lnTo>
                      <a:pt x="1017" y="262"/>
                    </a:lnTo>
                    <a:lnTo>
                      <a:pt x="1041" y="255"/>
                    </a:lnTo>
                    <a:lnTo>
                      <a:pt x="1066" y="247"/>
                    </a:lnTo>
                    <a:lnTo>
                      <a:pt x="1090" y="238"/>
                    </a:lnTo>
                    <a:lnTo>
                      <a:pt x="1114" y="227"/>
                    </a:lnTo>
                    <a:lnTo>
                      <a:pt x="1136" y="213"/>
                    </a:lnTo>
                    <a:lnTo>
                      <a:pt x="1157" y="198"/>
                    </a:lnTo>
                    <a:lnTo>
                      <a:pt x="1178" y="181"/>
                    </a:lnTo>
                    <a:lnTo>
                      <a:pt x="1198" y="163"/>
                    </a:lnTo>
                    <a:lnTo>
                      <a:pt x="1198" y="169"/>
                    </a:lnTo>
                    <a:lnTo>
                      <a:pt x="1200" y="176"/>
                    </a:lnTo>
                    <a:lnTo>
                      <a:pt x="1203" y="182"/>
                    </a:lnTo>
                    <a:lnTo>
                      <a:pt x="1209" y="188"/>
                    </a:lnTo>
                    <a:lnTo>
                      <a:pt x="1213" y="194"/>
                    </a:lnTo>
                    <a:lnTo>
                      <a:pt x="1219" y="199"/>
                    </a:lnTo>
                    <a:lnTo>
                      <a:pt x="1226" y="205"/>
                    </a:lnTo>
                    <a:lnTo>
                      <a:pt x="1232" y="210"/>
                    </a:lnTo>
                    <a:lnTo>
                      <a:pt x="1242" y="207"/>
                    </a:lnTo>
                    <a:lnTo>
                      <a:pt x="1252" y="205"/>
                    </a:lnTo>
                    <a:lnTo>
                      <a:pt x="1261" y="203"/>
                    </a:lnTo>
                    <a:lnTo>
                      <a:pt x="1271" y="203"/>
                    </a:lnTo>
                    <a:lnTo>
                      <a:pt x="1281" y="202"/>
                    </a:lnTo>
                    <a:lnTo>
                      <a:pt x="1290" y="202"/>
                    </a:lnTo>
                    <a:lnTo>
                      <a:pt x="1301" y="202"/>
                    </a:lnTo>
                    <a:lnTo>
                      <a:pt x="1312" y="203"/>
                    </a:lnTo>
                    <a:lnTo>
                      <a:pt x="1318" y="205"/>
                    </a:lnTo>
                    <a:lnTo>
                      <a:pt x="1327" y="206"/>
                    </a:lnTo>
                    <a:lnTo>
                      <a:pt x="1334" y="205"/>
                    </a:lnTo>
                    <a:lnTo>
                      <a:pt x="1344" y="203"/>
                    </a:lnTo>
                    <a:lnTo>
                      <a:pt x="1351" y="200"/>
                    </a:lnTo>
                    <a:lnTo>
                      <a:pt x="1360" y="197"/>
                    </a:lnTo>
                    <a:lnTo>
                      <a:pt x="1367" y="194"/>
                    </a:lnTo>
                    <a:lnTo>
                      <a:pt x="1376" y="192"/>
                    </a:lnTo>
                    <a:lnTo>
                      <a:pt x="1379" y="186"/>
                    </a:lnTo>
                    <a:lnTo>
                      <a:pt x="1386" y="186"/>
                    </a:lnTo>
                    <a:lnTo>
                      <a:pt x="1392" y="188"/>
                    </a:lnTo>
                    <a:lnTo>
                      <a:pt x="1400" y="192"/>
                    </a:lnTo>
                    <a:lnTo>
                      <a:pt x="1415" y="196"/>
                    </a:lnTo>
                    <a:lnTo>
                      <a:pt x="1431" y="200"/>
                    </a:lnTo>
                    <a:lnTo>
                      <a:pt x="1448" y="202"/>
                    </a:lnTo>
                    <a:lnTo>
                      <a:pt x="1466" y="205"/>
                    </a:lnTo>
                    <a:lnTo>
                      <a:pt x="1483" y="205"/>
                    </a:lnTo>
                    <a:lnTo>
                      <a:pt x="1502" y="206"/>
                    </a:lnTo>
                    <a:lnTo>
                      <a:pt x="1519" y="206"/>
                    </a:lnTo>
                    <a:lnTo>
                      <a:pt x="1537" y="208"/>
                    </a:lnTo>
                    <a:lnTo>
                      <a:pt x="1568" y="198"/>
                    </a:lnTo>
                    <a:lnTo>
                      <a:pt x="1600" y="190"/>
                    </a:lnTo>
                    <a:lnTo>
                      <a:pt x="1631" y="181"/>
                    </a:lnTo>
                    <a:lnTo>
                      <a:pt x="1663" y="172"/>
                    </a:lnTo>
                    <a:lnTo>
                      <a:pt x="1693" y="162"/>
                    </a:lnTo>
                    <a:lnTo>
                      <a:pt x="1725" y="150"/>
                    </a:lnTo>
                    <a:lnTo>
                      <a:pt x="1754" y="135"/>
                    </a:lnTo>
                    <a:lnTo>
                      <a:pt x="1783" y="118"/>
                    </a:lnTo>
                    <a:lnTo>
                      <a:pt x="1790" y="142"/>
                    </a:lnTo>
                    <a:lnTo>
                      <a:pt x="1801" y="168"/>
                    </a:lnTo>
                    <a:lnTo>
                      <a:pt x="1814" y="193"/>
                    </a:lnTo>
                    <a:lnTo>
                      <a:pt x="1830" y="216"/>
                    </a:lnTo>
                    <a:lnTo>
                      <a:pt x="1847" y="238"/>
                    </a:lnTo>
                    <a:lnTo>
                      <a:pt x="1868" y="258"/>
                    </a:lnTo>
                    <a:lnTo>
                      <a:pt x="1891" y="275"/>
                    </a:lnTo>
                    <a:lnTo>
                      <a:pt x="1917" y="290"/>
                    </a:lnTo>
                    <a:lnTo>
                      <a:pt x="1918" y="300"/>
                    </a:lnTo>
                    <a:lnTo>
                      <a:pt x="1919" y="311"/>
                    </a:lnTo>
                    <a:lnTo>
                      <a:pt x="1922" y="319"/>
                    </a:lnTo>
                    <a:lnTo>
                      <a:pt x="1931" y="327"/>
                    </a:lnTo>
                    <a:lnTo>
                      <a:pt x="1938" y="328"/>
                    </a:lnTo>
                    <a:lnTo>
                      <a:pt x="1947" y="333"/>
                    </a:lnTo>
                    <a:lnTo>
                      <a:pt x="1953" y="339"/>
                    </a:lnTo>
                    <a:lnTo>
                      <a:pt x="1959" y="346"/>
                    </a:lnTo>
                    <a:lnTo>
                      <a:pt x="1966" y="352"/>
                    </a:lnTo>
                    <a:lnTo>
                      <a:pt x="1972" y="357"/>
                    </a:lnTo>
                    <a:lnTo>
                      <a:pt x="1981" y="358"/>
                    </a:lnTo>
                    <a:lnTo>
                      <a:pt x="1993" y="357"/>
                    </a:lnTo>
                    <a:lnTo>
                      <a:pt x="2005" y="378"/>
                    </a:lnTo>
                    <a:lnTo>
                      <a:pt x="2021" y="398"/>
                    </a:lnTo>
                    <a:lnTo>
                      <a:pt x="2039" y="414"/>
                    </a:lnTo>
                    <a:lnTo>
                      <a:pt x="2061" y="428"/>
                    </a:lnTo>
                    <a:lnTo>
                      <a:pt x="2083" y="438"/>
                    </a:lnTo>
                    <a:lnTo>
                      <a:pt x="2107" y="449"/>
                    </a:lnTo>
                    <a:lnTo>
                      <a:pt x="2132" y="457"/>
                    </a:lnTo>
                    <a:lnTo>
                      <a:pt x="2157" y="464"/>
                    </a:lnTo>
                    <a:lnTo>
                      <a:pt x="2173" y="461"/>
                    </a:lnTo>
                    <a:lnTo>
                      <a:pt x="2190" y="458"/>
                    </a:lnTo>
                    <a:lnTo>
                      <a:pt x="2207" y="452"/>
                    </a:lnTo>
                    <a:lnTo>
                      <a:pt x="2224" y="447"/>
                    </a:lnTo>
                    <a:lnTo>
                      <a:pt x="2238" y="437"/>
                    </a:lnTo>
                    <a:lnTo>
                      <a:pt x="2252" y="428"/>
                    </a:lnTo>
                    <a:lnTo>
                      <a:pt x="2264" y="415"/>
                    </a:lnTo>
                    <a:lnTo>
                      <a:pt x="2276" y="400"/>
                    </a:lnTo>
                    <a:lnTo>
                      <a:pt x="2279" y="389"/>
                    </a:lnTo>
                    <a:lnTo>
                      <a:pt x="2282" y="379"/>
                    </a:lnTo>
                    <a:lnTo>
                      <a:pt x="2284" y="370"/>
                    </a:lnTo>
                    <a:lnTo>
                      <a:pt x="2287" y="360"/>
                    </a:lnTo>
                    <a:lnTo>
                      <a:pt x="2286" y="349"/>
                    </a:lnTo>
                    <a:lnTo>
                      <a:pt x="2284" y="339"/>
                    </a:lnTo>
                    <a:lnTo>
                      <a:pt x="2281" y="329"/>
                    </a:lnTo>
                    <a:lnTo>
                      <a:pt x="2277" y="320"/>
                    </a:lnTo>
                    <a:lnTo>
                      <a:pt x="2213" y="264"/>
                    </a:lnTo>
                    <a:lnTo>
                      <a:pt x="2220" y="259"/>
                    </a:lnTo>
                    <a:lnTo>
                      <a:pt x="2230" y="257"/>
                    </a:lnTo>
                    <a:lnTo>
                      <a:pt x="2239" y="254"/>
                    </a:lnTo>
                    <a:lnTo>
                      <a:pt x="2249" y="252"/>
                    </a:lnTo>
                    <a:lnTo>
                      <a:pt x="2258" y="247"/>
                    </a:lnTo>
                    <a:lnTo>
                      <a:pt x="2265" y="242"/>
                    </a:lnTo>
                    <a:lnTo>
                      <a:pt x="2269" y="235"/>
                    </a:lnTo>
                    <a:lnTo>
                      <a:pt x="2273" y="225"/>
                    </a:lnTo>
                    <a:lnTo>
                      <a:pt x="2273" y="218"/>
                    </a:lnTo>
                    <a:lnTo>
                      <a:pt x="2308" y="257"/>
                    </a:lnTo>
                    <a:lnTo>
                      <a:pt x="2341" y="299"/>
                    </a:lnTo>
                    <a:lnTo>
                      <a:pt x="2371" y="342"/>
                    </a:lnTo>
                    <a:lnTo>
                      <a:pt x="2400" y="387"/>
                    </a:lnTo>
                    <a:lnTo>
                      <a:pt x="2426" y="432"/>
                    </a:lnTo>
                    <a:lnTo>
                      <a:pt x="2449" y="479"/>
                    </a:lnTo>
                    <a:lnTo>
                      <a:pt x="2469" y="526"/>
                    </a:lnTo>
                    <a:lnTo>
                      <a:pt x="2488" y="576"/>
                    </a:lnTo>
                    <a:lnTo>
                      <a:pt x="2504" y="636"/>
                    </a:lnTo>
                    <a:lnTo>
                      <a:pt x="2511" y="699"/>
                    </a:lnTo>
                    <a:lnTo>
                      <a:pt x="2510" y="763"/>
                    </a:lnTo>
                    <a:lnTo>
                      <a:pt x="2502" y="826"/>
                    </a:lnTo>
                    <a:lnTo>
                      <a:pt x="2488" y="888"/>
                    </a:lnTo>
                    <a:lnTo>
                      <a:pt x="2471" y="951"/>
                    </a:lnTo>
                    <a:lnTo>
                      <a:pt x="2452" y="1012"/>
                    </a:lnTo>
                    <a:lnTo>
                      <a:pt x="2431" y="1072"/>
                    </a:lnTo>
                    <a:lnTo>
                      <a:pt x="2428" y="1083"/>
                    </a:lnTo>
                    <a:lnTo>
                      <a:pt x="2425" y="1096"/>
                    </a:lnTo>
                    <a:lnTo>
                      <a:pt x="2422" y="1109"/>
                    </a:lnTo>
                    <a:lnTo>
                      <a:pt x="2418" y="1122"/>
                    </a:lnTo>
                    <a:lnTo>
                      <a:pt x="2413" y="1134"/>
                    </a:lnTo>
                    <a:lnTo>
                      <a:pt x="2410" y="1147"/>
                    </a:lnTo>
                    <a:lnTo>
                      <a:pt x="2406" y="1160"/>
                    </a:lnTo>
                    <a:lnTo>
                      <a:pt x="2402" y="1173"/>
                    </a:lnTo>
                    <a:lnTo>
                      <a:pt x="2395" y="1180"/>
                    </a:lnTo>
                    <a:lnTo>
                      <a:pt x="2392" y="1189"/>
                    </a:lnTo>
                    <a:lnTo>
                      <a:pt x="2388" y="1197"/>
                    </a:lnTo>
                    <a:lnTo>
                      <a:pt x="2387" y="1207"/>
                    </a:lnTo>
                    <a:lnTo>
                      <a:pt x="2384" y="1215"/>
                    </a:lnTo>
                    <a:lnTo>
                      <a:pt x="2382" y="1224"/>
                    </a:lnTo>
                    <a:lnTo>
                      <a:pt x="2378" y="1233"/>
                    </a:lnTo>
                    <a:lnTo>
                      <a:pt x="2371" y="1241"/>
                    </a:lnTo>
                    <a:lnTo>
                      <a:pt x="2375" y="1251"/>
                    </a:lnTo>
                    <a:lnTo>
                      <a:pt x="2377" y="1261"/>
                    </a:lnTo>
                    <a:lnTo>
                      <a:pt x="2376" y="1270"/>
                    </a:lnTo>
                    <a:lnTo>
                      <a:pt x="2375" y="1280"/>
                    </a:lnTo>
                    <a:lnTo>
                      <a:pt x="2371" y="1289"/>
                    </a:lnTo>
                    <a:lnTo>
                      <a:pt x="2368" y="1300"/>
                    </a:lnTo>
                    <a:lnTo>
                      <a:pt x="2366" y="1310"/>
                    </a:lnTo>
                    <a:lnTo>
                      <a:pt x="2365" y="1322"/>
                    </a:lnTo>
                    <a:lnTo>
                      <a:pt x="2349" y="1360"/>
                    </a:lnTo>
                    <a:lnTo>
                      <a:pt x="2334" y="1400"/>
                    </a:lnTo>
                    <a:lnTo>
                      <a:pt x="2319" y="1440"/>
                    </a:lnTo>
                    <a:lnTo>
                      <a:pt x="2305" y="1481"/>
                    </a:lnTo>
                    <a:lnTo>
                      <a:pt x="2290" y="1519"/>
                    </a:lnTo>
                    <a:lnTo>
                      <a:pt x="2275" y="1559"/>
                    </a:lnTo>
                    <a:lnTo>
                      <a:pt x="2260" y="1599"/>
                    </a:lnTo>
                    <a:lnTo>
                      <a:pt x="2246" y="1638"/>
                    </a:lnTo>
                    <a:lnTo>
                      <a:pt x="2235" y="1638"/>
                    </a:lnTo>
                    <a:lnTo>
                      <a:pt x="2225" y="1640"/>
                    </a:lnTo>
                    <a:lnTo>
                      <a:pt x="2216" y="1643"/>
                    </a:lnTo>
                    <a:lnTo>
                      <a:pt x="2207" y="1648"/>
                    </a:lnTo>
                    <a:lnTo>
                      <a:pt x="2199" y="1652"/>
                    </a:lnTo>
                    <a:lnTo>
                      <a:pt x="2191" y="1659"/>
                    </a:lnTo>
                    <a:lnTo>
                      <a:pt x="2185" y="1665"/>
                    </a:lnTo>
                    <a:lnTo>
                      <a:pt x="2178" y="1673"/>
                    </a:lnTo>
                    <a:lnTo>
                      <a:pt x="2181" y="1677"/>
                    </a:lnTo>
                    <a:lnTo>
                      <a:pt x="2196" y="1666"/>
                    </a:lnTo>
                    <a:lnTo>
                      <a:pt x="2213" y="1661"/>
                    </a:lnTo>
                    <a:lnTo>
                      <a:pt x="2230" y="1659"/>
                    </a:lnTo>
                    <a:lnTo>
                      <a:pt x="2247" y="1660"/>
                    </a:lnTo>
                    <a:lnTo>
                      <a:pt x="2264" y="1662"/>
                    </a:lnTo>
                    <a:lnTo>
                      <a:pt x="2282" y="1665"/>
                    </a:lnTo>
                    <a:lnTo>
                      <a:pt x="2301" y="1667"/>
                    </a:lnTo>
                    <a:lnTo>
                      <a:pt x="2319" y="1670"/>
                    </a:lnTo>
                    <a:lnTo>
                      <a:pt x="2343" y="1680"/>
                    </a:lnTo>
                    <a:lnTo>
                      <a:pt x="2369" y="1691"/>
                    </a:lnTo>
                    <a:lnTo>
                      <a:pt x="2393" y="1703"/>
                    </a:lnTo>
                    <a:lnTo>
                      <a:pt x="2417" y="1717"/>
                    </a:lnTo>
                    <a:lnTo>
                      <a:pt x="2439" y="1732"/>
                    </a:lnTo>
                    <a:lnTo>
                      <a:pt x="2461" y="1749"/>
                    </a:lnTo>
                    <a:lnTo>
                      <a:pt x="2483" y="1768"/>
                    </a:lnTo>
                    <a:lnTo>
                      <a:pt x="2503" y="1792"/>
                    </a:lnTo>
                    <a:lnTo>
                      <a:pt x="2508" y="1799"/>
                    </a:lnTo>
                    <a:lnTo>
                      <a:pt x="2512" y="1810"/>
                    </a:lnTo>
                    <a:lnTo>
                      <a:pt x="2514" y="1820"/>
                    </a:lnTo>
                    <a:lnTo>
                      <a:pt x="2517" y="1831"/>
                    </a:lnTo>
                    <a:lnTo>
                      <a:pt x="2517" y="1841"/>
                    </a:lnTo>
                    <a:lnTo>
                      <a:pt x="2517" y="1853"/>
                    </a:lnTo>
                    <a:lnTo>
                      <a:pt x="2517" y="1863"/>
                    </a:lnTo>
                    <a:lnTo>
                      <a:pt x="2518" y="1874"/>
                    </a:lnTo>
                    <a:lnTo>
                      <a:pt x="2514" y="1885"/>
                    </a:lnTo>
                    <a:lnTo>
                      <a:pt x="2510" y="1897"/>
                    </a:lnTo>
                    <a:lnTo>
                      <a:pt x="2502" y="1907"/>
                    </a:lnTo>
                    <a:lnTo>
                      <a:pt x="2495" y="1916"/>
                    </a:lnTo>
                    <a:lnTo>
                      <a:pt x="2485" y="1924"/>
                    </a:lnTo>
                    <a:lnTo>
                      <a:pt x="2476" y="1931"/>
                    </a:lnTo>
                    <a:lnTo>
                      <a:pt x="2466" y="1938"/>
                    </a:lnTo>
                    <a:lnTo>
                      <a:pt x="2456" y="1944"/>
                    </a:lnTo>
                    <a:lnTo>
                      <a:pt x="2427" y="1953"/>
                    </a:lnTo>
                    <a:lnTo>
                      <a:pt x="2439" y="1941"/>
                    </a:lnTo>
                    <a:lnTo>
                      <a:pt x="2449" y="1929"/>
                    </a:lnTo>
                    <a:lnTo>
                      <a:pt x="2454" y="1915"/>
                    </a:lnTo>
                    <a:lnTo>
                      <a:pt x="2457" y="1901"/>
                    </a:lnTo>
                    <a:lnTo>
                      <a:pt x="2457" y="1885"/>
                    </a:lnTo>
                    <a:lnTo>
                      <a:pt x="2457" y="1870"/>
                    </a:lnTo>
                    <a:lnTo>
                      <a:pt x="2455" y="1856"/>
                    </a:lnTo>
                    <a:lnTo>
                      <a:pt x="2454" y="1843"/>
                    </a:lnTo>
                    <a:lnTo>
                      <a:pt x="2447" y="1826"/>
                    </a:lnTo>
                    <a:lnTo>
                      <a:pt x="2439" y="1811"/>
                    </a:lnTo>
                    <a:lnTo>
                      <a:pt x="2427" y="1796"/>
                    </a:lnTo>
                    <a:lnTo>
                      <a:pt x="2414" y="1784"/>
                    </a:lnTo>
                    <a:lnTo>
                      <a:pt x="2398" y="1772"/>
                    </a:lnTo>
                    <a:lnTo>
                      <a:pt x="2383" y="1763"/>
                    </a:lnTo>
                    <a:lnTo>
                      <a:pt x="2367" y="1755"/>
                    </a:lnTo>
                    <a:lnTo>
                      <a:pt x="2352" y="1751"/>
                    </a:lnTo>
                    <a:lnTo>
                      <a:pt x="2343" y="1750"/>
                    </a:lnTo>
                    <a:lnTo>
                      <a:pt x="2336" y="1749"/>
                    </a:lnTo>
                    <a:lnTo>
                      <a:pt x="2329" y="1750"/>
                    </a:lnTo>
                    <a:lnTo>
                      <a:pt x="2326" y="1756"/>
                    </a:lnTo>
                    <a:lnTo>
                      <a:pt x="2337" y="1762"/>
                    </a:lnTo>
                    <a:lnTo>
                      <a:pt x="2349" y="1767"/>
                    </a:lnTo>
                    <a:lnTo>
                      <a:pt x="2361" y="1771"/>
                    </a:lnTo>
                    <a:lnTo>
                      <a:pt x="2372" y="1778"/>
                    </a:lnTo>
                    <a:lnTo>
                      <a:pt x="2383" y="1784"/>
                    </a:lnTo>
                    <a:lnTo>
                      <a:pt x="2394" y="1791"/>
                    </a:lnTo>
                    <a:lnTo>
                      <a:pt x="2402" y="1799"/>
                    </a:lnTo>
                    <a:lnTo>
                      <a:pt x="2412" y="1810"/>
                    </a:lnTo>
                    <a:lnTo>
                      <a:pt x="2417" y="1823"/>
                    </a:lnTo>
                    <a:lnTo>
                      <a:pt x="2424" y="1839"/>
                    </a:lnTo>
                    <a:lnTo>
                      <a:pt x="2429" y="1854"/>
                    </a:lnTo>
                    <a:lnTo>
                      <a:pt x="2436" y="1870"/>
                    </a:lnTo>
                    <a:lnTo>
                      <a:pt x="2439" y="1885"/>
                    </a:lnTo>
                    <a:lnTo>
                      <a:pt x="2439" y="1901"/>
                    </a:lnTo>
                    <a:lnTo>
                      <a:pt x="2435" y="1916"/>
                    </a:lnTo>
                    <a:lnTo>
                      <a:pt x="2427" y="1931"/>
                    </a:lnTo>
                    <a:lnTo>
                      <a:pt x="2416" y="1936"/>
                    </a:lnTo>
                    <a:lnTo>
                      <a:pt x="2409" y="1942"/>
                    </a:lnTo>
                    <a:lnTo>
                      <a:pt x="2401" y="1948"/>
                    </a:lnTo>
                    <a:lnTo>
                      <a:pt x="2395" y="1956"/>
                    </a:lnTo>
                    <a:lnTo>
                      <a:pt x="2387" y="1961"/>
                    </a:lnTo>
                    <a:lnTo>
                      <a:pt x="2380" y="1967"/>
                    </a:lnTo>
                    <a:lnTo>
                      <a:pt x="2371" y="1971"/>
                    </a:lnTo>
                    <a:lnTo>
                      <a:pt x="2362" y="1975"/>
                    </a:lnTo>
                    <a:lnTo>
                      <a:pt x="2302" y="1986"/>
                    </a:lnTo>
                    <a:lnTo>
                      <a:pt x="2308" y="1972"/>
                    </a:lnTo>
                    <a:lnTo>
                      <a:pt x="2314" y="1958"/>
                    </a:lnTo>
                    <a:lnTo>
                      <a:pt x="2319" y="1942"/>
                    </a:lnTo>
                    <a:lnTo>
                      <a:pt x="2322" y="1927"/>
                    </a:lnTo>
                    <a:lnTo>
                      <a:pt x="2322" y="1911"/>
                    </a:lnTo>
                    <a:lnTo>
                      <a:pt x="2321" y="1895"/>
                    </a:lnTo>
                    <a:lnTo>
                      <a:pt x="2317" y="1880"/>
                    </a:lnTo>
                    <a:lnTo>
                      <a:pt x="2310" y="1867"/>
                    </a:lnTo>
                    <a:lnTo>
                      <a:pt x="2294" y="1852"/>
                    </a:lnTo>
                    <a:lnTo>
                      <a:pt x="2279" y="1837"/>
                    </a:lnTo>
                    <a:lnTo>
                      <a:pt x="2262" y="1823"/>
                    </a:lnTo>
                    <a:lnTo>
                      <a:pt x="2246" y="1811"/>
                    </a:lnTo>
                    <a:lnTo>
                      <a:pt x="2228" y="1801"/>
                    </a:lnTo>
                    <a:lnTo>
                      <a:pt x="2209" y="1795"/>
                    </a:lnTo>
                    <a:lnTo>
                      <a:pt x="2189" y="1792"/>
                    </a:lnTo>
                    <a:lnTo>
                      <a:pt x="2170" y="1795"/>
                    </a:lnTo>
                    <a:lnTo>
                      <a:pt x="2168" y="1802"/>
                    </a:lnTo>
                    <a:lnTo>
                      <a:pt x="2173" y="1808"/>
                    </a:lnTo>
                    <a:lnTo>
                      <a:pt x="2193" y="1809"/>
                    </a:lnTo>
                    <a:lnTo>
                      <a:pt x="2214" y="1814"/>
                    </a:lnTo>
                    <a:lnTo>
                      <a:pt x="2232" y="1824"/>
                    </a:lnTo>
                    <a:lnTo>
                      <a:pt x="2250" y="1837"/>
                    </a:lnTo>
                    <a:lnTo>
                      <a:pt x="2265" y="1851"/>
                    </a:lnTo>
                    <a:lnTo>
                      <a:pt x="2279" y="1867"/>
                    </a:lnTo>
                    <a:lnTo>
                      <a:pt x="2292" y="1884"/>
                    </a:lnTo>
                    <a:lnTo>
                      <a:pt x="2305" y="1902"/>
                    </a:lnTo>
                    <a:lnTo>
                      <a:pt x="2305" y="1911"/>
                    </a:lnTo>
                    <a:lnTo>
                      <a:pt x="2305" y="1921"/>
                    </a:lnTo>
                    <a:lnTo>
                      <a:pt x="2303" y="1929"/>
                    </a:lnTo>
                    <a:lnTo>
                      <a:pt x="2301" y="1939"/>
                    </a:lnTo>
                    <a:lnTo>
                      <a:pt x="2296" y="1947"/>
                    </a:lnTo>
                    <a:lnTo>
                      <a:pt x="2293" y="1957"/>
                    </a:lnTo>
                    <a:lnTo>
                      <a:pt x="2289" y="1966"/>
                    </a:lnTo>
                    <a:lnTo>
                      <a:pt x="2284" y="1975"/>
                    </a:lnTo>
                    <a:lnTo>
                      <a:pt x="2259" y="1992"/>
                    </a:lnTo>
                    <a:lnTo>
                      <a:pt x="2231" y="2003"/>
                    </a:lnTo>
                    <a:lnTo>
                      <a:pt x="2200" y="2010"/>
                    </a:lnTo>
                    <a:lnTo>
                      <a:pt x="2169" y="2013"/>
                    </a:lnTo>
                    <a:lnTo>
                      <a:pt x="2136" y="2013"/>
                    </a:lnTo>
                    <a:lnTo>
                      <a:pt x="2104" y="2013"/>
                    </a:lnTo>
                    <a:lnTo>
                      <a:pt x="2072" y="2012"/>
                    </a:lnTo>
                    <a:lnTo>
                      <a:pt x="2044" y="2013"/>
                    </a:lnTo>
                    <a:lnTo>
                      <a:pt x="2028" y="2009"/>
                    </a:lnTo>
                    <a:lnTo>
                      <a:pt x="2012" y="2005"/>
                    </a:lnTo>
                    <a:lnTo>
                      <a:pt x="1996" y="2001"/>
                    </a:lnTo>
                    <a:lnTo>
                      <a:pt x="1981" y="1998"/>
                    </a:lnTo>
                    <a:lnTo>
                      <a:pt x="1966" y="1992"/>
                    </a:lnTo>
                    <a:lnTo>
                      <a:pt x="1951" y="1988"/>
                    </a:lnTo>
                    <a:lnTo>
                      <a:pt x="1936" y="1983"/>
                    </a:lnTo>
                    <a:lnTo>
                      <a:pt x="1922" y="1978"/>
                    </a:lnTo>
                    <a:lnTo>
                      <a:pt x="1918" y="1971"/>
                    </a:lnTo>
                    <a:lnTo>
                      <a:pt x="1912" y="1967"/>
                    </a:lnTo>
                    <a:lnTo>
                      <a:pt x="1905" y="1963"/>
                    </a:lnTo>
                    <a:lnTo>
                      <a:pt x="1899" y="1959"/>
                    </a:lnTo>
                    <a:lnTo>
                      <a:pt x="1891" y="1937"/>
                    </a:lnTo>
                    <a:lnTo>
                      <a:pt x="1885" y="1915"/>
                    </a:lnTo>
                    <a:lnTo>
                      <a:pt x="1880" y="1893"/>
                    </a:lnTo>
                    <a:lnTo>
                      <a:pt x="1878" y="1871"/>
                    </a:lnTo>
                    <a:lnTo>
                      <a:pt x="1875" y="1849"/>
                    </a:lnTo>
                    <a:lnTo>
                      <a:pt x="1874" y="1827"/>
                    </a:lnTo>
                    <a:lnTo>
                      <a:pt x="1873" y="1805"/>
                    </a:lnTo>
                    <a:lnTo>
                      <a:pt x="1873" y="1784"/>
                    </a:lnTo>
                    <a:lnTo>
                      <a:pt x="1874" y="1784"/>
                    </a:lnTo>
                    <a:lnTo>
                      <a:pt x="1882" y="1705"/>
                    </a:lnTo>
                    <a:lnTo>
                      <a:pt x="1897" y="1629"/>
                    </a:lnTo>
                    <a:lnTo>
                      <a:pt x="1917" y="1552"/>
                    </a:lnTo>
                    <a:lnTo>
                      <a:pt x="1941" y="1478"/>
                    </a:lnTo>
                    <a:lnTo>
                      <a:pt x="1968" y="1404"/>
                    </a:lnTo>
                    <a:lnTo>
                      <a:pt x="1999" y="1332"/>
                    </a:lnTo>
                    <a:lnTo>
                      <a:pt x="2032" y="1261"/>
                    </a:lnTo>
                    <a:lnTo>
                      <a:pt x="2068" y="1190"/>
                    </a:lnTo>
                    <a:lnTo>
                      <a:pt x="2070" y="1184"/>
                    </a:lnTo>
                    <a:lnTo>
                      <a:pt x="2073" y="1180"/>
                    </a:lnTo>
                    <a:lnTo>
                      <a:pt x="2066" y="1178"/>
                    </a:lnTo>
                    <a:lnTo>
                      <a:pt x="2059" y="1182"/>
                    </a:lnTo>
                    <a:lnTo>
                      <a:pt x="2047" y="1198"/>
                    </a:lnTo>
                    <a:lnTo>
                      <a:pt x="2038" y="1215"/>
                    </a:lnTo>
                    <a:lnTo>
                      <a:pt x="2029" y="1233"/>
                    </a:lnTo>
                    <a:lnTo>
                      <a:pt x="2022" y="1251"/>
                    </a:lnTo>
                    <a:lnTo>
                      <a:pt x="2012" y="1268"/>
                    </a:lnTo>
                    <a:lnTo>
                      <a:pt x="2002" y="1285"/>
                    </a:lnTo>
                    <a:lnTo>
                      <a:pt x="1992" y="1301"/>
                    </a:lnTo>
                    <a:lnTo>
                      <a:pt x="1979" y="1318"/>
                    </a:lnTo>
                    <a:lnTo>
                      <a:pt x="1937" y="1340"/>
                    </a:lnTo>
                    <a:lnTo>
                      <a:pt x="1894" y="1357"/>
                    </a:lnTo>
                    <a:lnTo>
                      <a:pt x="1849" y="1371"/>
                    </a:lnTo>
                    <a:lnTo>
                      <a:pt x="1805" y="1384"/>
                    </a:lnTo>
                    <a:lnTo>
                      <a:pt x="1758" y="1394"/>
                    </a:lnTo>
                    <a:lnTo>
                      <a:pt x="1712" y="1403"/>
                    </a:lnTo>
                    <a:lnTo>
                      <a:pt x="1666" y="1413"/>
                    </a:lnTo>
                    <a:lnTo>
                      <a:pt x="1621" y="1424"/>
                    </a:lnTo>
                    <a:lnTo>
                      <a:pt x="1574" y="1431"/>
                    </a:lnTo>
                    <a:lnTo>
                      <a:pt x="1529" y="1439"/>
                    </a:lnTo>
                    <a:lnTo>
                      <a:pt x="1482" y="1442"/>
                    </a:lnTo>
                    <a:lnTo>
                      <a:pt x="1437" y="1444"/>
                    </a:lnTo>
                    <a:lnTo>
                      <a:pt x="1390" y="1441"/>
                    </a:lnTo>
                    <a:lnTo>
                      <a:pt x="1345" y="1435"/>
                    </a:lnTo>
                    <a:lnTo>
                      <a:pt x="1301" y="1424"/>
                    </a:lnTo>
                    <a:lnTo>
                      <a:pt x="1260" y="1408"/>
                    </a:lnTo>
                    <a:lnTo>
                      <a:pt x="1256" y="1402"/>
                    </a:lnTo>
                    <a:lnTo>
                      <a:pt x="1252" y="1402"/>
                    </a:lnTo>
                    <a:lnTo>
                      <a:pt x="1246" y="1402"/>
                    </a:lnTo>
                    <a:lnTo>
                      <a:pt x="1242" y="1401"/>
                    </a:lnTo>
                    <a:lnTo>
                      <a:pt x="1230" y="1395"/>
                    </a:lnTo>
                    <a:lnTo>
                      <a:pt x="1218" y="1388"/>
                    </a:lnTo>
                    <a:lnTo>
                      <a:pt x="1207" y="1382"/>
                    </a:lnTo>
                    <a:lnTo>
                      <a:pt x="1195" y="1376"/>
                    </a:lnTo>
                    <a:lnTo>
                      <a:pt x="1183" y="1371"/>
                    </a:lnTo>
                    <a:lnTo>
                      <a:pt x="1171" y="1367"/>
                    </a:lnTo>
                    <a:lnTo>
                      <a:pt x="1159" y="1362"/>
                    </a:lnTo>
                    <a:lnTo>
                      <a:pt x="1149" y="1360"/>
                    </a:lnTo>
                    <a:lnTo>
                      <a:pt x="1134" y="1354"/>
                    </a:lnTo>
                    <a:lnTo>
                      <a:pt x="1120" y="1349"/>
                    </a:lnTo>
                    <a:lnTo>
                      <a:pt x="1105" y="1344"/>
                    </a:lnTo>
                    <a:lnTo>
                      <a:pt x="1091" y="1341"/>
                    </a:lnTo>
                    <a:lnTo>
                      <a:pt x="1076" y="1337"/>
                    </a:lnTo>
                    <a:lnTo>
                      <a:pt x="1062" y="1332"/>
                    </a:lnTo>
                    <a:lnTo>
                      <a:pt x="1047" y="1328"/>
                    </a:lnTo>
                    <a:lnTo>
                      <a:pt x="1034" y="1325"/>
                    </a:lnTo>
                    <a:lnTo>
                      <a:pt x="1018" y="1316"/>
                    </a:lnTo>
                    <a:lnTo>
                      <a:pt x="1002" y="1309"/>
                    </a:lnTo>
                    <a:lnTo>
                      <a:pt x="986" y="1302"/>
                    </a:lnTo>
                    <a:lnTo>
                      <a:pt x="970" y="1297"/>
                    </a:lnTo>
                    <a:lnTo>
                      <a:pt x="953" y="1291"/>
                    </a:lnTo>
                    <a:lnTo>
                      <a:pt x="937" y="1284"/>
                    </a:lnTo>
                    <a:lnTo>
                      <a:pt x="922" y="1276"/>
                    </a:lnTo>
                    <a:lnTo>
                      <a:pt x="908" y="1267"/>
                    </a:lnTo>
                    <a:lnTo>
                      <a:pt x="929" y="1230"/>
                    </a:lnTo>
                    <a:lnTo>
                      <a:pt x="944" y="1193"/>
                    </a:lnTo>
                    <a:lnTo>
                      <a:pt x="953" y="1153"/>
                    </a:lnTo>
                    <a:lnTo>
                      <a:pt x="959" y="1113"/>
                    </a:lnTo>
                    <a:lnTo>
                      <a:pt x="959" y="1072"/>
                    </a:lnTo>
                    <a:lnTo>
                      <a:pt x="957" y="1031"/>
                    </a:lnTo>
                    <a:lnTo>
                      <a:pt x="952" y="989"/>
                    </a:lnTo>
                    <a:lnTo>
                      <a:pt x="948" y="947"/>
                    </a:lnTo>
                    <a:lnTo>
                      <a:pt x="944" y="924"/>
                    </a:lnTo>
                    <a:lnTo>
                      <a:pt x="941" y="901"/>
                    </a:lnTo>
                    <a:lnTo>
                      <a:pt x="937" y="878"/>
                    </a:lnTo>
                    <a:lnTo>
                      <a:pt x="935" y="856"/>
                    </a:lnTo>
                    <a:lnTo>
                      <a:pt x="931" y="833"/>
                    </a:lnTo>
                    <a:lnTo>
                      <a:pt x="927" y="811"/>
                    </a:lnTo>
                    <a:lnTo>
                      <a:pt x="920" y="788"/>
                    </a:lnTo>
                    <a:lnTo>
                      <a:pt x="912" y="768"/>
                    </a:lnTo>
                    <a:lnTo>
                      <a:pt x="905" y="755"/>
                    </a:lnTo>
                    <a:lnTo>
                      <a:pt x="900" y="744"/>
                    </a:lnTo>
                    <a:lnTo>
                      <a:pt x="894" y="734"/>
                    </a:lnTo>
                    <a:lnTo>
                      <a:pt x="889" y="723"/>
                    </a:lnTo>
                    <a:lnTo>
                      <a:pt x="883" y="712"/>
                    </a:lnTo>
                    <a:lnTo>
                      <a:pt x="876" y="702"/>
                    </a:lnTo>
                    <a:lnTo>
                      <a:pt x="869" y="692"/>
                    </a:lnTo>
                    <a:lnTo>
                      <a:pt x="862" y="682"/>
                    </a:lnTo>
                    <a:lnTo>
                      <a:pt x="863" y="690"/>
                    </a:lnTo>
                    <a:lnTo>
                      <a:pt x="868" y="697"/>
                    </a:lnTo>
                    <a:lnTo>
                      <a:pt x="884" y="729"/>
                    </a:lnTo>
                    <a:lnTo>
                      <a:pt x="897" y="765"/>
                    </a:lnTo>
                    <a:lnTo>
                      <a:pt x="906" y="800"/>
                    </a:lnTo>
                    <a:lnTo>
                      <a:pt x="914" y="839"/>
                    </a:lnTo>
                    <a:lnTo>
                      <a:pt x="919" y="876"/>
                    </a:lnTo>
                    <a:lnTo>
                      <a:pt x="925" y="914"/>
                    </a:lnTo>
                    <a:lnTo>
                      <a:pt x="931" y="951"/>
                    </a:lnTo>
                    <a:lnTo>
                      <a:pt x="938" y="988"/>
                    </a:lnTo>
                    <a:lnTo>
                      <a:pt x="938" y="1004"/>
                    </a:lnTo>
                    <a:lnTo>
                      <a:pt x="940" y="1022"/>
                    </a:lnTo>
                    <a:lnTo>
                      <a:pt x="940" y="1041"/>
                    </a:lnTo>
                    <a:lnTo>
                      <a:pt x="941" y="1059"/>
                    </a:lnTo>
                    <a:lnTo>
                      <a:pt x="938" y="1076"/>
                    </a:lnTo>
                    <a:lnTo>
                      <a:pt x="936" y="1094"/>
                    </a:lnTo>
                    <a:lnTo>
                      <a:pt x="933" y="1112"/>
                    </a:lnTo>
                    <a:lnTo>
                      <a:pt x="930" y="1131"/>
                    </a:lnTo>
                    <a:lnTo>
                      <a:pt x="926" y="1144"/>
                    </a:lnTo>
                    <a:lnTo>
                      <a:pt x="922" y="1156"/>
                    </a:lnTo>
                    <a:lnTo>
                      <a:pt x="918" y="1169"/>
                    </a:lnTo>
                    <a:lnTo>
                      <a:pt x="915" y="1183"/>
                    </a:lnTo>
                    <a:lnTo>
                      <a:pt x="909" y="1196"/>
                    </a:lnTo>
                    <a:lnTo>
                      <a:pt x="904" y="1209"/>
                    </a:lnTo>
                    <a:lnTo>
                      <a:pt x="899" y="1222"/>
                    </a:lnTo>
                    <a:lnTo>
                      <a:pt x="893" y="1235"/>
                    </a:lnTo>
                    <a:lnTo>
                      <a:pt x="887" y="1244"/>
                    </a:lnTo>
                    <a:lnTo>
                      <a:pt x="881" y="1254"/>
                    </a:lnTo>
                    <a:lnTo>
                      <a:pt x="874" y="1265"/>
                    </a:lnTo>
                    <a:lnTo>
                      <a:pt x="868" y="1276"/>
                    </a:lnTo>
                    <a:lnTo>
                      <a:pt x="860" y="1284"/>
                    </a:lnTo>
                    <a:lnTo>
                      <a:pt x="853" y="1294"/>
                    </a:lnTo>
                    <a:lnTo>
                      <a:pt x="844" y="1303"/>
                    </a:lnTo>
                    <a:lnTo>
                      <a:pt x="835" y="1313"/>
                    </a:lnTo>
                    <a:lnTo>
                      <a:pt x="818" y="1335"/>
                    </a:lnTo>
                    <a:lnTo>
                      <a:pt x="800" y="1357"/>
                    </a:lnTo>
                    <a:lnTo>
                      <a:pt x="780" y="1379"/>
                    </a:lnTo>
                    <a:lnTo>
                      <a:pt x="759" y="1400"/>
                    </a:lnTo>
                    <a:lnTo>
                      <a:pt x="737" y="1419"/>
                    </a:lnTo>
                    <a:lnTo>
                      <a:pt x="714" y="1439"/>
                    </a:lnTo>
                    <a:lnTo>
                      <a:pt x="692" y="1457"/>
                    </a:lnTo>
                    <a:lnTo>
                      <a:pt x="670" y="1475"/>
                    </a:lnTo>
                    <a:lnTo>
                      <a:pt x="663" y="1482"/>
                    </a:lnTo>
                    <a:lnTo>
                      <a:pt x="656" y="1488"/>
                    </a:lnTo>
                    <a:lnTo>
                      <a:pt x="649" y="1493"/>
                    </a:lnTo>
                    <a:lnTo>
                      <a:pt x="642" y="1500"/>
                    </a:lnTo>
                    <a:lnTo>
                      <a:pt x="634" y="1505"/>
                    </a:lnTo>
                    <a:lnTo>
                      <a:pt x="627" y="1511"/>
                    </a:lnTo>
                    <a:lnTo>
                      <a:pt x="619" y="1517"/>
                    </a:lnTo>
                    <a:lnTo>
                      <a:pt x="612" y="1523"/>
                    </a:lnTo>
                    <a:lnTo>
                      <a:pt x="595" y="1531"/>
                    </a:lnTo>
                    <a:lnTo>
                      <a:pt x="579" y="1542"/>
                    </a:lnTo>
                    <a:lnTo>
                      <a:pt x="564" y="1555"/>
                    </a:lnTo>
                    <a:lnTo>
                      <a:pt x="549" y="1567"/>
                    </a:lnTo>
                    <a:lnTo>
                      <a:pt x="533" y="1580"/>
                    </a:lnTo>
                    <a:lnTo>
                      <a:pt x="518" y="1593"/>
                    </a:lnTo>
                    <a:lnTo>
                      <a:pt x="501" y="1604"/>
                    </a:lnTo>
                    <a:lnTo>
                      <a:pt x="485" y="1614"/>
                    </a:lnTo>
                    <a:lnTo>
                      <a:pt x="476" y="1619"/>
                    </a:lnTo>
                    <a:lnTo>
                      <a:pt x="468" y="1624"/>
                    </a:lnTo>
                    <a:lnTo>
                      <a:pt x="459" y="1631"/>
                    </a:lnTo>
                    <a:lnTo>
                      <a:pt x="454" y="1639"/>
                    </a:lnTo>
                    <a:lnTo>
                      <a:pt x="445" y="1641"/>
                    </a:lnTo>
                    <a:lnTo>
                      <a:pt x="437" y="1648"/>
                    </a:lnTo>
                    <a:lnTo>
                      <a:pt x="428" y="1653"/>
                    </a:lnTo>
                    <a:lnTo>
                      <a:pt x="419" y="1660"/>
                    </a:lnTo>
                    <a:lnTo>
                      <a:pt x="412" y="1662"/>
                    </a:lnTo>
                    <a:lnTo>
                      <a:pt x="405" y="1664"/>
                    </a:lnTo>
                    <a:lnTo>
                      <a:pt x="398" y="1665"/>
                    </a:lnTo>
                    <a:lnTo>
                      <a:pt x="391" y="1667"/>
                    </a:lnTo>
                    <a:lnTo>
                      <a:pt x="384" y="1668"/>
                    </a:lnTo>
                    <a:lnTo>
                      <a:pt x="378" y="1673"/>
                    </a:lnTo>
                    <a:lnTo>
                      <a:pt x="372" y="1677"/>
                    </a:lnTo>
                    <a:lnTo>
                      <a:pt x="370" y="1684"/>
                    </a:lnTo>
                    <a:lnTo>
                      <a:pt x="374" y="1689"/>
                    </a:lnTo>
                    <a:lnTo>
                      <a:pt x="384" y="1683"/>
                    </a:lnTo>
                    <a:lnTo>
                      <a:pt x="394" y="1679"/>
                    </a:lnTo>
                    <a:lnTo>
                      <a:pt x="399" y="1676"/>
                    </a:lnTo>
                    <a:lnTo>
                      <a:pt x="404" y="1675"/>
                    </a:lnTo>
                    <a:lnTo>
                      <a:pt x="411" y="1675"/>
                    </a:lnTo>
                    <a:lnTo>
                      <a:pt x="417" y="1675"/>
                    </a:lnTo>
                    <a:lnTo>
                      <a:pt x="418" y="1677"/>
                    </a:lnTo>
                    <a:lnTo>
                      <a:pt x="419" y="1680"/>
                    </a:lnTo>
                    <a:lnTo>
                      <a:pt x="430" y="1676"/>
                    </a:lnTo>
                    <a:lnTo>
                      <a:pt x="442" y="1674"/>
                    </a:lnTo>
                    <a:lnTo>
                      <a:pt x="455" y="1674"/>
                    </a:lnTo>
                    <a:lnTo>
                      <a:pt x="468" y="1674"/>
                    </a:lnTo>
                    <a:lnTo>
                      <a:pt x="479" y="1673"/>
                    </a:lnTo>
                    <a:lnTo>
                      <a:pt x="492" y="1673"/>
                    </a:lnTo>
                    <a:lnTo>
                      <a:pt x="505" y="1670"/>
                    </a:lnTo>
                    <a:lnTo>
                      <a:pt x="518" y="1667"/>
                    </a:lnTo>
                    <a:lnTo>
                      <a:pt x="547" y="1676"/>
                    </a:lnTo>
                    <a:lnTo>
                      <a:pt x="577" y="1687"/>
                    </a:lnTo>
                    <a:lnTo>
                      <a:pt x="606" y="1698"/>
                    </a:lnTo>
                    <a:lnTo>
                      <a:pt x="635" y="1713"/>
                    </a:lnTo>
                    <a:lnTo>
                      <a:pt x="661" y="1731"/>
                    </a:lnTo>
                    <a:lnTo>
                      <a:pt x="686" y="1751"/>
                    </a:lnTo>
                    <a:lnTo>
                      <a:pt x="709" y="1773"/>
                    </a:lnTo>
                    <a:lnTo>
                      <a:pt x="730" y="1802"/>
                    </a:lnTo>
                    <a:lnTo>
                      <a:pt x="737" y="1813"/>
                    </a:lnTo>
                    <a:lnTo>
                      <a:pt x="741" y="1826"/>
                    </a:lnTo>
                    <a:lnTo>
                      <a:pt x="744" y="1839"/>
                    </a:lnTo>
                    <a:lnTo>
                      <a:pt x="746" y="1853"/>
                    </a:lnTo>
                    <a:lnTo>
                      <a:pt x="745" y="1867"/>
                    </a:lnTo>
                    <a:lnTo>
                      <a:pt x="743" y="1881"/>
                    </a:lnTo>
                    <a:lnTo>
                      <a:pt x="740" y="1895"/>
                    </a:lnTo>
                    <a:lnTo>
                      <a:pt x="738" y="1909"/>
                    </a:lnTo>
                    <a:lnTo>
                      <a:pt x="730" y="1921"/>
                    </a:lnTo>
                    <a:lnTo>
                      <a:pt x="722" y="1932"/>
                    </a:lnTo>
                    <a:lnTo>
                      <a:pt x="711" y="1941"/>
                    </a:lnTo>
                    <a:lnTo>
                      <a:pt x="700" y="1949"/>
                    </a:lnTo>
                    <a:lnTo>
                      <a:pt x="687" y="1955"/>
                    </a:lnTo>
                    <a:lnTo>
                      <a:pt x="675" y="1960"/>
                    </a:lnTo>
                    <a:lnTo>
                      <a:pt x="661" y="1963"/>
                    </a:lnTo>
                    <a:lnTo>
                      <a:pt x="648" y="1967"/>
                    </a:lnTo>
                    <a:lnTo>
                      <a:pt x="630" y="1967"/>
                    </a:lnTo>
                    <a:lnTo>
                      <a:pt x="633" y="1955"/>
                    </a:lnTo>
                    <a:lnTo>
                      <a:pt x="637" y="1944"/>
                    </a:lnTo>
                    <a:lnTo>
                      <a:pt x="638" y="1932"/>
                    </a:lnTo>
                    <a:lnTo>
                      <a:pt x="639" y="1922"/>
                    </a:lnTo>
                    <a:lnTo>
                      <a:pt x="638" y="1910"/>
                    </a:lnTo>
                    <a:lnTo>
                      <a:pt x="637" y="1898"/>
                    </a:lnTo>
                    <a:lnTo>
                      <a:pt x="634" y="1886"/>
                    </a:lnTo>
                    <a:lnTo>
                      <a:pt x="632" y="1874"/>
                    </a:lnTo>
                    <a:lnTo>
                      <a:pt x="625" y="1861"/>
                    </a:lnTo>
                    <a:lnTo>
                      <a:pt x="620" y="1850"/>
                    </a:lnTo>
                    <a:lnTo>
                      <a:pt x="612" y="1837"/>
                    </a:lnTo>
                    <a:lnTo>
                      <a:pt x="606" y="1825"/>
                    </a:lnTo>
                    <a:lnTo>
                      <a:pt x="596" y="1812"/>
                    </a:lnTo>
                    <a:lnTo>
                      <a:pt x="588" y="1800"/>
                    </a:lnTo>
                    <a:lnTo>
                      <a:pt x="578" y="1790"/>
                    </a:lnTo>
                    <a:lnTo>
                      <a:pt x="568" y="1780"/>
                    </a:lnTo>
                    <a:lnTo>
                      <a:pt x="562" y="1775"/>
                    </a:lnTo>
                    <a:lnTo>
                      <a:pt x="557" y="1773"/>
                    </a:lnTo>
                    <a:lnTo>
                      <a:pt x="553" y="1780"/>
                    </a:lnTo>
                    <a:lnTo>
                      <a:pt x="557" y="1787"/>
                    </a:lnTo>
                    <a:lnTo>
                      <a:pt x="573" y="1805"/>
                    </a:lnTo>
                    <a:lnTo>
                      <a:pt x="589" y="1824"/>
                    </a:lnTo>
                    <a:lnTo>
                      <a:pt x="602" y="1844"/>
                    </a:lnTo>
                    <a:lnTo>
                      <a:pt x="612" y="1867"/>
                    </a:lnTo>
                    <a:lnTo>
                      <a:pt x="619" y="1888"/>
                    </a:lnTo>
                    <a:lnTo>
                      <a:pt x="622" y="1911"/>
                    </a:lnTo>
                    <a:lnTo>
                      <a:pt x="621" y="1934"/>
                    </a:lnTo>
                    <a:lnTo>
                      <a:pt x="617" y="1959"/>
                    </a:lnTo>
                    <a:lnTo>
                      <a:pt x="605" y="1963"/>
                    </a:lnTo>
                    <a:lnTo>
                      <a:pt x="593" y="1968"/>
                    </a:lnTo>
                    <a:lnTo>
                      <a:pt x="581" y="1972"/>
                    </a:lnTo>
                    <a:lnTo>
                      <a:pt x="571" y="1976"/>
                    </a:lnTo>
                    <a:lnTo>
                      <a:pt x="558" y="1978"/>
                    </a:lnTo>
                    <a:lnTo>
                      <a:pt x="546" y="1982"/>
                    </a:lnTo>
                    <a:lnTo>
                      <a:pt x="534" y="1984"/>
                    </a:lnTo>
                    <a:lnTo>
                      <a:pt x="522" y="1987"/>
                    </a:lnTo>
                    <a:lnTo>
                      <a:pt x="515" y="1983"/>
                    </a:lnTo>
                    <a:lnTo>
                      <a:pt x="508" y="1982"/>
                    </a:lnTo>
                    <a:lnTo>
                      <a:pt x="501" y="1982"/>
                    </a:lnTo>
                    <a:lnTo>
                      <a:pt x="494" y="1983"/>
                    </a:lnTo>
                    <a:lnTo>
                      <a:pt x="487" y="1983"/>
                    </a:lnTo>
                    <a:lnTo>
                      <a:pt x="481" y="1983"/>
                    </a:lnTo>
                    <a:lnTo>
                      <a:pt x="474" y="1982"/>
                    </a:lnTo>
                    <a:lnTo>
                      <a:pt x="468" y="1982"/>
                    </a:lnTo>
                    <a:lnTo>
                      <a:pt x="461" y="1983"/>
                    </a:lnTo>
                    <a:lnTo>
                      <a:pt x="468" y="1969"/>
                    </a:lnTo>
                    <a:lnTo>
                      <a:pt x="473" y="1955"/>
                    </a:lnTo>
                    <a:lnTo>
                      <a:pt x="474" y="1939"/>
                    </a:lnTo>
                    <a:lnTo>
                      <a:pt x="475" y="1924"/>
                    </a:lnTo>
                    <a:lnTo>
                      <a:pt x="473" y="1907"/>
                    </a:lnTo>
                    <a:lnTo>
                      <a:pt x="470" y="1890"/>
                    </a:lnTo>
                    <a:lnTo>
                      <a:pt x="465" y="1874"/>
                    </a:lnTo>
                    <a:lnTo>
                      <a:pt x="462" y="1861"/>
                    </a:lnTo>
                    <a:lnTo>
                      <a:pt x="455" y="1854"/>
                    </a:lnTo>
                    <a:lnTo>
                      <a:pt x="450" y="1848"/>
                    </a:lnTo>
                    <a:lnTo>
                      <a:pt x="445" y="1841"/>
                    </a:lnTo>
                    <a:lnTo>
                      <a:pt x="442" y="1835"/>
                    </a:lnTo>
                    <a:lnTo>
                      <a:pt x="437" y="1827"/>
                    </a:lnTo>
                    <a:lnTo>
                      <a:pt x="432" y="1822"/>
                    </a:lnTo>
                    <a:lnTo>
                      <a:pt x="425" y="1817"/>
                    </a:lnTo>
                    <a:lnTo>
                      <a:pt x="418" y="1815"/>
                    </a:lnTo>
                    <a:lnTo>
                      <a:pt x="414" y="1822"/>
                    </a:lnTo>
                    <a:lnTo>
                      <a:pt x="425" y="1835"/>
                    </a:lnTo>
                    <a:lnTo>
                      <a:pt x="435" y="1851"/>
                    </a:lnTo>
                    <a:lnTo>
                      <a:pt x="444" y="1866"/>
                    </a:lnTo>
                    <a:lnTo>
                      <a:pt x="452" y="1883"/>
                    </a:lnTo>
                    <a:lnTo>
                      <a:pt x="457" y="1899"/>
                    </a:lnTo>
                    <a:lnTo>
                      <a:pt x="460" y="1917"/>
                    </a:lnTo>
                    <a:lnTo>
                      <a:pt x="461" y="1936"/>
                    </a:lnTo>
                    <a:lnTo>
                      <a:pt x="461" y="1955"/>
                    </a:lnTo>
                    <a:lnTo>
                      <a:pt x="456" y="1962"/>
                    </a:lnTo>
                    <a:lnTo>
                      <a:pt x="450" y="1971"/>
                    </a:lnTo>
                    <a:lnTo>
                      <a:pt x="444" y="1978"/>
                    </a:lnTo>
                    <a:lnTo>
                      <a:pt x="438" y="1986"/>
                    </a:lnTo>
                    <a:lnTo>
                      <a:pt x="429" y="1991"/>
                    </a:lnTo>
                    <a:lnTo>
                      <a:pt x="422" y="1996"/>
                    </a:lnTo>
                    <a:lnTo>
                      <a:pt x="413" y="1999"/>
                    </a:lnTo>
                    <a:lnTo>
                      <a:pt x="404" y="2003"/>
                    </a:lnTo>
                    <a:lnTo>
                      <a:pt x="379" y="2006"/>
                    </a:lnTo>
                    <a:lnTo>
                      <a:pt x="353" y="2009"/>
                    </a:lnTo>
                    <a:lnTo>
                      <a:pt x="328" y="2007"/>
                    </a:lnTo>
                    <a:lnTo>
                      <a:pt x="305" y="2005"/>
                    </a:lnTo>
                    <a:lnTo>
                      <a:pt x="279" y="2001"/>
                    </a:lnTo>
                    <a:lnTo>
                      <a:pt x="255" y="1996"/>
                    </a:lnTo>
                    <a:lnTo>
                      <a:pt x="230" y="1990"/>
                    </a:lnTo>
                    <a:lnTo>
                      <a:pt x="206" y="1987"/>
                    </a:lnTo>
                    <a:lnTo>
                      <a:pt x="189" y="1983"/>
                    </a:lnTo>
                    <a:lnTo>
                      <a:pt x="174" y="1977"/>
                    </a:lnTo>
                    <a:lnTo>
                      <a:pt x="160" y="1969"/>
                    </a:lnTo>
                    <a:lnTo>
                      <a:pt x="146" y="1961"/>
                    </a:lnTo>
                    <a:lnTo>
                      <a:pt x="131" y="1953"/>
                    </a:lnTo>
                    <a:lnTo>
                      <a:pt x="117" y="1946"/>
                    </a:lnTo>
                    <a:lnTo>
                      <a:pt x="101" y="1941"/>
                    </a:lnTo>
                    <a:lnTo>
                      <a:pt x="86" y="1940"/>
                    </a:lnTo>
                    <a:lnTo>
                      <a:pt x="75" y="1928"/>
                    </a:lnTo>
                    <a:lnTo>
                      <a:pt x="64" y="1918"/>
                    </a:lnTo>
                    <a:lnTo>
                      <a:pt x="54" y="1908"/>
                    </a:lnTo>
                    <a:lnTo>
                      <a:pt x="44" y="1897"/>
                    </a:lnTo>
                    <a:lnTo>
                      <a:pt x="33" y="1885"/>
                    </a:lnTo>
                    <a:lnTo>
                      <a:pt x="26" y="1873"/>
                    </a:lnTo>
                    <a:lnTo>
                      <a:pt x="18" y="1860"/>
                    </a:lnTo>
                    <a:lnTo>
                      <a:pt x="14" y="1848"/>
                    </a:lnTo>
                    <a:lnTo>
                      <a:pt x="8" y="1837"/>
                    </a:lnTo>
                    <a:lnTo>
                      <a:pt x="4" y="1826"/>
                    </a:lnTo>
                    <a:lnTo>
                      <a:pt x="1" y="1814"/>
                    </a:lnTo>
                    <a:lnTo>
                      <a:pt x="1" y="1804"/>
                    </a:lnTo>
                    <a:lnTo>
                      <a:pt x="0" y="1792"/>
                    </a:lnTo>
                    <a:lnTo>
                      <a:pt x="2" y="1780"/>
                    </a:lnTo>
                    <a:lnTo>
                      <a:pt x="3" y="1769"/>
                    </a:lnTo>
                    <a:lnTo>
                      <a:pt x="6" y="1760"/>
                    </a:lnTo>
                    <a:lnTo>
                      <a:pt x="9" y="1738"/>
                    </a:lnTo>
                    <a:lnTo>
                      <a:pt x="13" y="1718"/>
                    </a:lnTo>
                    <a:lnTo>
                      <a:pt x="19" y="1697"/>
                    </a:lnTo>
                    <a:lnTo>
                      <a:pt x="26" y="1677"/>
                    </a:lnTo>
                    <a:lnTo>
                      <a:pt x="32" y="1657"/>
                    </a:lnTo>
                    <a:lnTo>
                      <a:pt x="40" y="1636"/>
                    </a:lnTo>
                    <a:lnTo>
                      <a:pt x="46" y="1617"/>
                    </a:lnTo>
                    <a:lnTo>
                      <a:pt x="53" y="15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7" name="Freeform 81"/>
              <p:cNvSpPr>
                <a:spLocks/>
              </p:cNvSpPr>
              <p:nvPr/>
            </p:nvSpPr>
            <p:spPr bwMode="auto">
              <a:xfrm>
                <a:off x="5026" y="2328"/>
                <a:ext cx="26" cy="47"/>
              </a:xfrm>
              <a:custGeom>
                <a:avLst/>
                <a:gdLst>
                  <a:gd name="T0" fmla="*/ 80 w 132"/>
                  <a:gd name="T1" fmla="*/ 18 h 234"/>
                  <a:gd name="T2" fmla="*/ 84 w 132"/>
                  <a:gd name="T3" fmla="*/ 12 h 234"/>
                  <a:gd name="T4" fmla="*/ 90 w 132"/>
                  <a:gd name="T5" fmla="*/ 8 h 234"/>
                  <a:gd name="T6" fmla="*/ 95 w 132"/>
                  <a:gd name="T7" fmla="*/ 5 h 234"/>
                  <a:gd name="T8" fmla="*/ 103 w 132"/>
                  <a:gd name="T9" fmla="*/ 3 h 234"/>
                  <a:gd name="T10" fmla="*/ 109 w 132"/>
                  <a:gd name="T11" fmla="*/ 1 h 234"/>
                  <a:gd name="T12" fmla="*/ 117 w 132"/>
                  <a:gd name="T13" fmla="*/ 1 h 234"/>
                  <a:gd name="T14" fmla="*/ 123 w 132"/>
                  <a:gd name="T15" fmla="*/ 0 h 234"/>
                  <a:gd name="T16" fmla="*/ 132 w 132"/>
                  <a:gd name="T17" fmla="*/ 0 h 234"/>
                  <a:gd name="T18" fmla="*/ 117 w 132"/>
                  <a:gd name="T19" fmla="*/ 27 h 234"/>
                  <a:gd name="T20" fmla="*/ 105 w 132"/>
                  <a:gd name="T21" fmla="*/ 56 h 234"/>
                  <a:gd name="T22" fmla="*/ 93 w 132"/>
                  <a:gd name="T23" fmla="*/ 85 h 234"/>
                  <a:gd name="T24" fmla="*/ 85 w 132"/>
                  <a:gd name="T25" fmla="*/ 115 h 234"/>
                  <a:gd name="T26" fmla="*/ 75 w 132"/>
                  <a:gd name="T27" fmla="*/ 144 h 234"/>
                  <a:gd name="T28" fmla="*/ 68 w 132"/>
                  <a:gd name="T29" fmla="*/ 174 h 234"/>
                  <a:gd name="T30" fmla="*/ 60 w 132"/>
                  <a:gd name="T31" fmla="*/ 204 h 234"/>
                  <a:gd name="T32" fmla="*/ 54 w 132"/>
                  <a:gd name="T33" fmla="*/ 234 h 234"/>
                  <a:gd name="T34" fmla="*/ 41 w 132"/>
                  <a:gd name="T35" fmla="*/ 230 h 234"/>
                  <a:gd name="T36" fmla="*/ 31 w 132"/>
                  <a:gd name="T37" fmla="*/ 223 h 234"/>
                  <a:gd name="T38" fmla="*/ 23 w 132"/>
                  <a:gd name="T39" fmla="*/ 215 h 234"/>
                  <a:gd name="T40" fmla="*/ 17 w 132"/>
                  <a:gd name="T41" fmla="*/ 205 h 234"/>
                  <a:gd name="T42" fmla="*/ 11 w 132"/>
                  <a:gd name="T43" fmla="*/ 193 h 234"/>
                  <a:gd name="T44" fmla="*/ 8 w 132"/>
                  <a:gd name="T45" fmla="*/ 183 h 234"/>
                  <a:gd name="T46" fmla="*/ 4 w 132"/>
                  <a:gd name="T47" fmla="*/ 170 h 234"/>
                  <a:gd name="T48" fmla="*/ 1 w 132"/>
                  <a:gd name="T49" fmla="*/ 160 h 234"/>
                  <a:gd name="T50" fmla="*/ 0 w 132"/>
                  <a:gd name="T51" fmla="*/ 145 h 234"/>
                  <a:gd name="T52" fmla="*/ 1 w 132"/>
                  <a:gd name="T53" fmla="*/ 131 h 234"/>
                  <a:gd name="T54" fmla="*/ 2 w 132"/>
                  <a:gd name="T55" fmla="*/ 117 h 234"/>
                  <a:gd name="T56" fmla="*/ 6 w 132"/>
                  <a:gd name="T57" fmla="*/ 104 h 234"/>
                  <a:gd name="T58" fmla="*/ 10 w 132"/>
                  <a:gd name="T59" fmla="*/ 91 h 234"/>
                  <a:gd name="T60" fmla="*/ 15 w 132"/>
                  <a:gd name="T61" fmla="*/ 79 h 234"/>
                  <a:gd name="T62" fmla="*/ 20 w 132"/>
                  <a:gd name="T63" fmla="*/ 67 h 234"/>
                  <a:gd name="T64" fmla="*/ 29 w 132"/>
                  <a:gd name="T65" fmla="*/ 56 h 234"/>
                  <a:gd name="T66" fmla="*/ 33 w 132"/>
                  <a:gd name="T67" fmla="*/ 50 h 234"/>
                  <a:gd name="T68" fmla="*/ 39 w 132"/>
                  <a:gd name="T69" fmla="*/ 44 h 234"/>
                  <a:gd name="T70" fmla="*/ 45 w 132"/>
                  <a:gd name="T71" fmla="*/ 39 h 234"/>
                  <a:gd name="T72" fmla="*/ 53 w 132"/>
                  <a:gd name="T73" fmla="*/ 35 h 234"/>
                  <a:gd name="T74" fmla="*/ 59 w 132"/>
                  <a:gd name="T75" fmla="*/ 30 h 234"/>
                  <a:gd name="T76" fmla="*/ 65 w 132"/>
                  <a:gd name="T77" fmla="*/ 26 h 234"/>
                  <a:gd name="T78" fmla="*/ 73 w 132"/>
                  <a:gd name="T79" fmla="*/ 22 h 234"/>
                  <a:gd name="T80" fmla="*/ 80 w 132"/>
                  <a:gd name="T81" fmla="*/ 18 h 23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32"/>
                  <a:gd name="T124" fmla="*/ 0 h 234"/>
                  <a:gd name="T125" fmla="*/ 132 w 132"/>
                  <a:gd name="T126" fmla="*/ 234 h 23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32" h="234">
                    <a:moveTo>
                      <a:pt x="80" y="18"/>
                    </a:moveTo>
                    <a:lnTo>
                      <a:pt x="84" y="12"/>
                    </a:lnTo>
                    <a:lnTo>
                      <a:pt x="90" y="8"/>
                    </a:lnTo>
                    <a:lnTo>
                      <a:pt x="95" y="5"/>
                    </a:lnTo>
                    <a:lnTo>
                      <a:pt x="103" y="3"/>
                    </a:lnTo>
                    <a:lnTo>
                      <a:pt x="109" y="1"/>
                    </a:lnTo>
                    <a:lnTo>
                      <a:pt x="117" y="1"/>
                    </a:lnTo>
                    <a:lnTo>
                      <a:pt x="123" y="0"/>
                    </a:lnTo>
                    <a:lnTo>
                      <a:pt x="132" y="0"/>
                    </a:lnTo>
                    <a:lnTo>
                      <a:pt x="117" y="27"/>
                    </a:lnTo>
                    <a:lnTo>
                      <a:pt x="105" y="56"/>
                    </a:lnTo>
                    <a:lnTo>
                      <a:pt x="93" y="85"/>
                    </a:lnTo>
                    <a:lnTo>
                      <a:pt x="85" y="115"/>
                    </a:lnTo>
                    <a:lnTo>
                      <a:pt x="75" y="144"/>
                    </a:lnTo>
                    <a:lnTo>
                      <a:pt x="68" y="174"/>
                    </a:lnTo>
                    <a:lnTo>
                      <a:pt x="60" y="204"/>
                    </a:lnTo>
                    <a:lnTo>
                      <a:pt x="54" y="234"/>
                    </a:lnTo>
                    <a:lnTo>
                      <a:pt x="41" y="230"/>
                    </a:lnTo>
                    <a:lnTo>
                      <a:pt x="31" y="223"/>
                    </a:lnTo>
                    <a:lnTo>
                      <a:pt x="23" y="215"/>
                    </a:lnTo>
                    <a:lnTo>
                      <a:pt x="17" y="205"/>
                    </a:lnTo>
                    <a:lnTo>
                      <a:pt x="11" y="193"/>
                    </a:lnTo>
                    <a:lnTo>
                      <a:pt x="8" y="183"/>
                    </a:lnTo>
                    <a:lnTo>
                      <a:pt x="4" y="170"/>
                    </a:lnTo>
                    <a:lnTo>
                      <a:pt x="1" y="160"/>
                    </a:lnTo>
                    <a:lnTo>
                      <a:pt x="0" y="145"/>
                    </a:lnTo>
                    <a:lnTo>
                      <a:pt x="1" y="131"/>
                    </a:lnTo>
                    <a:lnTo>
                      <a:pt x="2" y="117"/>
                    </a:lnTo>
                    <a:lnTo>
                      <a:pt x="6" y="104"/>
                    </a:lnTo>
                    <a:lnTo>
                      <a:pt x="10" y="91"/>
                    </a:lnTo>
                    <a:lnTo>
                      <a:pt x="15" y="79"/>
                    </a:lnTo>
                    <a:lnTo>
                      <a:pt x="20" y="67"/>
                    </a:lnTo>
                    <a:lnTo>
                      <a:pt x="29" y="56"/>
                    </a:lnTo>
                    <a:lnTo>
                      <a:pt x="33" y="50"/>
                    </a:lnTo>
                    <a:lnTo>
                      <a:pt x="39" y="44"/>
                    </a:lnTo>
                    <a:lnTo>
                      <a:pt x="45" y="39"/>
                    </a:lnTo>
                    <a:lnTo>
                      <a:pt x="53" y="35"/>
                    </a:lnTo>
                    <a:lnTo>
                      <a:pt x="59" y="30"/>
                    </a:lnTo>
                    <a:lnTo>
                      <a:pt x="65" y="26"/>
                    </a:lnTo>
                    <a:lnTo>
                      <a:pt x="73" y="22"/>
                    </a:lnTo>
                    <a:lnTo>
                      <a:pt x="8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8" name="Freeform 82"/>
              <p:cNvSpPr>
                <a:spLocks/>
              </p:cNvSpPr>
              <p:nvPr/>
            </p:nvSpPr>
            <p:spPr bwMode="auto">
              <a:xfrm>
                <a:off x="5098" y="2272"/>
                <a:ext cx="105" cy="81"/>
              </a:xfrm>
              <a:custGeom>
                <a:avLst/>
                <a:gdLst>
                  <a:gd name="T0" fmla="*/ 236 w 528"/>
                  <a:gd name="T1" fmla="*/ 32 h 405"/>
                  <a:gd name="T2" fmla="*/ 259 w 528"/>
                  <a:gd name="T3" fmla="*/ 26 h 405"/>
                  <a:gd name="T4" fmla="*/ 285 w 528"/>
                  <a:gd name="T5" fmla="*/ 26 h 405"/>
                  <a:gd name="T6" fmla="*/ 308 w 528"/>
                  <a:gd name="T7" fmla="*/ 31 h 405"/>
                  <a:gd name="T8" fmla="*/ 330 w 528"/>
                  <a:gd name="T9" fmla="*/ 45 h 405"/>
                  <a:gd name="T10" fmla="*/ 326 w 528"/>
                  <a:gd name="T11" fmla="*/ 49 h 405"/>
                  <a:gd name="T12" fmla="*/ 318 w 528"/>
                  <a:gd name="T13" fmla="*/ 65 h 405"/>
                  <a:gd name="T14" fmla="*/ 324 w 528"/>
                  <a:gd name="T15" fmla="*/ 76 h 405"/>
                  <a:gd name="T16" fmla="*/ 335 w 528"/>
                  <a:gd name="T17" fmla="*/ 63 h 405"/>
                  <a:gd name="T18" fmla="*/ 352 w 528"/>
                  <a:gd name="T19" fmla="*/ 49 h 405"/>
                  <a:gd name="T20" fmla="*/ 361 w 528"/>
                  <a:gd name="T21" fmla="*/ 40 h 405"/>
                  <a:gd name="T22" fmla="*/ 381 w 528"/>
                  <a:gd name="T23" fmla="*/ 25 h 405"/>
                  <a:gd name="T24" fmla="*/ 403 w 528"/>
                  <a:gd name="T25" fmla="*/ 11 h 405"/>
                  <a:gd name="T26" fmla="*/ 425 w 528"/>
                  <a:gd name="T27" fmla="*/ 2 h 405"/>
                  <a:gd name="T28" fmla="*/ 451 w 528"/>
                  <a:gd name="T29" fmla="*/ 1 h 405"/>
                  <a:gd name="T30" fmla="*/ 452 w 528"/>
                  <a:gd name="T31" fmla="*/ 22 h 405"/>
                  <a:gd name="T32" fmla="*/ 449 w 528"/>
                  <a:gd name="T33" fmla="*/ 32 h 405"/>
                  <a:gd name="T34" fmla="*/ 449 w 528"/>
                  <a:gd name="T35" fmla="*/ 45 h 405"/>
                  <a:gd name="T36" fmla="*/ 454 w 528"/>
                  <a:gd name="T37" fmla="*/ 77 h 405"/>
                  <a:gd name="T38" fmla="*/ 475 w 528"/>
                  <a:gd name="T39" fmla="*/ 104 h 405"/>
                  <a:gd name="T40" fmla="*/ 502 w 528"/>
                  <a:gd name="T41" fmla="*/ 129 h 405"/>
                  <a:gd name="T42" fmla="*/ 528 w 528"/>
                  <a:gd name="T43" fmla="*/ 158 h 405"/>
                  <a:gd name="T44" fmla="*/ 525 w 528"/>
                  <a:gd name="T45" fmla="*/ 173 h 405"/>
                  <a:gd name="T46" fmla="*/ 517 w 528"/>
                  <a:gd name="T47" fmla="*/ 187 h 405"/>
                  <a:gd name="T48" fmla="*/ 507 w 528"/>
                  <a:gd name="T49" fmla="*/ 200 h 405"/>
                  <a:gd name="T50" fmla="*/ 497 w 528"/>
                  <a:gd name="T51" fmla="*/ 214 h 405"/>
                  <a:gd name="T52" fmla="*/ 465 w 528"/>
                  <a:gd name="T53" fmla="*/ 229 h 405"/>
                  <a:gd name="T54" fmla="*/ 431 w 528"/>
                  <a:gd name="T55" fmla="*/ 243 h 405"/>
                  <a:gd name="T56" fmla="*/ 396 w 528"/>
                  <a:gd name="T57" fmla="*/ 247 h 405"/>
                  <a:gd name="T58" fmla="*/ 362 w 528"/>
                  <a:gd name="T59" fmla="*/ 238 h 405"/>
                  <a:gd name="T60" fmla="*/ 337 w 528"/>
                  <a:gd name="T61" fmla="*/ 254 h 405"/>
                  <a:gd name="T62" fmla="*/ 308 w 528"/>
                  <a:gd name="T63" fmla="*/ 262 h 405"/>
                  <a:gd name="T64" fmla="*/ 277 w 528"/>
                  <a:gd name="T65" fmla="*/ 264 h 405"/>
                  <a:gd name="T66" fmla="*/ 249 w 528"/>
                  <a:gd name="T67" fmla="*/ 266 h 405"/>
                  <a:gd name="T68" fmla="*/ 204 w 528"/>
                  <a:gd name="T69" fmla="*/ 307 h 405"/>
                  <a:gd name="T70" fmla="*/ 159 w 528"/>
                  <a:gd name="T71" fmla="*/ 349 h 405"/>
                  <a:gd name="T72" fmla="*/ 111 w 528"/>
                  <a:gd name="T73" fmla="*/ 382 h 405"/>
                  <a:gd name="T74" fmla="*/ 56 w 528"/>
                  <a:gd name="T75" fmla="*/ 405 h 405"/>
                  <a:gd name="T76" fmla="*/ 43 w 528"/>
                  <a:gd name="T77" fmla="*/ 400 h 405"/>
                  <a:gd name="T78" fmla="*/ 35 w 528"/>
                  <a:gd name="T79" fmla="*/ 391 h 405"/>
                  <a:gd name="T80" fmla="*/ 27 w 528"/>
                  <a:gd name="T81" fmla="*/ 380 h 405"/>
                  <a:gd name="T82" fmla="*/ 20 w 528"/>
                  <a:gd name="T83" fmla="*/ 370 h 405"/>
                  <a:gd name="T84" fmla="*/ 6 w 528"/>
                  <a:gd name="T85" fmla="*/ 338 h 405"/>
                  <a:gd name="T86" fmla="*/ 0 w 528"/>
                  <a:gd name="T87" fmla="*/ 304 h 405"/>
                  <a:gd name="T88" fmla="*/ 5 w 528"/>
                  <a:gd name="T89" fmla="*/ 268 h 405"/>
                  <a:gd name="T90" fmla="*/ 22 w 528"/>
                  <a:gd name="T91" fmla="*/ 238 h 405"/>
                  <a:gd name="T92" fmla="*/ 60 w 528"/>
                  <a:gd name="T93" fmla="*/ 197 h 405"/>
                  <a:gd name="T94" fmla="*/ 105 w 528"/>
                  <a:gd name="T95" fmla="*/ 161 h 405"/>
                  <a:gd name="T96" fmla="*/ 151 w 528"/>
                  <a:gd name="T97" fmla="*/ 126 h 405"/>
                  <a:gd name="T98" fmla="*/ 192 w 528"/>
                  <a:gd name="T99" fmla="*/ 88 h 4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28"/>
                  <a:gd name="T151" fmla="*/ 0 h 405"/>
                  <a:gd name="T152" fmla="*/ 528 w 528"/>
                  <a:gd name="T153" fmla="*/ 405 h 40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28" h="405">
                    <a:moveTo>
                      <a:pt x="200" y="74"/>
                    </a:moveTo>
                    <a:lnTo>
                      <a:pt x="236" y="32"/>
                    </a:lnTo>
                    <a:lnTo>
                      <a:pt x="246" y="28"/>
                    </a:lnTo>
                    <a:lnTo>
                      <a:pt x="259" y="26"/>
                    </a:lnTo>
                    <a:lnTo>
                      <a:pt x="272" y="25"/>
                    </a:lnTo>
                    <a:lnTo>
                      <a:pt x="285" y="26"/>
                    </a:lnTo>
                    <a:lnTo>
                      <a:pt x="296" y="27"/>
                    </a:lnTo>
                    <a:lnTo>
                      <a:pt x="308" y="31"/>
                    </a:lnTo>
                    <a:lnTo>
                      <a:pt x="319" y="37"/>
                    </a:lnTo>
                    <a:lnTo>
                      <a:pt x="330" y="45"/>
                    </a:lnTo>
                    <a:lnTo>
                      <a:pt x="335" y="45"/>
                    </a:lnTo>
                    <a:lnTo>
                      <a:pt x="326" y="49"/>
                    </a:lnTo>
                    <a:lnTo>
                      <a:pt x="321" y="56"/>
                    </a:lnTo>
                    <a:lnTo>
                      <a:pt x="318" y="65"/>
                    </a:lnTo>
                    <a:lnTo>
                      <a:pt x="321" y="74"/>
                    </a:lnTo>
                    <a:lnTo>
                      <a:pt x="324" y="76"/>
                    </a:lnTo>
                    <a:lnTo>
                      <a:pt x="330" y="74"/>
                    </a:lnTo>
                    <a:lnTo>
                      <a:pt x="335" y="63"/>
                    </a:lnTo>
                    <a:lnTo>
                      <a:pt x="344" y="56"/>
                    </a:lnTo>
                    <a:lnTo>
                      <a:pt x="352" y="49"/>
                    </a:lnTo>
                    <a:lnTo>
                      <a:pt x="362" y="45"/>
                    </a:lnTo>
                    <a:lnTo>
                      <a:pt x="361" y="40"/>
                    </a:lnTo>
                    <a:lnTo>
                      <a:pt x="370" y="31"/>
                    </a:lnTo>
                    <a:lnTo>
                      <a:pt x="381" y="25"/>
                    </a:lnTo>
                    <a:lnTo>
                      <a:pt x="391" y="17"/>
                    </a:lnTo>
                    <a:lnTo>
                      <a:pt x="403" y="11"/>
                    </a:lnTo>
                    <a:lnTo>
                      <a:pt x="413" y="4"/>
                    </a:lnTo>
                    <a:lnTo>
                      <a:pt x="425" y="2"/>
                    </a:lnTo>
                    <a:lnTo>
                      <a:pt x="437" y="0"/>
                    </a:lnTo>
                    <a:lnTo>
                      <a:pt x="451" y="1"/>
                    </a:lnTo>
                    <a:lnTo>
                      <a:pt x="453" y="11"/>
                    </a:lnTo>
                    <a:lnTo>
                      <a:pt x="452" y="22"/>
                    </a:lnTo>
                    <a:lnTo>
                      <a:pt x="450" y="27"/>
                    </a:lnTo>
                    <a:lnTo>
                      <a:pt x="449" y="32"/>
                    </a:lnTo>
                    <a:lnTo>
                      <a:pt x="448" y="39"/>
                    </a:lnTo>
                    <a:lnTo>
                      <a:pt x="449" y="45"/>
                    </a:lnTo>
                    <a:lnTo>
                      <a:pt x="448" y="61"/>
                    </a:lnTo>
                    <a:lnTo>
                      <a:pt x="454" y="77"/>
                    </a:lnTo>
                    <a:lnTo>
                      <a:pt x="463" y="90"/>
                    </a:lnTo>
                    <a:lnTo>
                      <a:pt x="475" y="104"/>
                    </a:lnTo>
                    <a:lnTo>
                      <a:pt x="488" y="116"/>
                    </a:lnTo>
                    <a:lnTo>
                      <a:pt x="502" y="129"/>
                    </a:lnTo>
                    <a:lnTo>
                      <a:pt x="515" y="143"/>
                    </a:lnTo>
                    <a:lnTo>
                      <a:pt x="528" y="158"/>
                    </a:lnTo>
                    <a:lnTo>
                      <a:pt x="527" y="165"/>
                    </a:lnTo>
                    <a:lnTo>
                      <a:pt x="525" y="173"/>
                    </a:lnTo>
                    <a:lnTo>
                      <a:pt x="521" y="179"/>
                    </a:lnTo>
                    <a:lnTo>
                      <a:pt x="517" y="187"/>
                    </a:lnTo>
                    <a:lnTo>
                      <a:pt x="512" y="193"/>
                    </a:lnTo>
                    <a:lnTo>
                      <a:pt x="507" y="200"/>
                    </a:lnTo>
                    <a:lnTo>
                      <a:pt x="501" y="206"/>
                    </a:lnTo>
                    <a:lnTo>
                      <a:pt x="497" y="214"/>
                    </a:lnTo>
                    <a:lnTo>
                      <a:pt x="481" y="220"/>
                    </a:lnTo>
                    <a:lnTo>
                      <a:pt x="465" y="229"/>
                    </a:lnTo>
                    <a:lnTo>
                      <a:pt x="448" y="236"/>
                    </a:lnTo>
                    <a:lnTo>
                      <a:pt x="431" y="243"/>
                    </a:lnTo>
                    <a:lnTo>
                      <a:pt x="413" y="246"/>
                    </a:lnTo>
                    <a:lnTo>
                      <a:pt x="396" y="247"/>
                    </a:lnTo>
                    <a:lnTo>
                      <a:pt x="379" y="244"/>
                    </a:lnTo>
                    <a:lnTo>
                      <a:pt x="362" y="238"/>
                    </a:lnTo>
                    <a:lnTo>
                      <a:pt x="349" y="248"/>
                    </a:lnTo>
                    <a:lnTo>
                      <a:pt x="337" y="254"/>
                    </a:lnTo>
                    <a:lnTo>
                      <a:pt x="322" y="259"/>
                    </a:lnTo>
                    <a:lnTo>
                      <a:pt x="308" y="262"/>
                    </a:lnTo>
                    <a:lnTo>
                      <a:pt x="292" y="263"/>
                    </a:lnTo>
                    <a:lnTo>
                      <a:pt x="277" y="264"/>
                    </a:lnTo>
                    <a:lnTo>
                      <a:pt x="262" y="265"/>
                    </a:lnTo>
                    <a:lnTo>
                      <a:pt x="249" y="266"/>
                    </a:lnTo>
                    <a:lnTo>
                      <a:pt x="226" y="286"/>
                    </a:lnTo>
                    <a:lnTo>
                      <a:pt x="204" y="307"/>
                    </a:lnTo>
                    <a:lnTo>
                      <a:pt x="182" y="329"/>
                    </a:lnTo>
                    <a:lnTo>
                      <a:pt x="159" y="349"/>
                    </a:lnTo>
                    <a:lnTo>
                      <a:pt x="135" y="366"/>
                    </a:lnTo>
                    <a:lnTo>
                      <a:pt x="111" y="382"/>
                    </a:lnTo>
                    <a:lnTo>
                      <a:pt x="84" y="395"/>
                    </a:lnTo>
                    <a:lnTo>
                      <a:pt x="56" y="405"/>
                    </a:lnTo>
                    <a:lnTo>
                      <a:pt x="49" y="403"/>
                    </a:lnTo>
                    <a:lnTo>
                      <a:pt x="43" y="400"/>
                    </a:lnTo>
                    <a:lnTo>
                      <a:pt x="38" y="395"/>
                    </a:lnTo>
                    <a:lnTo>
                      <a:pt x="35" y="391"/>
                    </a:lnTo>
                    <a:lnTo>
                      <a:pt x="30" y="385"/>
                    </a:lnTo>
                    <a:lnTo>
                      <a:pt x="27" y="380"/>
                    </a:lnTo>
                    <a:lnTo>
                      <a:pt x="23" y="374"/>
                    </a:lnTo>
                    <a:lnTo>
                      <a:pt x="20" y="370"/>
                    </a:lnTo>
                    <a:lnTo>
                      <a:pt x="11" y="354"/>
                    </a:lnTo>
                    <a:lnTo>
                      <a:pt x="6" y="338"/>
                    </a:lnTo>
                    <a:lnTo>
                      <a:pt x="1" y="321"/>
                    </a:lnTo>
                    <a:lnTo>
                      <a:pt x="0" y="304"/>
                    </a:lnTo>
                    <a:lnTo>
                      <a:pt x="0" y="286"/>
                    </a:lnTo>
                    <a:lnTo>
                      <a:pt x="5" y="268"/>
                    </a:lnTo>
                    <a:lnTo>
                      <a:pt x="11" y="252"/>
                    </a:lnTo>
                    <a:lnTo>
                      <a:pt x="22" y="238"/>
                    </a:lnTo>
                    <a:lnTo>
                      <a:pt x="39" y="216"/>
                    </a:lnTo>
                    <a:lnTo>
                      <a:pt x="60" y="197"/>
                    </a:lnTo>
                    <a:lnTo>
                      <a:pt x="82" y="177"/>
                    </a:lnTo>
                    <a:lnTo>
                      <a:pt x="105" y="161"/>
                    </a:lnTo>
                    <a:lnTo>
                      <a:pt x="128" y="143"/>
                    </a:lnTo>
                    <a:lnTo>
                      <a:pt x="151" y="126"/>
                    </a:lnTo>
                    <a:lnTo>
                      <a:pt x="172" y="107"/>
                    </a:lnTo>
                    <a:lnTo>
                      <a:pt x="192" y="88"/>
                    </a:lnTo>
                    <a:lnTo>
                      <a:pt x="200" y="74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9" name="Freeform 83"/>
              <p:cNvSpPr>
                <a:spLocks/>
              </p:cNvSpPr>
              <p:nvPr/>
            </p:nvSpPr>
            <p:spPr bwMode="auto">
              <a:xfrm>
                <a:off x="5146" y="2218"/>
                <a:ext cx="58" cy="46"/>
              </a:xfrm>
              <a:custGeom>
                <a:avLst/>
                <a:gdLst>
                  <a:gd name="T0" fmla="*/ 126 w 294"/>
                  <a:gd name="T1" fmla="*/ 54 h 229"/>
                  <a:gd name="T2" fmla="*/ 140 w 294"/>
                  <a:gd name="T3" fmla="*/ 45 h 229"/>
                  <a:gd name="T4" fmla="*/ 154 w 294"/>
                  <a:gd name="T5" fmla="*/ 34 h 229"/>
                  <a:gd name="T6" fmla="*/ 168 w 294"/>
                  <a:gd name="T7" fmla="*/ 23 h 229"/>
                  <a:gd name="T8" fmla="*/ 184 w 294"/>
                  <a:gd name="T9" fmla="*/ 15 h 229"/>
                  <a:gd name="T10" fmla="*/ 199 w 294"/>
                  <a:gd name="T11" fmla="*/ 6 h 229"/>
                  <a:gd name="T12" fmla="*/ 215 w 294"/>
                  <a:gd name="T13" fmla="*/ 2 h 229"/>
                  <a:gd name="T14" fmla="*/ 232 w 294"/>
                  <a:gd name="T15" fmla="*/ 0 h 229"/>
                  <a:gd name="T16" fmla="*/ 253 w 294"/>
                  <a:gd name="T17" fmla="*/ 5 h 229"/>
                  <a:gd name="T18" fmla="*/ 260 w 294"/>
                  <a:gd name="T19" fmla="*/ 8 h 229"/>
                  <a:gd name="T20" fmla="*/ 268 w 294"/>
                  <a:gd name="T21" fmla="*/ 14 h 229"/>
                  <a:gd name="T22" fmla="*/ 273 w 294"/>
                  <a:gd name="T23" fmla="*/ 20 h 229"/>
                  <a:gd name="T24" fmla="*/ 279 w 294"/>
                  <a:gd name="T25" fmla="*/ 28 h 229"/>
                  <a:gd name="T26" fmla="*/ 284 w 294"/>
                  <a:gd name="T27" fmla="*/ 34 h 229"/>
                  <a:gd name="T28" fmla="*/ 288 w 294"/>
                  <a:gd name="T29" fmla="*/ 43 h 229"/>
                  <a:gd name="T30" fmla="*/ 291 w 294"/>
                  <a:gd name="T31" fmla="*/ 51 h 229"/>
                  <a:gd name="T32" fmla="*/ 294 w 294"/>
                  <a:gd name="T33" fmla="*/ 61 h 229"/>
                  <a:gd name="T34" fmla="*/ 275 w 294"/>
                  <a:gd name="T35" fmla="*/ 94 h 229"/>
                  <a:gd name="T36" fmla="*/ 252 w 294"/>
                  <a:gd name="T37" fmla="*/ 124 h 229"/>
                  <a:gd name="T38" fmla="*/ 224 w 294"/>
                  <a:gd name="T39" fmla="*/ 150 h 229"/>
                  <a:gd name="T40" fmla="*/ 193 w 294"/>
                  <a:gd name="T41" fmla="*/ 173 h 229"/>
                  <a:gd name="T42" fmla="*/ 157 w 294"/>
                  <a:gd name="T43" fmla="*/ 192 h 229"/>
                  <a:gd name="T44" fmla="*/ 123 w 294"/>
                  <a:gd name="T45" fmla="*/ 207 h 229"/>
                  <a:gd name="T46" fmla="*/ 86 w 294"/>
                  <a:gd name="T47" fmla="*/ 220 h 229"/>
                  <a:gd name="T48" fmla="*/ 51 w 294"/>
                  <a:gd name="T49" fmla="*/ 229 h 229"/>
                  <a:gd name="T50" fmla="*/ 45 w 294"/>
                  <a:gd name="T51" fmla="*/ 229 h 229"/>
                  <a:gd name="T52" fmla="*/ 39 w 294"/>
                  <a:gd name="T53" fmla="*/ 229 h 229"/>
                  <a:gd name="T54" fmla="*/ 33 w 294"/>
                  <a:gd name="T55" fmla="*/ 228 h 229"/>
                  <a:gd name="T56" fmla="*/ 28 w 294"/>
                  <a:gd name="T57" fmla="*/ 227 h 229"/>
                  <a:gd name="T58" fmla="*/ 19 w 294"/>
                  <a:gd name="T59" fmla="*/ 224 h 229"/>
                  <a:gd name="T60" fmla="*/ 9 w 294"/>
                  <a:gd name="T61" fmla="*/ 222 h 229"/>
                  <a:gd name="T62" fmla="*/ 4 w 294"/>
                  <a:gd name="T63" fmla="*/ 216 h 229"/>
                  <a:gd name="T64" fmla="*/ 2 w 294"/>
                  <a:gd name="T65" fmla="*/ 211 h 229"/>
                  <a:gd name="T66" fmla="*/ 0 w 294"/>
                  <a:gd name="T67" fmla="*/ 206 h 229"/>
                  <a:gd name="T68" fmla="*/ 0 w 294"/>
                  <a:gd name="T69" fmla="*/ 200 h 229"/>
                  <a:gd name="T70" fmla="*/ 0 w 294"/>
                  <a:gd name="T71" fmla="*/ 194 h 229"/>
                  <a:gd name="T72" fmla="*/ 1 w 294"/>
                  <a:gd name="T73" fmla="*/ 187 h 229"/>
                  <a:gd name="T74" fmla="*/ 3 w 294"/>
                  <a:gd name="T75" fmla="*/ 181 h 229"/>
                  <a:gd name="T76" fmla="*/ 6 w 294"/>
                  <a:gd name="T77" fmla="*/ 176 h 229"/>
                  <a:gd name="T78" fmla="*/ 16 w 294"/>
                  <a:gd name="T79" fmla="*/ 156 h 229"/>
                  <a:gd name="T80" fmla="*/ 30 w 294"/>
                  <a:gd name="T81" fmla="*/ 140 h 229"/>
                  <a:gd name="T82" fmla="*/ 45 w 294"/>
                  <a:gd name="T83" fmla="*/ 124 h 229"/>
                  <a:gd name="T84" fmla="*/ 61 w 294"/>
                  <a:gd name="T85" fmla="*/ 111 h 229"/>
                  <a:gd name="T86" fmla="*/ 77 w 294"/>
                  <a:gd name="T87" fmla="*/ 96 h 229"/>
                  <a:gd name="T88" fmla="*/ 94 w 294"/>
                  <a:gd name="T89" fmla="*/ 82 h 229"/>
                  <a:gd name="T90" fmla="*/ 110 w 294"/>
                  <a:gd name="T91" fmla="*/ 68 h 229"/>
                  <a:gd name="T92" fmla="*/ 126 w 294"/>
                  <a:gd name="T93" fmla="*/ 54 h 2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94"/>
                  <a:gd name="T142" fmla="*/ 0 h 229"/>
                  <a:gd name="T143" fmla="*/ 294 w 294"/>
                  <a:gd name="T144" fmla="*/ 229 h 22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94" h="229">
                    <a:moveTo>
                      <a:pt x="126" y="54"/>
                    </a:moveTo>
                    <a:lnTo>
                      <a:pt x="140" y="45"/>
                    </a:lnTo>
                    <a:lnTo>
                      <a:pt x="154" y="34"/>
                    </a:lnTo>
                    <a:lnTo>
                      <a:pt x="168" y="23"/>
                    </a:lnTo>
                    <a:lnTo>
                      <a:pt x="184" y="15"/>
                    </a:lnTo>
                    <a:lnTo>
                      <a:pt x="199" y="6"/>
                    </a:lnTo>
                    <a:lnTo>
                      <a:pt x="215" y="2"/>
                    </a:lnTo>
                    <a:lnTo>
                      <a:pt x="232" y="0"/>
                    </a:lnTo>
                    <a:lnTo>
                      <a:pt x="253" y="5"/>
                    </a:lnTo>
                    <a:lnTo>
                      <a:pt x="260" y="8"/>
                    </a:lnTo>
                    <a:lnTo>
                      <a:pt x="268" y="14"/>
                    </a:lnTo>
                    <a:lnTo>
                      <a:pt x="273" y="20"/>
                    </a:lnTo>
                    <a:lnTo>
                      <a:pt x="279" y="28"/>
                    </a:lnTo>
                    <a:lnTo>
                      <a:pt x="284" y="34"/>
                    </a:lnTo>
                    <a:lnTo>
                      <a:pt x="288" y="43"/>
                    </a:lnTo>
                    <a:lnTo>
                      <a:pt x="291" y="51"/>
                    </a:lnTo>
                    <a:lnTo>
                      <a:pt x="294" y="61"/>
                    </a:lnTo>
                    <a:lnTo>
                      <a:pt x="275" y="94"/>
                    </a:lnTo>
                    <a:lnTo>
                      <a:pt x="252" y="124"/>
                    </a:lnTo>
                    <a:lnTo>
                      <a:pt x="224" y="150"/>
                    </a:lnTo>
                    <a:lnTo>
                      <a:pt x="193" y="173"/>
                    </a:lnTo>
                    <a:lnTo>
                      <a:pt x="157" y="192"/>
                    </a:lnTo>
                    <a:lnTo>
                      <a:pt x="123" y="207"/>
                    </a:lnTo>
                    <a:lnTo>
                      <a:pt x="86" y="220"/>
                    </a:lnTo>
                    <a:lnTo>
                      <a:pt x="51" y="229"/>
                    </a:lnTo>
                    <a:lnTo>
                      <a:pt x="45" y="229"/>
                    </a:lnTo>
                    <a:lnTo>
                      <a:pt x="39" y="229"/>
                    </a:lnTo>
                    <a:lnTo>
                      <a:pt x="33" y="228"/>
                    </a:lnTo>
                    <a:lnTo>
                      <a:pt x="28" y="227"/>
                    </a:lnTo>
                    <a:lnTo>
                      <a:pt x="19" y="224"/>
                    </a:lnTo>
                    <a:lnTo>
                      <a:pt x="9" y="222"/>
                    </a:lnTo>
                    <a:lnTo>
                      <a:pt x="4" y="216"/>
                    </a:lnTo>
                    <a:lnTo>
                      <a:pt x="2" y="211"/>
                    </a:lnTo>
                    <a:lnTo>
                      <a:pt x="0" y="206"/>
                    </a:lnTo>
                    <a:lnTo>
                      <a:pt x="0" y="200"/>
                    </a:lnTo>
                    <a:lnTo>
                      <a:pt x="0" y="194"/>
                    </a:lnTo>
                    <a:lnTo>
                      <a:pt x="1" y="187"/>
                    </a:lnTo>
                    <a:lnTo>
                      <a:pt x="3" y="181"/>
                    </a:lnTo>
                    <a:lnTo>
                      <a:pt x="6" y="176"/>
                    </a:lnTo>
                    <a:lnTo>
                      <a:pt x="16" y="156"/>
                    </a:lnTo>
                    <a:lnTo>
                      <a:pt x="30" y="140"/>
                    </a:lnTo>
                    <a:lnTo>
                      <a:pt x="45" y="124"/>
                    </a:lnTo>
                    <a:lnTo>
                      <a:pt x="61" y="111"/>
                    </a:lnTo>
                    <a:lnTo>
                      <a:pt x="77" y="96"/>
                    </a:lnTo>
                    <a:lnTo>
                      <a:pt x="94" y="82"/>
                    </a:lnTo>
                    <a:lnTo>
                      <a:pt x="110" y="68"/>
                    </a:lnTo>
                    <a:lnTo>
                      <a:pt x="126" y="5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0" name="Freeform 84"/>
              <p:cNvSpPr>
                <a:spLocks/>
              </p:cNvSpPr>
              <p:nvPr/>
            </p:nvSpPr>
            <p:spPr bwMode="auto">
              <a:xfrm>
                <a:off x="5162" y="2232"/>
                <a:ext cx="49" cy="36"/>
              </a:xfrm>
              <a:custGeom>
                <a:avLst/>
                <a:gdLst>
                  <a:gd name="T0" fmla="*/ 39 w 244"/>
                  <a:gd name="T1" fmla="*/ 166 h 180"/>
                  <a:gd name="T2" fmla="*/ 66 w 244"/>
                  <a:gd name="T3" fmla="*/ 152 h 180"/>
                  <a:gd name="T4" fmla="*/ 95 w 244"/>
                  <a:gd name="T5" fmla="*/ 137 h 180"/>
                  <a:gd name="T6" fmla="*/ 121 w 244"/>
                  <a:gd name="T7" fmla="*/ 119 h 180"/>
                  <a:gd name="T8" fmla="*/ 149 w 244"/>
                  <a:gd name="T9" fmla="*/ 101 h 180"/>
                  <a:gd name="T10" fmla="*/ 173 w 244"/>
                  <a:gd name="T11" fmla="*/ 79 h 180"/>
                  <a:gd name="T12" fmla="*/ 195 w 244"/>
                  <a:gd name="T13" fmla="*/ 56 h 180"/>
                  <a:gd name="T14" fmla="*/ 213 w 244"/>
                  <a:gd name="T15" fmla="*/ 29 h 180"/>
                  <a:gd name="T16" fmla="*/ 226 w 244"/>
                  <a:gd name="T17" fmla="*/ 0 h 180"/>
                  <a:gd name="T18" fmla="*/ 231 w 244"/>
                  <a:gd name="T19" fmla="*/ 5 h 180"/>
                  <a:gd name="T20" fmla="*/ 236 w 244"/>
                  <a:gd name="T21" fmla="*/ 11 h 180"/>
                  <a:gd name="T22" fmla="*/ 239 w 244"/>
                  <a:gd name="T23" fmla="*/ 17 h 180"/>
                  <a:gd name="T24" fmla="*/ 244 w 244"/>
                  <a:gd name="T25" fmla="*/ 25 h 180"/>
                  <a:gd name="T26" fmla="*/ 241 w 244"/>
                  <a:gd name="T27" fmla="*/ 38 h 180"/>
                  <a:gd name="T28" fmla="*/ 240 w 244"/>
                  <a:gd name="T29" fmla="*/ 52 h 180"/>
                  <a:gd name="T30" fmla="*/ 239 w 244"/>
                  <a:gd name="T31" fmla="*/ 65 h 180"/>
                  <a:gd name="T32" fmla="*/ 239 w 244"/>
                  <a:gd name="T33" fmla="*/ 79 h 180"/>
                  <a:gd name="T34" fmla="*/ 237 w 244"/>
                  <a:gd name="T35" fmla="*/ 92 h 180"/>
                  <a:gd name="T36" fmla="*/ 235 w 244"/>
                  <a:gd name="T37" fmla="*/ 104 h 180"/>
                  <a:gd name="T38" fmla="*/ 232 w 244"/>
                  <a:gd name="T39" fmla="*/ 117 h 180"/>
                  <a:gd name="T40" fmla="*/ 230 w 244"/>
                  <a:gd name="T41" fmla="*/ 131 h 180"/>
                  <a:gd name="T42" fmla="*/ 218 w 244"/>
                  <a:gd name="T43" fmla="*/ 127 h 180"/>
                  <a:gd name="T44" fmla="*/ 207 w 244"/>
                  <a:gd name="T45" fmla="*/ 123 h 180"/>
                  <a:gd name="T46" fmla="*/ 195 w 244"/>
                  <a:gd name="T47" fmla="*/ 117 h 180"/>
                  <a:gd name="T48" fmla="*/ 184 w 244"/>
                  <a:gd name="T49" fmla="*/ 114 h 180"/>
                  <a:gd name="T50" fmla="*/ 172 w 244"/>
                  <a:gd name="T51" fmla="*/ 112 h 180"/>
                  <a:gd name="T52" fmla="*/ 161 w 244"/>
                  <a:gd name="T53" fmla="*/ 113 h 180"/>
                  <a:gd name="T54" fmla="*/ 151 w 244"/>
                  <a:gd name="T55" fmla="*/ 117 h 180"/>
                  <a:gd name="T56" fmla="*/ 143 w 244"/>
                  <a:gd name="T57" fmla="*/ 129 h 180"/>
                  <a:gd name="T58" fmla="*/ 126 w 244"/>
                  <a:gd name="T59" fmla="*/ 139 h 180"/>
                  <a:gd name="T60" fmla="*/ 110 w 244"/>
                  <a:gd name="T61" fmla="*/ 148 h 180"/>
                  <a:gd name="T62" fmla="*/ 91 w 244"/>
                  <a:gd name="T63" fmla="*/ 157 h 180"/>
                  <a:gd name="T64" fmla="*/ 74 w 244"/>
                  <a:gd name="T65" fmla="*/ 164 h 180"/>
                  <a:gd name="T66" fmla="*/ 56 w 244"/>
                  <a:gd name="T67" fmla="*/ 170 h 180"/>
                  <a:gd name="T68" fmla="*/ 38 w 244"/>
                  <a:gd name="T69" fmla="*/ 175 h 180"/>
                  <a:gd name="T70" fmla="*/ 18 w 244"/>
                  <a:gd name="T71" fmla="*/ 177 h 180"/>
                  <a:gd name="T72" fmla="*/ 0 w 244"/>
                  <a:gd name="T73" fmla="*/ 180 h 180"/>
                  <a:gd name="T74" fmla="*/ 8 w 244"/>
                  <a:gd name="T75" fmla="*/ 172 h 180"/>
                  <a:gd name="T76" fmla="*/ 18 w 244"/>
                  <a:gd name="T77" fmla="*/ 170 h 180"/>
                  <a:gd name="T78" fmla="*/ 29 w 244"/>
                  <a:gd name="T79" fmla="*/ 168 h 180"/>
                  <a:gd name="T80" fmla="*/ 39 w 244"/>
                  <a:gd name="T81" fmla="*/ 166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44"/>
                  <a:gd name="T124" fmla="*/ 0 h 180"/>
                  <a:gd name="T125" fmla="*/ 244 w 244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44" h="180">
                    <a:moveTo>
                      <a:pt x="39" y="166"/>
                    </a:moveTo>
                    <a:lnTo>
                      <a:pt x="66" y="152"/>
                    </a:lnTo>
                    <a:lnTo>
                      <a:pt x="95" y="137"/>
                    </a:lnTo>
                    <a:lnTo>
                      <a:pt x="121" y="119"/>
                    </a:lnTo>
                    <a:lnTo>
                      <a:pt x="149" y="101"/>
                    </a:lnTo>
                    <a:lnTo>
                      <a:pt x="173" y="79"/>
                    </a:lnTo>
                    <a:lnTo>
                      <a:pt x="195" y="56"/>
                    </a:lnTo>
                    <a:lnTo>
                      <a:pt x="213" y="29"/>
                    </a:lnTo>
                    <a:lnTo>
                      <a:pt x="226" y="0"/>
                    </a:lnTo>
                    <a:lnTo>
                      <a:pt x="231" y="5"/>
                    </a:lnTo>
                    <a:lnTo>
                      <a:pt x="236" y="11"/>
                    </a:lnTo>
                    <a:lnTo>
                      <a:pt x="239" y="17"/>
                    </a:lnTo>
                    <a:lnTo>
                      <a:pt x="244" y="25"/>
                    </a:lnTo>
                    <a:lnTo>
                      <a:pt x="241" y="38"/>
                    </a:lnTo>
                    <a:lnTo>
                      <a:pt x="240" y="52"/>
                    </a:lnTo>
                    <a:lnTo>
                      <a:pt x="239" y="65"/>
                    </a:lnTo>
                    <a:lnTo>
                      <a:pt x="239" y="79"/>
                    </a:lnTo>
                    <a:lnTo>
                      <a:pt x="237" y="92"/>
                    </a:lnTo>
                    <a:lnTo>
                      <a:pt x="235" y="104"/>
                    </a:lnTo>
                    <a:lnTo>
                      <a:pt x="232" y="117"/>
                    </a:lnTo>
                    <a:lnTo>
                      <a:pt x="230" y="131"/>
                    </a:lnTo>
                    <a:lnTo>
                      <a:pt x="218" y="127"/>
                    </a:lnTo>
                    <a:lnTo>
                      <a:pt x="207" y="123"/>
                    </a:lnTo>
                    <a:lnTo>
                      <a:pt x="195" y="117"/>
                    </a:lnTo>
                    <a:lnTo>
                      <a:pt x="184" y="114"/>
                    </a:lnTo>
                    <a:lnTo>
                      <a:pt x="172" y="112"/>
                    </a:lnTo>
                    <a:lnTo>
                      <a:pt x="161" y="113"/>
                    </a:lnTo>
                    <a:lnTo>
                      <a:pt x="151" y="117"/>
                    </a:lnTo>
                    <a:lnTo>
                      <a:pt x="143" y="129"/>
                    </a:lnTo>
                    <a:lnTo>
                      <a:pt x="126" y="139"/>
                    </a:lnTo>
                    <a:lnTo>
                      <a:pt x="110" y="148"/>
                    </a:lnTo>
                    <a:lnTo>
                      <a:pt x="91" y="157"/>
                    </a:lnTo>
                    <a:lnTo>
                      <a:pt x="74" y="164"/>
                    </a:lnTo>
                    <a:lnTo>
                      <a:pt x="56" y="170"/>
                    </a:lnTo>
                    <a:lnTo>
                      <a:pt x="38" y="175"/>
                    </a:lnTo>
                    <a:lnTo>
                      <a:pt x="18" y="177"/>
                    </a:lnTo>
                    <a:lnTo>
                      <a:pt x="0" y="180"/>
                    </a:lnTo>
                    <a:lnTo>
                      <a:pt x="8" y="172"/>
                    </a:lnTo>
                    <a:lnTo>
                      <a:pt x="18" y="170"/>
                    </a:lnTo>
                    <a:lnTo>
                      <a:pt x="29" y="168"/>
                    </a:lnTo>
                    <a:lnTo>
                      <a:pt x="39" y="166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1" name="Freeform 85"/>
              <p:cNvSpPr>
                <a:spLocks/>
              </p:cNvSpPr>
              <p:nvPr/>
            </p:nvSpPr>
            <p:spPr bwMode="auto">
              <a:xfrm>
                <a:off x="5174" y="2519"/>
                <a:ext cx="166" cy="133"/>
              </a:xfrm>
              <a:custGeom>
                <a:avLst/>
                <a:gdLst>
                  <a:gd name="T0" fmla="*/ 67 w 831"/>
                  <a:gd name="T1" fmla="*/ 0 h 663"/>
                  <a:gd name="T2" fmla="*/ 122 w 831"/>
                  <a:gd name="T3" fmla="*/ 13 h 663"/>
                  <a:gd name="T4" fmla="*/ 170 w 831"/>
                  <a:gd name="T5" fmla="*/ 28 h 663"/>
                  <a:gd name="T6" fmla="*/ 216 w 831"/>
                  <a:gd name="T7" fmla="*/ 42 h 663"/>
                  <a:gd name="T8" fmla="*/ 247 w 831"/>
                  <a:gd name="T9" fmla="*/ 52 h 663"/>
                  <a:gd name="T10" fmla="*/ 273 w 831"/>
                  <a:gd name="T11" fmla="*/ 59 h 663"/>
                  <a:gd name="T12" fmla="*/ 305 w 831"/>
                  <a:gd name="T13" fmla="*/ 70 h 663"/>
                  <a:gd name="T14" fmla="*/ 339 w 831"/>
                  <a:gd name="T15" fmla="*/ 85 h 663"/>
                  <a:gd name="T16" fmla="*/ 368 w 831"/>
                  <a:gd name="T17" fmla="*/ 102 h 663"/>
                  <a:gd name="T18" fmla="*/ 383 w 831"/>
                  <a:gd name="T19" fmla="*/ 132 h 663"/>
                  <a:gd name="T20" fmla="*/ 415 w 831"/>
                  <a:gd name="T21" fmla="*/ 203 h 663"/>
                  <a:gd name="T22" fmla="*/ 449 w 831"/>
                  <a:gd name="T23" fmla="*/ 265 h 663"/>
                  <a:gd name="T24" fmla="*/ 468 w 831"/>
                  <a:gd name="T25" fmla="*/ 302 h 663"/>
                  <a:gd name="T26" fmla="*/ 418 w 831"/>
                  <a:gd name="T27" fmla="*/ 355 h 663"/>
                  <a:gd name="T28" fmla="*/ 427 w 831"/>
                  <a:gd name="T29" fmla="*/ 357 h 663"/>
                  <a:gd name="T30" fmla="*/ 477 w 831"/>
                  <a:gd name="T31" fmla="*/ 345 h 663"/>
                  <a:gd name="T32" fmla="*/ 522 w 831"/>
                  <a:gd name="T33" fmla="*/ 339 h 663"/>
                  <a:gd name="T34" fmla="*/ 549 w 831"/>
                  <a:gd name="T35" fmla="*/ 339 h 663"/>
                  <a:gd name="T36" fmla="*/ 594 w 831"/>
                  <a:gd name="T37" fmla="*/ 347 h 663"/>
                  <a:gd name="T38" fmla="*/ 690 w 831"/>
                  <a:gd name="T39" fmla="*/ 383 h 663"/>
                  <a:gd name="T40" fmla="*/ 769 w 831"/>
                  <a:gd name="T41" fmla="*/ 443 h 663"/>
                  <a:gd name="T42" fmla="*/ 826 w 831"/>
                  <a:gd name="T43" fmla="*/ 519 h 663"/>
                  <a:gd name="T44" fmla="*/ 815 w 831"/>
                  <a:gd name="T45" fmla="*/ 593 h 663"/>
                  <a:gd name="T46" fmla="*/ 789 w 831"/>
                  <a:gd name="T47" fmla="*/ 588 h 663"/>
                  <a:gd name="T48" fmla="*/ 785 w 831"/>
                  <a:gd name="T49" fmla="*/ 523 h 663"/>
                  <a:gd name="T50" fmla="*/ 744 w 831"/>
                  <a:gd name="T51" fmla="*/ 480 h 663"/>
                  <a:gd name="T52" fmla="*/ 719 w 831"/>
                  <a:gd name="T53" fmla="*/ 478 h 663"/>
                  <a:gd name="T54" fmla="*/ 742 w 831"/>
                  <a:gd name="T55" fmla="*/ 498 h 663"/>
                  <a:gd name="T56" fmla="*/ 751 w 831"/>
                  <a:gd name="T57" fmla="*/ 519 h 663"/>
                  <a:gd name="T58" fmla="*/ 766 w 831"/>
                  <a:gd name="T59" fmla="*/ 554 h 663"/>
                  <a:gd name="T60" fmla="*/ 765 w 831"/>
                  <a:gd name="T61" fmla="*/ 600 h 663"/>
                  <a:gd name="T62" fmla="*/ 740 w 831"/>
                  <a:gd name="T63" fmla="*/ 640 h 663"/>
                  <a:gd name="T64" fmla="*/ 670 w 831"/>
                  <a:gd name="T65" fmla="*/ 657 h 663"/>
                  <a:gd name="T66" fmla="*/ 588 w 831"/>
                  <a:gd name="T67" fmla="*/ 647 h 663"/>
                  <a:gd name="T68" fmla="*/ 585 w 831"/>
                  <a:gd name="T69" fmla="*/ 598 h 663"/>
                  <a:gd name="T70" fmla="*/ 569 w 831"/>
                  <a:gd name="T71" fmla="*/ 530 h 663"/>
                  <a:gd name="T72" fmla="*/ 540 w 831"/>
                  <a:gd name="T73" fmla="*/ 492 h 663"/>
                  <a:gd name="T74" fmla="*/ 501 w 831"/>
                  <a:gd name="T75" fmla="*/ 479 h 663"/>
                  <a:gd name="T76" fmla="*/ 504 w 831"/>
                  <a:gd name="T77" fmla="*/ 493 h 663"/>
                  <a:gd name="T78" fmla="*/ 527 w 831"/>
                  <a:gd name="T79" fmla="*/ 512 h 663"/>
                  <a:gd name="T80" fmla="*/ 555 w 831"/>
                  <a:gd name="T81" fmla="*/ 534 h 663"/>
                  <a:gd name="T82" fmla="*/ 560 w 831"/>
                  <a:gd name="T83" fmla="*/ 586 h 663"/>
                  <a:gd name="T84" fmla="*/ 550 w 831"/>
                  <a:gd name="T85" fmla="*/ 637 h 663"/>
                  <a:gd name="T86" fmla="*/ 525 w 831"/>
                  <a:gd name="T87" fmla="*/ 652 h 663"/>
                  <a:gd name="T88" fmla="*/ 496 w 831"/>
                  <a:gd name="T89" fmla="*/ 657 h 663"/>
                  <a:gd name="T90" fmla="*/ 409 w 831"/>
                  <a:gd name="T91" fmla="*/ 663 h 663"/>
                  <a:gd name="T92" fmla="*/ 321 w 831"/>
                  <a:gd name="T93" fmla="*/ 660 h 663"/>
                  <a:gd name="T94" fmla="*/ 256 w 831"/>
                  <a:gd name="T95" fmla="*/ 614 h 663"/>
                  <a:gd name="T96" fmla="*/ 211 w 831"/>
                  <a:gd name="T97" fmla="*/ 559 h 663"/>
                  <a:gd name="T98" fmla="*/ 161 w 831"/>
                  <a:gd name="T99" fmla="*/ 496 h 663"/>
                  <a:gd name="T100" fmla="*/ 125 w 831"/>
                  <a:gd name="T101" fmla="*/ 424 h 663"/>
                  <a:gd name="T102" fmla="*/ 84 w 831"/>
                  <a:gd name="T103" fmla="*/ 300 h 663"/>
                  <a:gd name="T104" fmla="*/ 37 w 831"/>
                  <a:gd name="T105" fmla="*/ 157 h 663"/>
                  <a:gd name="T106" fmla="*/ 16 w 831"/>
                  <a:gd name="T107" fmla="*/ 87 h 663"/>
                  <a:gd name="T108" fmla="*/ 4 w 831"/>
                  <a:gd name="T109" fmla="*/ 41 h 663"/>
                  <a:gd name="T110" fmla="*/ 18 w 831"/>
                  <a:gd name="T111" fmla="*/ 10 h 66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31"/>
                  <a:gd name="T169" fmla="*/ 0 h 663"/>
                  <a:gd name="T170" fmla="*/ 831 w 831"/>
                  <a:gd name="T171" fmla="*/ 663 h 66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31" h="663">
                    <a:moveTo>
                      <a:pt x="27" y="7"/>
                    </a:moveTo>
                    <a:lnTo>
                      <a:pt x="40" y="2"/>
                    </a:lnTo>
                    <a:lnTo>
                      <a:pt x="53" y="1"/>
                    </a:lnTo>
                    <a:lnTo>
                      <a:pt x="67" y="0"/>
                    </a:lnTo>
                    <a:lnTo>
                      <a:pt x="82" y="2"/>
                    </a:lnTo>
                    <a:lnTo>
                      <a:pt x="96" y="5"/>
                    </a:lnTo>
                    <a:lnTo>
                      <a:pt x="109" y="8"/>
                    </a:lnTo>
                    <a:lnTo>
                      <a:pt x="122" y="13"/>
                    </a:lnTo>
                    <a:lnTo>
                      <a:pt x="136" y="21"/>
                    </a:lnTo>
                    <a:lnTo>
                      <a:pt x="147" y="22"/>
                    </a:lnTo>
                    <a:lnTo>
                      <a:pt x="159" y="25"/>
                    </a:lnTo>
                    <a:lnTo>
                      <a:pt x="170" y="28"/>
                    </a:lnTo>
                    <a:lnTo>
                      <a:pt x="181" y="32"/>
                    </a:lnTo>
                    <a:lnTo>
                      <a:pt x="192" y="36"/>
                    </a:lnTo>
                    <a:lnTo>
                      <a:pt x="204" y="40"/>
                    </a:lnTo>
                    <a:lnTo>
                      <a:pt x="216" y="42"/>
                    </a:lnTo>
                    <a:lnTo>
                      <a:pt x="227" y="45"/>
                    </a:lnTo>
                    <a:lnTo>
                      <a:pt x="233" y="47"/>
                    </a:lnTo>
                    <a:lnTo>
                      <a:pt x="239" y="50"/>
                    </a:lnTo>
                    <a:lnTo>
                      <a:pt x="247" y="52"/>
                    </a:lnTo>
                    <a:lnTo>
                      <a:pt x="254" y="54"/>
                    </a:lnTo>
                    <a:lnTo>
                      <a:pt x="261" y="55"/>
                    </a:lnTo>
                    <a:lnTo>
                      <a:pt x="267" y="57"/>
                    </a:lnTo>
                    <a:lnTo>
                      <a:pt x="273" y="59"/>
                    </a:lnTo>
                    <a:lnTo>
                      <a:pt x="279" y="64"/>
                    </a:lnTo>
                    <a:lnTo>
                      <a:pt x="288" y="64"/>
                    </a:lnTo>
                    <a:lnTo>
                      <a:pt x="296" y="67"/>
                    </a:lnTo>
                    <a:lnTo>
                      <a:pt x="305" y="70"/>
                    </a:lnTo>
                    <a:lnTo>
                      <a:pt x="313" y="74"/>
                    </a:lnTo>
                    <a:lnTo>
                      <a:pt x="321" y="78"/>
                    </a:lnTo>
                    <a:lnTo>
                      <a:pt x="330" y="82"/>
                    </a:lnTo>
                    <a:lnTo>
                      <a:pt x="339" y="85"/>
                    </a:lnTo>
                    <a:lnTo>
                      <a:pt x="349" y="89"/>
                    </a:lnTo>
                    <a:lnTo>
                      <a:pt x="355" y="97"/>
                    </a:lnTo>
                    <a:lnTo>
                      <a:pt x="365" y="101"/>
                    </a:lnTo>
                    <a:lnTo>
                      <a:pt x="368" y="102"/>
                    </a:lnTo>
                    <a:lnTo>
                      <a:pt x="372" y="105"/>
                    </a:lnTo>
                    <a:lnTo>
                      <a:pt x="374" y="109"/>
                    </a:lnTo>
                    <a:lnTo>
                      <a:pt x="374" y="116"/>
                    </a:lnTo>
                    <a:lnTo>
                      <a:pt x="383" y="132"/>
                    </a:lnTo>
                    <a:lnTo>
                      <a:pt x="392" y="150"/>
                    </a:lnTo>
                    <a:lnTo>
                      <a:pt x="399" y="168"/>
                    </a:lnTo>
                    <a:lnTo>
                      <a:pt x="408" y="186"/>
                    </a:lnTo>
                    <a:lnTo>
                      <a:pt x="415" y="203"/>
                    </a:lnTo>
                    <a:lnTo>
                      <a:pt x="425" y="221"/>
                    </a:lnTo>
                    <a:lnTo>
                      <a:pt x="434" y="238"/>
                    </a:lnTo>
                    <a:lnTo>
                      <a:pt x="446" y="257"/>
                    </a:lnTo>
                    <a:lnTo>
                      <a:pt x="449" y="265"/>
                    </a:lnTo>
                    <a:lnTo>
                      <a:pt x="454" y="275"/>
                    </a:lnTo>
                    <a:lnTo>
                      <a:pt x="458" y="284"/>
                    </a:lnTo>
                    <a:lnTo>
                      <a:pt x="463" y="293"/>
                    </a:lnTo>
                    <a:lnTo>
                      <a:pt x="468" y="302"/>
                    </a:lnTo>
                    <a:lnTo>
                      <a:pt x="473" y="310"/>
                    </a:lnTo>
                    <a:lnTo>
                      <a:pt x="478" y="320"/>
                    </a:lnTo>
                    <a:lnTo>
                      <a:pt x="485" y="330"/>
                    </a:lnTo>
                    <a:lnTo>
                      <a:pt x="418" y="355"/>
                    </a:lnTo>
                    <a:lnTo>
                      <a:pt x="418" y="359"/>
                    </a:lnTo>
                    <a:lnTo>
                      <a:pt x="416" y="359"/>
                    </a:lnTo>
                    <a:lnTo>
                      <a:pt x="415" y="360"/>
                    </a:lnTo>
                    <a:lnTo>
                      <a:pt x="427" y="357"/>
                    </a:lnTo>
                    <a:lnTo>
                      <a:pt x="439" y="353"/>
                    </a:lnTo>
                    <a:lnTo>
                      <a:pt x="452" y="350"/>
                    </a:lnTo>
                    <a:lnTo>
                      <a:pt x="464" y="348"/>
                    </a:lnTo>
                    <a:lnTo>
                      <a:pt x="477" y="345"/>
                    </a:lnTo>
                    <a:lnTo>
                      <a:pt x="490" y="343"/>
                    </a:lnTo>
                    <a:lnTo>
                      <a:pt x="503" y="343"/>
                    </a:lnTo>
                    <a:lnTo>
                      <a:pt x="517" y="344"/>
                    </a:lnTo>
                    <a:lnTo>
                      <a:pt x="522" y="339"/>
                    </a:lnTo>
                    <a:lnTo>
                      <a:pt x="529" y="338"/>
                    </a:lnTo>
                    <a:lnTo>
                      <a:pt x="535" y="338"/>
                    </a:lnTo>
                    <a:lnTo>
                      <a:pt x="543" y="339"/>
                    </a:lnTo>
                    <a:lnTo>
                      <a:pt x="549" y="339"/>
                    </a:lnTo>
                    <a:lnTo>
                      <a:pt x="556" y="340"/>
                    </a:lnTo>
                    <a:lnTo>
                      <a:pt x="562" y="340"/>
                    </a:lnTo>
                    <a:lnTo>
                      <a:pt x="570" y="342"/>
                    </a:lnTo>
                    <a:lnTo>
                      <a:pt x="594" y="347"/>
                    </a:lnTo>
                    <a:lnTo>
                      <a:pt x="619" y="354"/>
                    </a:lnTo>
                    <a:lnTo>
                      <a:pt x="643" y="362"/>
                    </a:lnTo>
                    <a:lnTo>
                      <a:pt x="667" y="373"/>
                    </a:lnTo>
                    <a:lnTo>
                      <a:pt x="690" y="383"/>
                    </a:lnTo>
                    <a:lnTo>
                      <a:pt x="712" y="396"/>
                    </a:lnTo>
                    <a:lnTo>
                      <a:pt x="734" y="410"/>
                    </a:lnTo>
                    <a:lnTo>
                      <a:pt x="754" y="427"/>
                    </a:lnTo>
                    <a:lnTo>
                      <a:pt x="769" y="443"/>
                    </a:lnTo>
                    <a:lnTo>
                      <a:pt x="785" y="462"/>
                    </a:lnTo>
                    <a:lnTo>
                      <a:pt x="801" y="480"/>
                    </a:lnTo>
                    <a:lnTo>
                      <a:pt x="816" y="499"/>
                    </a:lnTo>
                    <a:lnTo>
                      <a:pt x="826" y="519"/>
                    </a:lnTo>
                    <a:lnTo>
                      <a:pt x="831" y="540"/>
                    </a:lnTo>
                    <a:lnTo>
                      <a:pt x="830" y="563"/>
                    </a:lnTo>
                    <a:lnTo>
                      <a:pt x="823" y="587"/>
                    </a:lnTo>
                    <a:lnTo>
                      <a:pt x="815" y="593"/>
                    </a:lnTo>
                    <a:lnTo>
                      <a:pt x="808" y="599"/>
                    </a:lnTo>
                    <a:lnTo>
                      <a:pt x="799" y="602"/>
                    </a:lnTo>
                    <a:lnTo>
                      <a:pt x="792" y="606"/>
                    </a:lnTo>
                    <a:lnTo>
                      <a:pt x="789" y="588"/>
                    </a:lnTo>
                    <a:lnTo>
                      <a:pt x="789" y="572"/>
                    </a:lnTo>
                    <a:lnTo>
                      <a:pt x="788" y="555"/>
                    </a:lnTo>
                    <a:lnTo>
                      <a:pt x="788" y="539"/>
                    </a:lnTo>
                    <a:lnTo>
                      <a:pt x="785" y="523"/>
                    </a:lnTo>
                    <a:lnTo>
                      <a:pt x="779" y="509"/>
                    </a:lnTo>
                    <a:lnTo>
                      <a:pt x="768" y="497"/>
                    </a:lnTo>
                    <a:lnTo>
                      <a:pt x="753" y="490"/>
                    </a:lnTo>
                    <a:lnTo>
                      <a:pt x="744" y="480"/>
                    </a:lnTo>
                    <a:lnTo>
                      <a:pt x="736" y="474"/>
                    </a:lnTo>
                    <a:lnTo>
                      <a:pt x="725" y="469"/>
                    </a:lnTo>
                    <a:lnTo>
                      <a:pt x="715" y="468"/>
                    </a:lnTo>
                    <a:lnTo>
                      <a:pt x="719" y="478"/>
                    </a:lnTo>
                    <a:lnTo>
                      <a:pt x="727" y="487"/>
                    </a:lnTo>
                    <a:lnTo>
                      <a:pt x="732" y="491"/>
                    </a:lnTo>
                    <a:lnTo>
                      <a:pt x="737" y="495"/>
                    </a:lnTo>
                    <a:lnTo>
                      <a:pt x="742" y="498"/>
                    </a:lnTo>
                    <a:lnTo>
                      <a:pt x="747" y="504"/>
                    </a:lnTo>
                    <a:lnTo>
                      <a:pt x="750" y="508"/>
                    </a:lnTo>
                    <a:lnTo>
                      <a:pt x="750" y="513"/>
                    </a:lnTo>
                    <a:lnTo>
                      <a:pt x="751" y="519"/>
                    </a:lnTo>
                    <a:lnTo>
                      <a:pt x="757" y="522"/>
                    </a:lnTo>
                    <a:lnTo>
                      <a:pt x="760" y="531"/>
                    </a:lnTo>
                    <a:lnTo>
                      <a:pt x="765" y="543"/>
                    </a:lnTo>
                    <a:lnTo>
                      <a:pt x="766" y="554"/>
                    </a:lnTo>
                    <a:lnTo>
                      <a:pt x="767" y="566"/>
                    </a:lnTo>
                    <a:lnTo>
                      <a:pt x="766" y="577"/>
                    </a:lnTo>
                    <a:lnTo>
                      <a:pt x="766" y="588"/>
                    </a:lnTo>
                    <a:lnTo>
                      <a:pt x="765" y="600"/>
                    </a:lnTo>
                    <a:lnTo>
                      <a:pt x="765" y="612"/>
                    </a:lnTo>
                    <a:lnTo>
                      <a:pt x="758" y="621"/>
                    </a:lnTo>
                    <a:lnTo>
                      <a:pt x="750" y="631"/>
                    </a:lnTo>
                    <a:lnTo>
                      <a:pt x="740" y="640"/>
                    </a:lnTo>
                    <a:lnTo>
                      <a:pt x="729" y="647"/>
                    </a:lnTo>
                    <a:lnTo>
                      <a:pt x="710" y="653"/>
                    </a:lnTo>
                    <a:lnTo>
                      <a:pt x="691" y="656"/>
                    </a:lnTo>
                    <a:lnTo>
                      <a:pt x="670" y="657"/>
                    </a:lnTo>
                    <a:lnTo>
                      <a:pt x="650" y="657"/>
                    </a:lnTo>
                    <a:lnTo>
                      <a:pt x="629" y="654"/>
                    </a:lnTo>
                    <a:lnTo>
                      <a:pt x="608" y="651"/>
                    </a:lnTo>
                    <a:lnTo>
                      <a:pt x="588" y="647"/>
                    </a:lnTo>
                    <a:lnTo>
                      <a:pt x="569" y="644"/>
                    </a:lnTo>
                    <a:lnTo>
                      <a:pt x="578" y="629"/>
                    </a:lnTo>
                    <a:lnTo>
                      <a:pt x="584" y="614"/>
                    </a:lnTo>
                    <a:lnTo>
                      <a:pt x="585" y="598"/>
                    </a:lnTo>
                    <a:lnTo>
                      <a:pt x="584" y="582"/>
                    </a:lnTo>
                    <a:lnTo>
                      <a:pt x="578" y="564"/>
                    </a:lnTo>
                    <a:lnTo>
                      <a:pt x="574" y="548"/>
                    </a:lnTo>
                    <a:lnTo>
                      <a:pt x="569" y="530"/>
                    </a:lnTo>
                    <a:lnTo>
                      <a:pt x="564" y="515"/>
                    </a:lnTo>
                    <a:lnTo>
                      <a:pt x="557" y="505"/>
                    </a:lnTo>
                    <a:lnTo>
                      <a:pt x="549" y="498"/>
                    </a:lnTo>
                    <a:lnTo>
                      <a:pt x="540" y="492"/>
                    </a:lnTo>
                    <a:lnTo>
                      <a:pt x="531" y="489"/>
                    </a:lnTo>
                    <a:lnTo>
                      <a:pt x="520" y="484"/>
                    </a:lnTo>
                    <a:lnTo>
                      <a:pt x="511" y="482"/>
                    </a:lnTo>
                    <a:lnTo>
                      <a:pt x="501" y="479"/>
                    </a:lnTo>
                    <a:lnTo>
                      <a:pt x="491" y="477"/>
                    </a:lnTo>
                    <a:lnTo>
                      <a:pt x="488" y="480"/>
                    </a:lnTo>
                    <a:lnTo>
                      <a:pt x="495" y="486"/>
                    </a:lnTo>
                    <a:lnTo>
                      <a:pt x="504" y="493"/>
                    </a:lnTo>
                    <a:lnTo>
                      <a:pt x="514" y="498"/>
                    </a:lnTo>
                    <a:lnTo>
                      <a:pt x="523" y="504"/>
                    </a:lnTo>
                    <a:lnTo>
                      <a:pt x="521" y="507"/>
                    </a:lnTo>
                    <a:lnTo>
                      <a:pt x="527" y="512"/>
                    </a:lnTo>
                    <a:lnTo>
                      <a:pt x="535" y="511"/>
                    </a:lnTo>
                    <a:lnTo>
                      <a:pt x="543" y="518"/>
                    </a:lnTo>
                    <a:lnTo>
                      <a:pt x="548" y="525"/>
                    </a:lnTo>
                    <a:lnTo>
                      <a:pt x="555" y="534"/>
                    </a:lnTo>
                    <a:lnTo>
                      <a:pt x="559" y="545"/>
                    </a:lnTo>
                    <a:lnTo>
                      <a:pt x="561" y="558"/>
                    </a:lnTo>
                    <a:lnTo>
                      <a:pt x="561" y="572"/>
                    </a:lnTo>
                    <a:lnTo>
                      <a:pt x="560" y="586"/>
                    </a:lnTo>
                    <a:lnTo>
                      <a:pt x="557" y="599"/>
                    </a:lnTo>
                    <a:lnTo>
                      <a:pt x="555" y="612"/>
                    </a:lnTo>
                    <a:lnTo>
                      <a:pt x="551" y="624"/>
                    </a:lnTo>
                    <a:lnTo>
                      <a:pt x="550" y="637"/>
                    </a:lnTo>
                    <a:lnTo>
                      <a:pt x="544" y="640"/>
                    </a:lnTo>
                    <a:lnTo>
                      <a:pt x="537" y="644"/>
                    </a:lnTo>
                    <a:lnTo>
                      <a:pt x="531" y="647"/>
                    </a:lnTo>
                    <a:lnTo>
                      <a:pt x="525" y="652"/>
                    </a:lnTo>
                    <a:lnTo>
                      <a:pt x="517" y="654"/>
                    </a:lnTo>
                    <a:lnTo>
                      <a:pt x="510" y="656"/>
                    </a:lnTo>
                    <a:lnTo>
                      <a:pt x="502" y="656"/>
                    </a:lnTo>
                    <a:lnTo>
                      <a:pt x="496" y="657"/>
                    </a:lnTo>
                    <a:lnTo>
                      <a:pt x="474" y="659"/>
                    </a:lnTo>
                    <a:lnTo>
                      <a:pt x="453" y="661"/>
                    </a:lnTo>
                    <a:lnTo>
                      <a:pt x="430" y="662"/>
                    </a:lnTo>
                    <a:lnTo>
                      <a:pt x="409" y="663"/>
                    </a:lnTo>
                    <a:lnTo>
                      <a:pt x="386" y="662"/>
                    </a:lnTo>
                    <a:lnTo>
                      <a:pt x="365" y="662"/>
                    </a:lnTo>
                    <a:lnTo>
                      <a:pt x="342" y="661"/>
                    </a:lnTo>
                    <a:lnTo>
                      <a:pt x="321" y="660"/>
                    </a:lnTo>
                    <a:lnTo>
                      <a:pt x="298" y="651"/>
                    </a:lnTo>
                    <a:lnTo>
                      <a:pt x="283" y="639"/>
                    </a:lnTo>
                    <a:lnTo>
                      <a:pt x="269" y="627"/>
                    </a:lnTo>
                    <a:lnTo>
                      <a:pt x="256" y="614"/>
                    </a:lnTo>
                    <a:lnTo>
                      <a:pt x="245" y="602"/>
                    </a:lnTo>
                    <a:lnTo>
                      <a:pt x="232" y="588"/>
                    </a:lnTo>
                    <a:lnTo>
                      <a:pt x="221" y="574"/>
                    </a:lnTo>
                    <a:lnTo>
                      <a:pt x="211" y="559"/>
                    </a:lnTo>
                    <a:lnTo>
                      <a:pt x="203" y="545"/>
                    </a:lnTo>
                    <a:lnTo>
                      <a:pt x="186" y="529"/>
                    </a:lnTo>
                    <a:lnTo>
                      <a:pt x="173" y="513"/>
                    </a:lnTo>
                    <a:lnTo>
                      <a:pt x="161" y="496"/>
                    </a:lnTo>
                    <a:lnTo>
                      <a:pt x="151" y="479"/>
                    </a:lnTo>
                    <a:lnTo>
                      <a:pt x="142" y="461"/>
                    </a:lnTo>
                    <a:lnTo>
                      <a:pt x="133" y="442"/>
                    </a:lnTo>
                    <a:lnTo>
                      <a:pt x="125" y="424"/>
                    </a:lnTo>
                    <a:lnTo>
                      <a:pt x="118" y="406"/>
                    </a:lnTo>
                    <a:lnTo>
                      <a:pt x="108" y="369"/>
                    </a:lnTo>
                    <a:lnTo>
                      <a:pt x="97" y="334"/>
                    </a:lnTo>
                    <a:lnTo>
                      <a:pt x="84" y="300"/>
                    </a:lnTo>
                    <a:lnTo>
                      <a:pt x="72" y="265"/>
                    </a:lnTo>
                    <a:lnTo>
                      <a:pt x="59" y="229"/>
                    </a:lnTo>
                    <a:lnTo>
                      <a:pt x="47" y="193"/>
                    </a:lnTo>
                    <a:lnTo>
                      <a:pt x="37" y="157"/>
                    </a:lnTo>
                    <a:lnTo>
                      <a:pt x="29" y="122"/>
                    </a:lnTo>
                    <a:lnTo>
                      <a:pt x="24" y="110"/>
                    </a:lnTo>
                    <a:lnTo>
                      <a:pt x="19" y="99"/>
                    </a:lnTo>
                    <a:lnTo>
                      <a:pt x="16" y="87"/>
                    </a:lnTo>
                    <a:lnTo>
                      <a:pt x="14" y="76"/>
                    </a:lnTo>
                    <a:lnTo>
                      <a:pt x="11" y="64"/>
                    </a:lnTo>
                    <a:lnTo>
                      <a:pt x="9" y="53"/>
                    </a:lnTo>
                    <a:lnTo>
                      <a:pt x="4" y="41"/>
                    </a:lnTo>
                    <a:lnTo>
                      <a:pt x="0" y="31"/>
                    </a:lnTo>
                    <a:lnTo>
                      <a:pt x="3" y="23"/>
                    </a:lnTo>
                    <a:lnTo>
                      <a:pt x="10" y="16"/>
                    </a:lnTo>
                    <a:lnTo>
                      <a:pt x="18" y="10"/>
                    </a:lnTo>
                    <a:lnTo>
                      <a:pt x="27" y="7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2" name="Freeform 86"/>
              <p:cNvSpPr>
                <a:spLocks/>
              </p:cNvSpPr>
              <p:nvPr/>
            </p:nvSpPr>
            <p:spPr bwMode="auto">
              <a:xfrm>
                <a:off x="5190" y="2211"/>
                <a:ext cx="64" cy="93"/>
              </a:xfrm>
              <a:custGeom>
                <a:avLst/>
                <a:gdLst>
                  <a:gd name="T0" fmla="*/ 7 w 319"/>
                  <a:gd name="T1" fmla="*/ 320 h 464"/>
                  <a:gd name="T2" fmla="*/ 25 w 319"/>
                  <a:gd name="T3" fmla="*/ 307 h 464"/>
                  <a:gd name="T4" fmla="*/ 46 w 319"/>
                  <a:gd name="T5" fmla="*/ 299 h 464"/>
                  <a:gd name="T6" fmla="*/ 67 w 319"/>
                  <a:gd name="T7" fmla="*/ 291 h 464"/>
                  <a:gd name="T8" fmla="*/ 89 w 319"/>
                  <a:gd name="T9" fmla="*/ 285 h 464"/>
                  <a:gd name="T10" fmla="*/ 95 w 319"/>
                  <a:gd name="T11" fmla="*/ 271 h 464"/>
                  <a:gd name="T12" fmla="*/ 100 w 319"/>
                  <a:gd name="T13" fmla="*/ 258 h 464"/>
                  <a:gd name="T14" fmla="*/ 105 w 319"/>
                  <a:gd name="T15" fmla="*/ 244 h 464"/>
                  <a:gd name="T16" fmla="*/ 111 w 319"/>
                  <a:gd name="T17" fmla="*/ 231 h 464"/>
                  <a:gd name="T18" fmla="*/ 109 w 319"/>
                  <a:gd name="T19" fmla="*/ 220 h 464"/>
                  <a:gd name="T20" fmla="*/ 111 w 319"/>
                  <a:gd name="T21" fmla="*/ 209 h 464"/>
                  <a:gd name="T22" fmla="*/ 113 w 319"/>
                  <a:gd name="T23" fmla="*/ 197 h 464"/>
                  <a:gd name="T24" fmla="*/ 115 w 319"/>
                  <a:gd name="T25" fmla="*/ 186 h 464"/>
                  <a:gd name="T26" fmla="*/ 114 w 319"/>
                  <a:gd name="T27" fmla="*/ 165 h 464"/>
                  <a:gd name="T28" fmla="*/ 119 w 319"/>
                  <a:gd name="T29" fmla="*/ 146 h 464"/>
                  <a:gd name="T30" fmla="*/ 125 w 319"/>
                  <a:gd name="T31" fmla="*/ 129 h 464"/>
                  <a:gd name="T32" fmla="*/ 132 w 319"/>
                  <a:gd name="T33" fmla="*/ 111 h 464"/>
                  <a:gd name="T34" fmla="*/ 162 w 319"/>
                  <a:gd name="T35" fmla="*/ 67 h 464"/>
                  <a:gd name="T36" fmla="*/ 202 w 319"/>
                  <a:gd name="T37" fmla="*/ 30 h 464"/>
                  <a:gd name="T38" fmla="*/ 249 w 319"/>
                  <a:gd name="T39" fmla="*/ 6 h 464"/>
                  <a:gd name="T40" fmla="*/ 303 w 319"/>
                  <a:gd name="T41" fmla="*/ 1 h 464"/>
                  <a:gd name="T42" fmla="*/ 312 w 319"/>
                  <a:gd name="T43" fmla="*/ 19 h 464"/>
                  <a:gd name="T44" fmla="*/ 301 w 319"/>
                  <a:gd name="T45" fmla="*/ 34 h 464"/>
                  <a:gd name="T46" fmla="*/ 300 w 319"/>
                  <a:gd name="T47" fmla="*/ 45 h 464"/>
                  <a:gd name="T48" fmla="*/ 297 w 319"/>
                  <a:gd name="T49" fmla="*/ 67 h 464"/>
                  <a:gd name="T50" fmla="*/ 283 w 319"/>
                  <a:gd name="T51" fmla="*/ 95 h 464"/>
                  <a:gd name="T52" fmla="*/ 269 w 319"/>
                  <a:gd name="T53" fmla="*/ 123 h 464"/>
                  <a:gd name="T54" fmla="*/ 255 w 319"/>
                  <a:gd name="T55" fmla="*/ 152 h 464"/>
                  <a:gd name="T56" fmla="*/ 252 w 319"/>
                  <a:gd name="T57" fmla="*/ 173 h 464"/>
                  <a:gd name="T58" fmla="*/ 251 w 319"/>
                  <a:gd name="T59" fmla="*/ 185 h 464"/>
                  <a:gd name="T60" fmla="*/ 248 w 319"/>
                  <a:gd name="T61" fmla="*/ 197 h 464"/>
                  <a:gd name="T62" fmla="*/ 245 w 319"/>
                  <a:gd name="T63" fmla="*/ 210 h 464"/>
                  <a:gd name="T64" fmla="*/ 245 w 319"/>
                  <a:gd name="T65" fmla="*/ 229 h 464"/>
                  <a:gd name="T66" fmla="*/ 245 w 319"/>
                  <a:gd name="T67" fmla="*/ 255 h 464"/>
                  <a:gd name="T68" fmla="*/ 244 w 319"/>
                  <a:gd name="T69" fmla="*/ 282 h 464"/>
                  <a:gd name="T70" fmla="*/ 244 w 319"/>
                  <a:gd name="T71" fmla="*/ 307 h 464"/>
                  <a:gd name="T72" fmla="*/ 247 w 319"/>
                  <a:gd name="T73" fmla="*/ 324 h 464"/>
                  <a:gd name="T74" fmla="*/ 248 w 319"/>
                  <a:gd name="T75" fmla="*/ 337 h 464"/>
                  <a:gd name="T76" fmla="*/ 248 w 319"/>
                  <a:gd name="T77" fmla="*/ 349 h 464"/>
                  <a:gd name="T78" fmla="*/ 249 w 319"/>
                  <a:gd name="T79" fmla="*/ 362 h 464"/>
                  <a:gd name="T80" fmla="*/ 233 w 319"/>
                  <a:gd name="T81" fmla="*/ 383 h 464"/>
                  <a:gd name="T82" fmla="*/ 194 w 319"/>
                  <a:gd name="T83" fmla="*/ 415 h 464"/>
                  <a:gd name="T84" fmla="*/ 152 w 319"/>
                  <a:gd name="T85" fmla="*/ 440 h 464"/>
                  <a:gd name="T86" fmla="*/ 107 w 319"/>
                  <a:gd name="T87" fmla="*/ 458 h 464"/>
                  <a:gd name="T88" fmla="*/ 75 w 319"/>
                  <a:gd name="T89" fmla="*/ 452 h 464"/>
                  <a:gd name="T90" fmla="*/ 56 w 319"/>
                  <a:gd name="T91" fmla="*/ 431 h 464"/>
                  <a:gd name="T92" fmla="*/ 36 w 319"/>
                  <a:gd name="T93" fmla="*/ 410 h 464"/>
                  <a:gd name="T94" fmla="*/ 16 w 319"/>
                  <a:gd name="T95" fmla="*/ 389 h 464"/>
                  <a:gd name="T96" fmla="*/ 5 w 319"/>
                  <a:gd name="T97" fmla="*/ 372 h 464"/>
                  <a:gd name="T98" fmla="*/ 1 w 319"/>
                  <a:gd name="T99" fmla="*/ 356 h 464"/>
                  <a:gd name="T100" fmla="*/ 0 w 319"/>
                  <a:gd name="T101" fmla="*/ 339 h 464"/>
                  <a:gd name="T102" fmla="*/ 4 w 319"/>
                  <a:gd name="T103" fmla="*/ 327 h 46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9"/>
                  <a:gd name="T157" fmla="*/ 0 h 464"/>
                  <a:gd name="T158" fmla="*/ 319 w 319"/>
                  <a:gd name="T159" fmla="*/ 464 h 46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9" h="464">
                    <a:moveTo>
                      <a:pt x="9" y="321"/>
                    </a:moveTo>
                    <a:lnTo>
                      <a:pt x="7" y="320"/>
                    </a:lnTo>
                    <a:lnTo>
                      <a:pt x="16" y="313"/>
                    </a:lnTo>
                    <a:lnTo>
                      <a:pt x="25" y="307"/>
                    </a:lnTo>
                    <a:lnTo>
                      <a:pt x="35" y="302"/>
                    </a:lnTo>
                    <a:lnTo>
                      <a:pt x="46" y="299"/>
                    </a:lnTo>
                    <a:lnTo>
                      <a:pt x="56" y="294"/>
                    </a:lnTo>
                    <a:lnTo>
                      <a:pt x="67" y="291"/>
                    </a:lnTo>
                    <a:lnTo>
                      <a:pt x="78" y="288"/>
                    </a:lnTo>
                    <a:lnTo>
                      <a:pt x="89" y="285"/>
                    </a:lnTo>
                    <a:lnTo>
                      <a:pt x="92" y="277"/>
                    </a:lnTo>
                    <a:lnTo>
                      <a:pt x="95" y="271"/>
                    </a:lnTo>
                    <a:lnTo>
                      <a:pt x="97" y="264"/>
                    </a:lnTo>
                    <a:lnTo>
                      <a:pt x="100" y="258"/>
                    </a:lnTo>
                    <a:lnTo>
                      <a:pt x="101" y="250"/>
                    </a:lnTo>
                    <a:lnTo>
                      <a:pt x="105" y="244"/>
                    </a:lnTo>
                    <a:lnTo>
                      <a:pt x="107" y="238"/>
                    </a:lnTo>
                    <a:lnTo>
                      <a:pt x="111" y="231"/>
                    </a:lnTo>
                    <a:lnTo>
                      <a:pt x="109" y="226"/>
                    </a:lnTo>
                    <a:lnTo>
                      <a:pt x="109" y="220"/>
                    </a:lnTo>
                    <a:lnTo>
                      <a:pt x="109" y="214"/>
                    </a:lnTo>
                    <a:lnTo>
                      <a:pt x="111" y="209"/>
                    </a:lnTo>
                    <a:lnTo>
                      <a:pt x="111" y="202"/>
                    </a:lnTo>
                    <a:lnTo>
                      <a:pt x="113" y="197"/>
                    </a:lnTo>
                    <a:lnTo>
                      <a:pt x="114" y="190"/>
                    </a:lnTo>
                    <a:lnTo>
                      <a:pt x="115" y="186"/>
                    </a:lnTo>
                    <a:lnTo>
                      <a:pt x="113" y="174"/>
                    </a:lnTo>
                    <a:lnTo>
                      <a:pt x="114" y="165"/>
                    </a:lnTo>
                    <a:lnTo>
                      <a:pt x="115" y="155"/>
                    </a:lnTo>
                    <a:lnTo>
                      <a:pt x="119" y="146"/>
                    </a:lnTo>
                    <a:lnTo>
                      <a:pt x="122" y="138"/>
                    </a:lnTo>
                    <a:lnTo>
                      <a:pt x="125" y="129"/>
                    </a:lnTo>
                    <a:lnTo>
                      <a:pt x="128" y="119"/>
                    </a:lnTo>
                    <a:lnTo>
                      <a:pt x="132" y="111"/>
                    </a:lnTo>
                    <a:lnTo>
                      <a:pt x="144" y="88"/>
                    </a:lnTo>
                    <a:lnTo>
                      <a:pt x="162" y="67"/>
                    </a:lnTo>
                    <a:lnTo>
                      <a:pt x="181" y="48"/>
                    </a:lnTo>
                    <a:lnTo>
                      <a:pt x="202" y="30"/>
                    </a:lnTo>
                    <a:lnTo>
                      <a:pt x="224" y="15"/>
                    </a:lnTo>
                    <a:lnTo>
                      <a:pt x="249" y="6"/>
                    </a:lnTo>
                    <a:lnTo>
                      <a:pt x="274" y="0"/>
                    </a:lnTo>
                    <a:lnTo>
                      <a:pt x="303" y="1"/>
                    </a:lnTo>
                    <a:lnTo>
                      <a:pt x="319" y="8"/>
                    </a:lnTo>
                    <a:lnTo>
                      <a:pt x="312" y="19"/>
                    </a:lnTo>
                    <a:lnTo>
                      <a:pt x="304" y="29"/>
                    </a:lnTo>
                    <a:lnTo>
                      <a:pt x="301" y="34"/>
                    </a:lnTo>
                    <a:lnTo>
                      <a:pt x="300" y="39"/>
                    </a:lnTo>
                    <a:lnTo>
                      <a:pt x="300" y="45"/>
                    </a:lnTo>
                    <a:lnTo>
                      <a:pt x="303" y="53"/>
                    </a:lnTo>
                    <a:lnTo>
                      <a:pt x="297" y="67"/>
                    </a:lnTo>
                    <a:lnTo>
                      <a:pt x="290" y="81"/>
                    </a:lnTo>
                    <a:lnTo>
                      <a:pt x="283" y="95"/>
                    </a:lnTo>
                    <a:lnTo>
                      <a:pt x="276" y="109"/>
                    </a:lnTo>
                    <a:lnTo>
                      <a:pt x="269" y="123"/>
                    </a:lnTo>
                    <a:lnTo>
                      <a:pt x="261" y="138"/>
                    </a:lnTo>
                    <a:lnTo>
                      <a:pt x="255" y="152"/>
                    </a:lnTo>
                    <a:lnTo>
                      <a:pt x="251" y="168"/>
                    </a:lnTo>
                    <a:lnTo>
                      <a:pt x="252" y="173"/>
                    </a:lnTo>
                    <a:lnTo>
                      <a:pt x="252" y="178"/>
                    </a:lnTo>
                    <a:lnTo>
                      <a:pt x="251" y="185"/>
                    </a:lnTo>
                    <a:lnTo>
                      <a:pt x="251" y="191"/>
                    </a:lnTo>
                    <a:lnTo>
                      <a:pt x="248" y="197"/>
                    </a:lnTo>
                    <a:lnTo>
                      <a:pt x="246" y="203"/>
                    </a:lnTo>
                    <a:lnTo>
                      <a:pt x="245" y="210"/>
                    </a:lnTo>
                    <a:lnTo>
                      <a:pt x="245" y="216"/>
                    </a:lnTo>
                    <a:lnTo>
                      <a:pt x="245" y="229"/>
                    </a:lnTo>
                    <a:lnTo>
                      <a:pt x="246" y="242"/>
                    </a:lnTo>
                    <a:lnTo>
                      <a:pt x="245" y="255"/>
                    </a:lnTo>
                    <a:lnTo>
                      <a:pt x="245" y="269"/>
                    </a:lnTo>
                    <a:lnTo>
                      <a:pt x="244" y="282"/>
                    </a:lnTo>
                    <a:lnTo>
                      <a:pt x="244" y="294"/>
                    </a:lnTo>
                    <a:lnTo>
                      <a:pt x="244" y="307"/>
                    </a:lnTo>
                    <a:lnTo>
                      <a:pt x="246" y="321"/>
                    </a:lnTo>
                    <a:lnTo>
                      <a:pt x="247" y="324"/>
                    </a:lnTo>
                    <a:lnTo>
                      <a:pt x="248" y="331"/>
                    </a:lnTo>
                    <a:lnTo>
                      <a:pt x="248" y="337"/>
                    </a:lnTo>
                    <a:lnTo>
                      <a:pt x="249" y="344"/>
                    </a:lnTo>
                    <a:lnTo>
                      <a:pt x="248" y="349"/>
                    </a:lnTo>
                    <a:lnTo>
                      <a:pt x="248" y="356"/>
                    </a:lnTo>
                    <a:lnTo>
                      <a:pt x="249" y="362"/>
                    </a:lnTo>
                    <a:lnTo>
                      <a:pt x="253" y="368"/>
                    </a:lnTo>
                    <a:lnTo>
                      <a:pt x="233" y="383"/>
                    </a:lnTo>
                    <a:lnTo>
                      <a:pt x="214" y="400"/>
                    </a:lnTo>
                    <a:lnTo>
                      <a:pt x="194" y="415"/>
                    </a:lnTo>
                    <a:lnTo>
                      <a:pt x="174" y="429"/>
                    </a:lnTo>
                    <a:lnTo>
                      <a:pt x="152" y="440"/>
                    </a:lnTo>
                    <a:lnTo>
                      <a:pt x="130" y="450"/>
                    </a:lnTo>
                    <a:lnTo>
                      <a:pt x="107" y="458"/>
                    </a:lnTo>
                    <a:lnTo>
                      <a:pt x="83" y="464"/>
                    </a:lnTo>
                    <a:lnTo>
                      <a:pt x="75" y="452"/>
                    </a:lnTo>
                    <a:lnTo>
                      <a:pt x="66" y="441"/>
                    </a:lnTo>
                    <a:lnTo>
                      <a:pt x="56" y="431"/>
                    </a:lnTo>
                    <a:lnTo>
                      <a:pt x="47" y="421"/>
                    </a:lnTo>
                    <a:lnTo>
                      <a:pt x="36" y="410"/>
                    </a:lnTo>
                    <a:lnTo>
                      <a:pt x="25" y="400"/>
                    </a:lnTo>
                    <a:lnTo>
                      <a:pt x="16" y="389"/>
                    </a:lnTo>
                    <a:lnTo>
                      <a:pt x="7" y="379"/>
                    </a:lnTo>
                    <a:lnTo>
                      <a:pt x="5" y="372"/>
                    </a:lnTo>
                    <a:lnTo>
                      <a:pt x="3" y="364"/>
                    </a:lnTo>
                    <a:lnTo>
                      <a:pt x="1" y="356"/>
                    </a:lnTo>
                    <a:lnTo>
                      <a:pt x="1" y="348"/>
                    </a:lnTo>
                    <a:lnTo>
                      <a:pt x="0" y="339"/>
                    </a:lnTo>
                    <a:lnTo>
                      <a:pt x="2" y="333"/>
                    </a:lnTo>
                    <a:lnTo>
                      <a:pt x="4" y="327"/>
                    </a:lnTo>
                    <a:lnTo>
                      <a:pt x="9" y="321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3" name="Freeform 87"/>
              <p:cNvSpPr>
                <a:spLocks/>
              </p:cNvSpPr>
              <p:nvPr/>
            </p:nvSpPr>
            <p:spPr bwMode="auto">
              <a:xfrm>
                <a:off x="5242" y="2204"/>
                <a:ext cx="49" cy="90"/>
              </a:xfrm>
              <a:custGeom>
                <a:avLst/>
                <a:gdLst>
                  <a:gd name="T0" fmla="*/ 2 w 246"/>
                  <a:gd name="T1" fmla="*/ 260 h 452"/>
                  <a:gd name="T2" fmla="*/ 3 w 246"/>
                  <a:gd name="T3" fmla="*/ 234 h 452"/>
                  <a:gd name="T4" fmla="*/ 10 w 246"/>
                  <a:gd name="T5" fmla="*/ 207 h 452"/>
                  <a:gd name="T6" fmla="*/ 17 w 246"/>
                  <a:gd name="T7" fmla="*/ 181 h 452"/>
                  <a:gd name="T8" fmla="*/ 32 w 246"/>
                  <a:gd name="T9" fmla="*/ 149 h 452"/>
                  <a:gd name="T10" fmla="*/ 52 w 246"/>
                  <a:gd name="T11" fmla="*/ 107 h 452"/>
                  <a:gd name="T12" fmla="*/ 71 w 246"/>
                  <a:gd name="T13" fmla="*/ 64 h 452"/>
                  <a:gd name="T14" fmla="*/ 95 w 246"/>
                  <a:gd name="T15" fmla="*/ 26 h 452"/>
                  <a:gd name="T16" fmla="*/ 118 w 246"/>
                  <a:gd name="T17" fmla="*/ 6 h 452"/>
                  <a:gd name="T18" fmla="*/ 133 w 246"/>
                  <a:gd name="T19" fmla="*/ 2 h 452"/>
                  <a:gd name="T20" fmla="*/ 149 w 246"/>
                  <a:gd name="T21" fmla="*/ 0 h 452"/>
                  <a:gd name="T22" fmla="*/ 166 w 246"/>
                  <a:gd name="T23" fmla="*/ 0 h 452"/>
                  <a:gd name="T24" fmla="*/ 182 w 246"/>
                  <a:gd name="T25" fmla="*/ 0 h 452"/>
                  <a:gd name="T26" fmla="*/ 195 w 246"/>
                  <a:gd name="T27" fmla="*/ 4 h 452"/>
                  <a:gd name="T28" fmla="*/ 210 w 246"/>
                  <a:gd name="T29" fmla="*/ 8 h 452"/>
                  <a:gd name="T30" fmla="*/ 217 w 246"/>
                  <a:gd name="T31" fmla="*/ 19 h 452"/>
                  <a:gd name="T32" fmla="*/ 246 w 246"/>
                  <a:gd name="T33" fmla="*/ 27 h 452"/>
                  <a:gd name="T34" fmla="*/ 229 w 246"/>
                  <a:gd name="T35" fmla="*/ 44 h 452"/>
                  <a:gd name="T36" fmla="*/ 210 w 246"/>
                  <a:gd name="T37" fmla="*/ 63 h 452"/>
                  <a:gd name="T38" fmla="*/ 194 w 246"/>
                  <a:gd name="T39" fmla="*/ 84 h 452"/>
                  <a:gd name="T40" fmla="*/ 189 w 246"/>
                  <a:gd name="T41" fmla="*/ 108 h 452"/>
                  <a:gd name="T42" fmla="*/ 181 w 246"/>
                  <a:gd name="T43" fmla="*/ 123 h 452"/>
                  <a:gd name="T44" fmla="*/ 175 w 246"/>
                  <a:gd name="T45" fmla="*/ 140 h 452"/>
                  <a:gd name="T46" fmla="*/ 169 w 246"/>
                  <a:gd name="T47" fmla="*/ 158 h 452"/>
                  <a:gd name="T48" fmla="*/ 162 w 246"/>
                  <a:gd name="T49" fmla="*/ 176 h 452"/>
                  <a:gd name="T50" fmla="*/ 155 w 246"/>
                  <a:gd name="T51" fmla="*/ 216 h 452"/>
                  <a:gd name="T52" fmla="*/ 158 w 246"/>
                  <a:gd name="T53" fmla="*/ 255 h 452"/>
                  <a:gd name="T54" fmla="*/ 162 w 246"/>
                  <a:gd name="T55" fmla="*/ 295 h 452"/>
                  <a:gd name="T56" fmla="*/ 161 w 246"/>
                  <a:gd name="T57" fmla="*/ 333 h 452"/>
                  <a:gd name="T58" fmla="*/ 165 w 246"/>
                  <a:gd name="T59" fmla="*/ 352 h 452"/>
                  <a:gd name="T60" fmla="*/ 167 w 246"/>
                  <a:gd name="T61" fmla="*/ 374 h 452"/>
                  <a:gd name="T62" fmla="*/ 169 w 246"/>
                  <a:gd name="T63" fmla="*/ 396 h 452"/>
                  <a:gd name="T64" fmla="*/ 175 w 246"/>
                  <a:gd name="T65" fmla="*/ 416 h 452"/>
                  <a:gd name="T66" fmla="*/ 170 w 246"/>
                  <a:gd name="T67" fmla="*/ 425 h 452"/>
                  <a:gd name="T68" fmla="*/ 169 w 246"/>
                  <a:gd name="T69" fmla="*/ 437 h 452"/>
                  <a:gd name="T70" fmla="*/ 152 w 246"/>
                  <a:gd name="T71" fmla="*/ 442 h 452"/>
                  <a:gd name="T72" fmla="*/ 136 w 246"/>
                  <a:gd name="T73" fmla="*/ 448 h 452"/>
                  <a:gd name="T74" fmla="*/ 120 w 246"/>
                  <a:gd name="T75" fmla="*/ 451 h 452"/>
                  <a:gd name="T76" fmla="*/ 105 w 246"/>
                  <a:gd name="T77" fmla="*/ 444 h 452"/>
                  <a:gd name="T78" fmla="*/ 87 w 246"/>
                  <a:gd name="T79" fmla="*/ 445 h 452"/>
                  <a:gd name="T80" fmla="*/ 70 w 246"/>
                  <a:gd name="T81" fmla="*/ 446 h 452"/>
                  <a:gd name="T82" fmla="*/ 53 w 246"/>
                  <a:gd name="T83" fmla="*/ 447 h 452"/>
                  <a:gd name="T84" fmla="*/ 37 w 246"/>
                  <a:gd name="T85" fmla="*/ 452 h 452"/>
                  <a:gd name="T86" fmla="*/ 18 w 246"/>
                  <a:gd name="T87" fmla="*/ 433 h 452"/>
                  <a:gd name="T88" fmla="*/ 15 w 246"/>
                  <a:gd name="T89" fmla="*/ 412 h 452"/>
                  <a:gd name="T90" fmla="*/ 14 w 246"/>
                  <a:gd name="T91" fmla="*/ 388 h 452"/>
                  <a:gd name="T92" fmla="*/ 6 w 246"/>
                  <a:gd name="T93" fmla="*/ 365 h 452"/>
                  <a:gd name="T94" fmla="*/ 1 w 246"/>
                  <a:gd name="T95" fmla="*/ 341 h 452"/>
                  <a:gd name="T96" fmla="*/ 1 w 246"/>
                  <a:gd name="T97" fmla="*/ 319 h 452"/>
                  <a:gd name="T98" fmla="*/ 3 w 246"/>
                  <a:gd name="T99" fmla="*/ 295 h 452"/>
                  <a:gd name="T100" fmla="*/ 6 w 246"/>
                  <a:gd name="T101" fmla="*/ 272 h 45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6"/>
                  <a:gd name="T154" fmla="*/ 0 h 452"/>
                  <a:gd name="T155" fmla="*/ 246 w 246"/>
                  <a:gd name="T156" fmla="*/ 452 h 45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6" h="452">
                    <a:moveTo>
                      <a:pt x="6" y="272"/>
                    </a:moveTo>
                    <a:lnTo>
                      <a:pt x="2" y="260"/>
                    </a:lnTo>
                    <a:lnTo>
                      <a:pt x="2" y="247"/>
                    </a:lnTo>
                    <a:lnTo>
                      <a:pt x="3" y="234"/>
                    </a:lnTo>
                    <a:lnTo>
                      <a:pt x="7" y="221"/>
                    </a:lnTo>
                    <a:lnTo>
                      <a:pt x="10" y="207"/>
                    </a:lnTo>
                    <a:lnTo>
                      <a:pt x="14" y="194"/>
                    </a:lnTo>
                    <a:lnTo>
                      <a:pt x="17" y="181"/>
                    </a:lnTo>
                    <a:lnTo>
                      <a:pt x="22" y="169"/>
                    </a:lnTo>
                    <a:lnTo>
                      <a:pt x="32" y="149"/>
                    </a:lnTo>
                    <a:lnTo>
                      <a:pt x="43" y="129"/>
                    </a:lnTo>
                    <a:lnTo>
                      <a:pt x="52" y="107"/>
                    </a:lnTo>
                    <a:lnTo>
                      <a:pt x="61" y="86"/>
                    </a:lnTo>
                    <a:lnTo>
                      <a:pt x="71" y="64"/>
                    </a:lnTo>
                    <a:lnTo>
                      <a:pt x="82" y="45"/>
                    </a:lnTo>
                    <a:lnTo>
                      <a:pt x="95" y="26"/>
                    </a:lnTo>
                    <a:lnTo>
                      <a:pt x="112" y="10"/>
                    </a:lnTo>
                    <a:lnTo>
                      <a:pt x="118" y="6"/>
                    </a:lnTo>
                    <a:lnTo>
                      <a:pt x="126" y="4"/>
                    </a:lnTo>
                    <a:lnTo>
                      <a:pt x="133" y="2"/>
                    </a:lnTo>
                    <a:lnTo>
                      <a:pt x="142" y="1"/>
                    </a:lnTo>
                    <a:lnTo>
                      <a:pt x="149" y="0"/>
                    </a:lnTo>
                    <a:lnTo>
                      <a:pt x="158" y="0"/>
                    </a:lnTo>
                    <a:lnTo>
                      <a:pt x="166" y="0"/>
                    </a:lnTo>
                    <a:lnTo>
                      <a:pt x="175" y="1"/>
                    </a:lnTo>
                    <a:lnTo>
                      <a:pt x="182" y="0"/>
                    </a:lnTo>
                    <a:lnTo>
                      <a:pt x="189" y="2"/>
                    </a:lnTo>
                    <a:lnTo>
                      <a:pt x="195" y="4"/>
                    </a:lnTo>
                    <a:lnTo>
                      <a:pt x="204" y="5"/>
                    </a:lnTo>
                    <a:lnTo>
                      <a:pt x="210" y="8"/>
                    </a:lnTo>
                    <a:lnTo>
                      <a:pt x="215" y="14"/>
                    </a:lnTo>
                    <a:lnTo>
                      <a:pt x="217" y="19"/>
                    </a:lnTo>
                    <a:lnTo>
                      <a:pt x="223" y="26"/>
                    </a:lnTo>
                    <a:lnTo>
                      <a:pt x="246" y="27"/>
                    </a:lnTo>
                    <a:lnTo>
                      <a:pt x="237" y="35"/>
                    </a:lnTo>
                    <a:lnTo>
                      <a:pt x="229" y="44"/>
                    </a:lnTo>
                    <a:lnTo>
                      <a:pt x="219" y="54"/>
                    </a:lnTo>
                    <a:lnTo>
                      <a:pt x="210" y="63"/>
                    </a:lnTo>
                    <a:lnTo>
                      <a:pt x="201" y="73"/>
                    </a:lnTo>
                    <a:lnTo>
                      <a:pt x="194" y="84"/>
                    </a:lnTo>
                    <a:lnTo>
                      <a:pt x="190" y="95"/>
                    </a:lnTo>
                    <a:lnTo>
                      <a:pt x="189" y="108"/>
                    </a:lnTo>
                    <a:lnTo>
                      <a:pt x="185" y="115"/>
                    </a:lnTo>
                    <a:lnTo>
                      <a:pt x="181" y="123"/>
                    </a:lnTo>
                    <a:lnTo>
                      <a:pt x="178" y="131"/>
                    </a:lnTo>
                    <a:lnTo>
                      <a:pt x="175" y="140"/>
                    </a:lnTo>
                    <a:lnTo>
                      <a:pt x="172" y="149"/>
                    </a:lnTo>
                    <a:lnTo>
                      <a:pt x="169" y="158"/>
                    </a:lnTo>
                    <a:lnTo>
                      <a:pt x="165" y="166"/>
                    </a:lnTo>
                    <a:lnTo>
                      <a:pt x="162" y="176"/>
                    </a:lnTo>
                    <a:lnTo>
                      <a:pt x="156" y="195"/>
                    </a:lnTo>
                    <a:lnTo>
                      <a:pt x="155" y="216"/>
                    </a:lnTo>
                    <a:lnTo>
                      <a:pt x="155" y="235"/>
                    </a:lnTo>
                    <a:lnTo>
                      <a:pt x="158" y="255"/>
                    </a:lnTo>
                    <a:lnTo>
                      <a:pt x="160" y="275"/>
                    </a:lnTo>
                    <a:lnTo>
                      <a:pt x="162" y="295"/>
                    </a:lnTo>
                    <a:lnTo>
                      <a:pt x="162" y="313"/>
                    </a:lnTo>
                    <a:lnTo>
                      <a:pt x="161" y="333"/>
                    </a:lnTo>
                    <a:lnTo>
                      <a:pt x="163" y="342"/>
                    </a:lnTo>
                    <a:lnTo>
                      <a:pt x="165" y="352"/>
                    </a:lnTo>
                    <a:lnTo>
                      <a:pt x="166" y="363"/>
                    </a:lnTo>
                    <a:lnTo>
                      <a:pt x="167" y="374"/>
                    </a:lnTo>
                    <a:lnTo>
                      <a:pt x="167" y="385"/>
                    </a:lnTo>
                    <a:lnTo>
                      <a:pt x="169" y="396"/>
                    </a:lnTo>
                    <a:lnTo>
                      <a:pt x="171" y="406"/>
                    </a:lnTo>
                    <a:lnTo>
                      <a:pt x="175" y="416"/>
                    </a:lnTo>
                    <a:lnTo>
                      <a:pt x="170" y="419"/>
                    </a:lnTo>
                    <a:lnTo>
                      <a:pt x="170" y="425"/>
                    </a:lnTo>
                    <a:lnTo>
                      <a:pt x="170" y="430"/>
                    </a:lnTo>
                    <a:lnTo>
                      <a:pt x="169" y="437"/>
                    </a:lnTo>
                    <a:lnTo>
                      <a:pt x="160" y="439"/>
                    </a:lnTo>
                    <a:lnTo>
                      <a:pt x="152" y="442"/>
                    </a:lnTo>
                    <a:lnTo>
                      <a:pt x="144" y="445"/>
                    </a:lnTo>
                    <a:lnTo>
                      <a:pt x="136" y="448"/>
                    </a:lnTo>
                    <a:lnTo>
                      <a:pt x="128" y="451"/>
                    </a:lnTo>
                    <a:lnTo>
                      <a:pt x="120" y="451"/>
                    </a:lnTo>
                    <a:lnTo>
                      <a:pt x="112" y="448"/>
                    </a:lnTo>
                    <a:lnTo>
                      <a:pt x="105" y="444"/>
                    </a:lnTo>
                    <a:lnTo>
                      <a:pt x="96" y="444"/>
                    </a:lnTo>
                    <a:lnTo>
                      <a:pt x="87" y="445"/>
                    </a:lnTo>
                    <a:lnTo>
                      <a:pt x="78" y="445"/>
                    </a:lnTo>
                    <a:lnTo>
                      <a:pt x="70" y="446"/>
                    </a:lnTo>
                    <a:lnTo>
                      <a:pt x="60" y="446"/>
                    </a:lnTo>
                    <a:lnTo>
                      <a:pt x="53" y="447"/>
                    </a:lnTo>
                    <a:lnTo>
                      <a:pt x="44" y="448"/>
                    </a:lnTo>
                    <a:lnTo>
                      <a:pt x="37" y="452"/>
                    </a:lnTo>
                    <a:lnTo>
                      <a:pt x="25" y="443"/>
                    </a:lnTo>
                    <a:lnTo>
                      <a:pt x="18" y="433"/>
                    </a:lnTo>
                    <a:lnTo>
                      <a:pt x="15" y="423"/>
                    </a:lnTo>
                    <a:lnTo>
                      <a:pt x="15" y="412"/>
                    </a:lnTo>
                    <a:lnTo>
                      <a:pt x="14" y="400"/>
                    </a:lnTo>
                    <a:lnTo>
                      <a:pt x="14" y="388"/>
                    </a:lnTo>
                    <a:lnTo>
                      <a:pt x="11" y="375"/>
                    </a:lnTo>
                    <a:lnTo>
                      <a:pt x="6" y="365"/>
                    </a:lnTo>
                    <a:lnTo>
                      <a:pt x="2" y="353"/>
                    </a:lnTo>
                    <a:lnTo>
                      <a:pt x="1" y="341"/>
                    </a:lnTo>
                    <a:lnTo>
                      <a:pt x="0" y="329"/>
                    </a:lnTo>
                    <a:lnTo>
                      <a:pt x="1" y="319"/>
                    </a:lnTo>
                    <a:lnTo>
                      <a:pt x="1" y="306"/>
                    </a:lnTo>
                    <a:lnTo>
                      <a:pt x="3" y="295"/>
                    </a:lnTo>
                    <a:lnTo>
                      <a:pt x="3" y="283"/>
                    </a:lnTo>
                    <a:lnTo>
                      <a:pt x="6" y="272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4" name="Freeform 88"/>
              <p:cNvSpPr>
                <a:spLocks/>
              </p:cNvSpPr>
              <p:nvPr/>
            </p:nvSpPr>
            <p:spPr bwMode="auto">
              <a:xfrm>
                <a:off x="5276" y="2205"/>
                <a:ext cx="138" cy="106"/>
              </a:xfrm>
              <a:custGeom>
                <a:avLst/>
                <a:gdLst>
                  <a:gd name="T0" fmla="*/ 37 w 690"/>
                  <a:gd name="T1" fmla="*/ 92 h 527"/>
                  <a:gd name="T2" fmla="*/ 57 w 690"/>
                  <a:gd name="T3" fmla="*/ 58 h 527"/>
                  <a:gd name="T4" fmla="*/ 90 w 690"/>
                  <a:gd name="T5" fmla="*/ 35 h 527"/>
                  <a:gd name="T6" fmla="*/ 119 w 690"/>
                  <a:gd name="T7" fmla="*/ 63 h 527"/>
                  <a:gd name="T8" fmla="*/ 106 w 690"/>
                  <a:gd name="T9" fmla="*/ 74 h 527"/>
                  <a:gd name="T10" fmla="*/ 125 w 690"/>
                  <a:gd name="T11" fmla="*/ 71 h 527"/>
                  <a:gd name="T12" fmla="*/ 143 w 690"/>
                  <a:gd name="T13" fmla="*/ 65 h 527"/>
                  <a:gd name="T14" fmla="*/ 193 w 690"/>
                  <a:gd name="T15" fmla="*/ 41 h 527"/>
                  <a:gd name="T16" fmla="*/ 264 w 690"/>
                  <a:gd name="T17" fmla="*/ 23 h 527"/>
                  <a:gd name="T18" fmla="*/ 341 w 690"/>
                  <a:gd name="T19" fmla="*/ 15 h 527"/>
                  <a:gd name="T20" fmla="*/ 357 w 690"/>
                  <a:gd name="T21" fmla="*/ 5 h 527"/>
                  <a:gd name="T22" fmla="*/ 371 w 690"/>
                  <a:gd name="T23" fmla="*/ 20 h 527"/>
                  <a:gd name="T24" fmla="*/ 370 w 690"/>
                  <a:gd name="T25" fmla="*/ 50 h 527"/>
                  <a:gd name="T26" fmla="*/ 382 w 690"/>
                  <a:gd name="T27" fmla="*/ 76 h 527"/>
                  <a:gd name="T28" fmla="*/ 398 w 690"/>
                  <a:gd name="T29" fmla="*/ 102 h 527"/>
                  <a:gd name="T30" fmla="*/ 422 w 690"/>
                  <a:gd name="T31" fmla="*/ 120 h 527"/>
                  <a:gd name="T32" fmla="*/ 448 w 690"/>
                  <a:gd name="T33" fmla="*/ 141 h 527"/>
                  <a:gd name="T34" fmla="*/ 485 w 690"/>
                  <a:gd name="T35" fmla="*/ 151 h 527"/>
                  <a:gd name="T36" fmla="*/ 526 w 690"/>
                  <a:gd name="T37" fmla="*/ 154 h 527"/>
                  <a:gd name="T38" fmla="*/ 557 w 690"/>
                  <a:gd name="T39" fmla="*/ 162 h 527"/>
                  <a:gd name="T40" fmla="*/ 579 w 690"/>
                  <a:gd name="T41" fmla="*/ 167 h 527"/>
                  <a:gd name="T42" fmla="*/ 599 w 690"/>
                  <a:gd name="T43" fmla="*/ 169 h 527"/>
                  <a:gd name="T44" fmla="*/ 624 w 690"/>
                  <a:gd name="T45" fmla="*/ 168 h 527"/>
                  <a:gd name="T46" fmla="*/ 648 w 690"/>
                  <a:gd name="T47" fmla="*/ 164 h 527"/>
                  <a:gd name="T48" fmla="*/ 675 w 690"/>
                  <a:gd name="T49" fmla="*/ 163 h 527"/>
                  <a:gd name="T50" fmla="*/ 690 w 690"/>
                  <a:gd name="T51" fmla="*/ 171 h 527"/>
                  <a:gd name="T52" fmla="*/ 685 w 690"/>
                  <a:gd name="T53" fmla="*/ 193 h 527"/>
                  <a:gd name="T54" fmla="*/ 675 w 690"/>
                  <a:gd name="T55" fmla="*/ 215 h 527"/>
                  <a:gd name="T56" fmla="*/ 654 w 690"/>
                  <a:gd name="T57" fmla="*/ 232 h 527"/>
                  <a:gd name="T58" fmla="*/ 631 w 690"/>
                  <a:gd name="T59" fmla="*/ 244 h 527"/>
                  <a:gd name="T60" fmla="*/ 618 w 690"/>
                  <a:gd name="T61" fmla="*/ 244 h 527"/>
                  <a:gd name="T62" fmla="*/ 623 w 690"/>
                  <a:gd name="T63" fmla="*/ 226 h 527"/>
                  <a:gd name="T64" fmla="*/ 599 w 690"/>
                  <a:gd name="T65" fmla="*/ 250 h 527"/>
                  <a:gd name="T66" fmla="*/ 589 w 690"/>
                  <a:gd name="T67" fmla="*/ 284 h 527"/>
                  <a:gd name="T68" fmla="*/ 588 w 690"/>
                  <a:gd name="T69" fmla="*/ 321 h 527"/>
                  <a:gd name="T70" fmla="*/ 612 w 690"/>
                  <a:gd name="T71" fmla="*/ 362 h 527"/>
                  <a:gd name="T72" fmla="*/ 644 w 690"/>
                  <a:gd name="T73" fmla="*/ 398 h 527"/>
                  <a:gd name="T74" fmla="*/ 628 w 690"/>
                  <a:gd name="T75" fmla="*/ 435 h 527"/>
                  <a:gd name="T76" fmla="*/ 589 w 690"/>
                  <a:gd name="T77" fmla="*/ 478 h 527"/>
                  <a:gd name="T78" fmla="*/ 557 w 690"/>
                  <a:gd name="T79" fmla="*/ 527 h 527"/>
                  <a:gd name="T80" fmla="*/ 483 w 690"/>
                  <a:gd name="T81" fmla="*/ 470 h 527"/>
                  <a:gd name="T82" fmla="*/ 436 w 690"/>
                  <a:gd name="T83" fmla="*/ 391 h 527"/>
                  <a:gd name="T84" fmla="*/ 429 w 690"/>
                  <a:gd name="T85" fmla="*/ 321 h 527"/>
                  <a:gd name="T86" fmla="*/ 435 w 690"/>
                  <a:gd name="T87" fmla="*/ 288 h 527"/>
                  <a:gd name="T88" fmla="*/ 435 w 690"/>
                  <a:gd name="T89" fmla="*/ 254 h 527"/>
                  <a:gd name="T90" fmla="*/ 429 w 690"/>
                  <a:gd name="T91" fmla="*/ 241 h 527"/>
                  <a:gd name="T92" fmla="*/ 425 w 690"/>
                  <a:gd name="T93" fmla="*/ 258 h 527"/>
                  <a:gd name="T94" fmla="*/ 424 w 690"/>
                  <a:gd name="T95" fmla="*/ 277 h 527"/>
                  <a:gd name="T96" fmla="*/ 411 w 690"/>
                  <a:gd name="T97" fmla="*/ 351 h 527"/>
                  <a:gd name="T98" fmla="*/ 328 w 690"/>
                  <a:gd name="T99" fmla="*/ 395 h 527"/>
                  <a:gd name="T100" fmla="*/ 239 w 690"/>
                  <a:gd name="T101" fmla="*/ 423 h 527"/>
                  <a:gd name="T102" fmla="*/ 160 w 690"/>
                  <a:gd name="T103" fmla="*/ 441 h 527"/>
                  <a:gd name="T104" fmla="*/ 104 w 690"/>
                  <a:gd name="T105" fmla="*/ 442 h 527"/>
                  <a:gd name="T106" fmla="*/ 50 w 690"/>
                  <a:gd name="T107" fmla="*/ 433 h 527"/>
                  <a:gd name="T108" fmla="*/ 20 w 690"/>
                  <a:gd name="T109" fmla="*/ 405 h 527"/>
                  <a:gd name="T110" fmla="*/ 12 w 690"/>
                  <a:gd name="T111" fmla="*/ 368 h 527"/>
                  <a:gd name="T112" fmla="*/ 9 w 690"/>
                  <a:gd name="T113" fmla="*/ 332 h 527"/>
                  <a:gd name="T114" fmla="*/ 4 w 690"/>
                  <a:gd name="T115" fmla="*/ 292 h 527"/>
                  <a:gd name="T116" fmla="*/ 3 w 690"/>
                  <a:gd name="T117" fmla="*/ 252 h 527"/>
                  <a:gd name="T118" fmla="*/ 0 w 690"/>
                  <a:gd name="T119" fmla="*/ 212 h 527"/>
                  <a:gd name="T120" fmla="*/ 8 w 690"/>
                  <a:gd name="T121" fmla="*/ 169 h 527"/>
                  <a:gd name="T122" fmla="*/ 23 w 690"/>
                  <a:gd name="T123" fmla="*/ 130 h 52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90"/>
                  <a:gd name="T187" fmla="*/ 0 h 527"/>
                  <a:gd name="T188" fmla="*/ 690 w 690"/>
                  <a:gd name="T189" fmla="*/ 527 h 52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90" h="527">
                    <a:moveTo>
                      <a:pt x="31" y="117"/>
                    </a:moveTo>
                    <a:lnTo>
                      <a:pt x="33" y="103"/>
                    </a:lnTo>
                    <a:lnTo>
                      <a:pt x="37" y="92"/>
                    </a:lnTo>
                    <a:lnTo>
                      <a:pt x="42" y="79"/>
                    </a:lnTo>
                    <a:lnTo>
                      <a:pt x="50" y="69"/>
                    </a:lnTo>
                    <a:lnTo>
                      <a:pt x="57" y="58"/>
                    </a:lnTo>
                    <a:lnTo>
                      <a:pt x="68" y="50"/>
                    </a:lnTo>
                    <a:lnTo>
                      <a:pt x="78" y="41"/>
                    </a:lnTo>
                    <a:lnTo>
                      <a:pt x="90" y="35"/>
                    </a:lnTo>
                    <a:lnTo>
                      <a:pt x="139" y="46"/>
                    </a:lnTo>
                    <a:lnTo>
                      <a:pt x="128" y="54"/>
                    </a:lnTo>
                    <a:lnTo>
                      <a:pt x="119" y="63"/>
                    </a:lnTo>
                    <a:lnTo>
                      <a:pt x="113" y="66"/>
                    </a:lnTo>
                    <a:lnTo>
                      <a:pt x="109" y="70"/>
                    </a:lnTo>
                    <a:lnTo>
                      <a:pt x="106" y="74"/>
                    </a:lnTo>
                    <a:lnTo>
                      <a:pt x="104" y="81"/>
                    </a:lnTo>
                    <a:lnTo>
                      <a:pt x="114" y="76"/>
                    </a:lnTo>
                    <a:lnTo>
                      <a:pt x="125" y="71"/>
                    </a:lnTo>
                    <a:lnTo>
                      <a:pt x="130" y="68"/>
                    </a:lnTo>
                    <a:lnTo>
                      <a:pt x="137" y="67"/>
                    </a:lnTo>
                    <a:lnTo>
                      <a:pt x="143" y="65"/>
                    </a:lnTo>
                    <a:lnTo>
                      <a:pt x="151" y="66"/>
                    </a:lnTo>
                    <a:lnTo>
                      <a:pt x="170" y="52"/>
                    </a:lnTo>
                    <a:lnTo>
                      <a:pt x="193" y="41"/>
                    </a:lnTo>
                    <a:lnTo>
                      <a:pt x="215" y="34"/>
                    </a:lnTo>
                    <a:lnTo>
                      <a:pt x="240" y="28"/>
                    </a:lnTo>
                    <a:lnTo>
                      <a:pt x="264" y="23"/>
                    </a:lnTo>
                    <a:lnTo>
                      <a:pt x="290" y="20"/>
                    </a:lnTo>
                    <a:lnTo>
                      <a:pt x="315" y="17"/>
                    </a:lnTo>
                    <a:lnTo>
                      <a:pt x="341" y="15"/>
                    </a:lnTo>
                    <a:lnTo>
                      <a:pt x="346" y="12"/>
                    </a:lnTo>
                    <a:lnTo>
                      <a:pt x="351" y="9"/>
                    </a:lnTo>
                    <a:lnTo>
                      <a:pt x="357" y="5"/>
                    </a:lnTo>
                    <a:lnTo>
                      <a:pt x="363" y="0"/>
                    </a:lnTo>
                    <a:lnTo>
                      <a:pt x="375" y="10"/>
                    </a:lnTo>
                    <a:lnTo>
                      <a:pt x="371" y="20"/>
                    </a:lnTo>
                    <a:lnTo>
                      <a:pt x="368" y="30"/>
                    </a:lnTo>
                    <a:lnTo>
                      <a:pt x="367" y="40"/>
                    </a:lnTo>
                    <a:lnTo>
                      <a:pt x="370" y="50"/>
                    </a:lnTo>
                    <a:lnTo>
                      <a:pt x="372" y="58"/>
                    </a:lnTo>
                    <a:lnTo>
                      <a:pt x="376" y="68"/>
                    </a:lnTo>
                    <a:lnTo>
                      <a:pt x="382" y="76"/>
                    </a:lnTo>
                    <a:lnTo>
                      <a:pt x="390" y="86"/>
                    </a:lnTo>
                    <a:lnTo>
                      <a:pt x="392" y="95"/>
                    </a:lnTo>
                    <a:lnTo>
                      <a:pt x="398" y="102"/>
                    </a:lnTo>
                    <a:lnTo>
                      <a:pt x="405" y="109"/>
                    </a:lnTo>
                    <a:lnTo>
                      <a:pt x="414" y="115"/>
                    </a:lnTo>
                    <a:lnTo>
                      <a:pt x="422" y="120"/>
                    </a:lnTo>
                    <a:lnTo>
                      <a:pt x="431" y="127"/>
                    </a:lnTo>
                    <a:lnTo>
                      <a:pt x="439" y="133"/>
                    </a:lnTo>
                    <a:lnTo>
                      <a:pt x="448" y="141"/>
                    </a:lnTo>
                    <a:lnTo>
                      <a:pt x="459" y="145"/>
                    </a:lnTo>
                    <a:lnTo>
                      <a:pt x="471" y="149"/>
                    </a:lnTo>
                    <a:lnTo>
                      <a:pt x="485" y="151"/>
                    </a:lnTo>
                    <a:lnTo>
                      <a:pt x="499" y="152"/>
                    </a:lnTo>
                    <a:lnTo>
                      <a:pt x="512" y="152"/>
                    </a:lnTo>
                    <a:lnTo>
                      <a:pt x="526" y="154"/>
                    </a:lnTo>
                    <a:lnTo>
                      <a:pt x="538" y="158"/>
                    </a:lnTo>
                    <a:lnTo>
                      <a:pt x="551" y="167"/>
                    </a:lnTo>
                    <a:lnTo>
                      <a:pt x="557" y="162"/>
                    </a:lnTo>
                    <a:lnTo>
                      <a:pt x="565" y="162"/>
                    </a:lnTo>
                    <a:lnTo>
                      <a:pt x="571" y="163"/>
                    </a:lnTo>
                    <a:lnTo>
                      <a:pt x="579" y="167"/>
                    </a:lnTo>
                    <a:lnTo>
                      <a:pt x="585" y="168"/>
                    </a:lnTo>
                    <a:lnTo>
                      <a:pt x="592" y="170"/>
                    </a:lnTo>
                    <a:lnTo>
                      <a:pt x="599" y="169"/>
                    </a:lnTo>
                    <a:lnTo>
                      <a:pt x="607" y="166"/>
                    </a:lnTo>
                    <a:lnTo>
                      <a:pt x="614" y="167"/>
                    </a:lnTo>
                    <a:lnTo>
                      <a:pt x="624" y="168"/>
                    </a:lnTo>
                    <a:lnTo>
                      <a:pt x="631" y="167"/>
                    </a:lnTo>
                    <a:lnTo>
                      <a:pt x="641" y="167"/>
                    </a:lnTo>
                    <a:lnTo>
                      <a:pt x="648" y="164"/>
                    </a:lnTo>
                    <a:lnTo>
                      <a:pt x="658" y="163"/>
                    </a:lnTo>
                    <a:lnTo>
                      <a:pt x="666" y="162"/>
                    </a:lnTo>
                    <a:lnTo>
                      <a:pt x="675" y="163"/>
                    </a:lnTo>
                    <a:lnTo>
                      <a:pt x="689" y="156"/>
                    </a:lnTo>
                    <a:lnTo>
                      <a:pt x="689" y="162"/>
                    </a:lnTo>
                    <a:lnTo>
                      <a:pt x="690" y="171"/>
                    </a:lnTo>
                    <a:lnTo>
                      <a:pt x="689" y="178"/>
                    </a:lnTo>
                    <a:lnTo>
                      <a:pt x="688" y="187"/>
                    </a:lnTo>
                    <a:lnTo>
                      <a:pt x="685" y="193"/>
                    </a:lnTo>
                    <a:lnTo>
                      <a:pt x="683" y="201"/>
                    </a:lnTo>
                    <a:lnTo>
                      <a:pt x="678" y="207"/>
                    </a:lnTo>
                    <a:lnTo>
                      <a:pt x="675" y="215"/>
                    </a:lnTo>
                    <a:lnTo>
                      <a:pt x="668" y="221"/>
                    </a:lnTo>
                    <a:lnTo>
                      <a:pt x="661" y="228"/>
                    </a:lnTo>
                    <a:lnTo>
                      <a:pt x="654" y="232"/>
                    </a:lnTo>
                    <a:lnTo>
                      <a:pt x="647" y="237"/>
                    </a:lnTo>
                    <a:lnTo>
                      <a:pt x="639" y="241"/>
                    </a:lnTo>
                    <a:lnTo>
                      <a:pt x="631" y="244"/>
                    </a:lnTo>
                    <a:lnTo>
                      <a:pt x="624" y="247"/>
                    </a:lnTo>
                    <a:lnTo>
                      <a:pt x="616" y="250"/>
                    </a:lnTo>
                    <a:lnTo>
                      <a:pt x="618" y="244"/>
                    </a:lnTo>
                    <a:lnTo>
                      <a:pt x="623" y="237"/>
                    </a:lnTo>
                    <a:lnTo>
                      <a:pt x="624" y="231"/>
                    </a:lnTo>
                    <a:lnTo>
                      <a:pt x="623" y="226"/>
                    </a:lnTo>
                    <a:lnTo>
                      <a:pt x="612" y="232"/>
                    </a:lnTo>
                    <a:lnTo>
                      <a:pt x="605" y="241"/>
                    </a:lnTo>
                    <a:lnTo>
                      <a:pt x="599" y="250"/>
                    </a:lnTo>
                    <a:lnTo>
                      <a:pt x="596" y="261"/>
                    </a:lnTo>
                    <a:lnTo>
                      <a:pt x="592" y="272"/>
                    </a:lnTo>
                    <a:lnTo>
                      <a:pt x="589" y="284"/>
                    </a:lnTo>
                    <a:lnTo>
                      <a:pt x="586" y="295"/>
                    </a:lnTo>
                    <a:lnTo>
                      <a:pt x="585" y="307"/>
                    </a:lnTo>
                    <a:lnTo>
                      <a:pt x="588" y="321"/>
                    </a:lnTo>
                    <a:lnTo>
                      <a:pt x="595" y="335"/>
                    </a:lnTo>
                    <a:lnTo>
                      <a:pt x="602" y="348"/>
                    </a:lnTo>
                    <a:lnTo>
                      <a:pt x="612" y="362"/>
                    </a:lnTo>
                    <a:lnTo>
                      <a:pt x="622" y="374"/>
                    </a:lnTo>
                    <a:lnTo>
                      <a:pt x="632" y="387"/>
                    </a:lnTo>
                    <a:lnTo>
                      <a:pt x="644" y="398"/>
                    </a:lnTo>
                    <a:lnTo>
                      <a:pt x="657" y="410"/>
                    </a:lnTo>
                    <a:lnTo>
                      <a:pt x="642" y="422"/>
                    </a:lnTo>
                    <a:lnTo>
                      <a:pt x="628" y="435"/>
                    </a:lnTo>
                    <a:lnTo>
                      <a:pt x="615" y="449"/>
                    </a:lnTo>
                    <a:lnTo>
                      <a:pt x="602" y="464"/>
                    </a:lnTo>
                    <a:lnTo>
                      <a:pt x="589" y="478"/>
                    </a:lnTo>
                    <a:lnTo>
                      <a:pt x="578" y="494"/>
                    </a:lnTo>
                    <a:lnTo>
                      <a:pt x="567" y="510"/>
                    </a:lnTo>
                    <a:lnTo>
                      <a:pt x="557" y="527"/>
                    </a:lnTo>
                    <a:lnTo>
                      <a:pt x="530" y="511"/>
                    </a:lnTo>
                    <a:lnTo>
                      <a:pt x="506" y="493"/>
                    </a:lnTo>
                    <a:lnTo>
                      <a:pt x="483" y="470"/>
                    </a:lnTo>
                    <a:lnTo>
                      <a:pt x="464" y="447"/>
                    </a:lnTo>
                    <a:lnTo>
                      <a:pt x="448" y="419"/>
                    </a:lnTo>
                    <a:lnTo>
                      <a:pt x="436" y="391"/>
                    </a:lnTo>
                    <a:lnTo>
                      <a:pt x="429" y="362"/>
                    </a:lnTo>
                    <a:lnTo>
                      <a:pt x="427" y="333"/>
                    </a:lnTo>
                    <a:lnTo>
                      <a:pt x="429" y="321"/>
                    </a:lnTo>
                    <a:lnTo>
                      <a:pt x="431" y="310"/>
                    </a:lnTo>
                    <a:lnTo>
                      <a:pt x="433" y="299"/>
                    </a:lnTo>
                    <a:lnTo>
                      <a:pt x="435" y="288"/>
                    </a:lnTo>
                    <a:lnTo>
                      <a:pt x="435" y="276"/>
                    </a:lnTo>
                    <a:lnTo>
                      <a:pt x="435" y="265"/>
                    </a:lnTo>
                    <a:lnTo>
                      <a:pt x="435" y="254"/>
                    </a:lnTo>
                    <a:lnTo>
                      <a:pt x="436" y="243"/>
                    </a:lnTo>
                    <a:lnTo>
                      <a:pt x="432" y="241"/>
                    </a:lnTo>
                    <a:lnTo>
                      <a:pt x="429" y="241"/>
                    </a:lnTo>
                    <a:lnTo>
                      <a:pt x="427" y="246"/>
                    </a:lnTo>
                    <a:lnTo>
                      <a:pt x="426" y="251"/>
                    </a:lnTo>
                    <a:lnTo>
                      <a:pt x="425" y="258"/>
                    </a:lnTo>
                    <a:lnTo>
                      <a:pt x="425" y="264"/>
                    </a:lnTo>
                    <a:lnTo>
                      <a:pt x="424" y="271"/>
                    </a:lnTo>
                    <a:lnTo>
                      <a:pt x="424" y="277"/>
                    </a:lnTo>
                    <a:lnTo>
                      <a:pt x="423" y="284"/>
                    </a:lnTo>
                    <a:lnTo>
                      <a:pt x="422" y="291"/>
                    </a:lnTo>
                    <a:lnTo>
                      <a:pt x="411" y="351"/>
                    </a:lnTo>
                    <a:lnTo>
                      <a:pt x="385" y="368"/>
                    </a:lnTo>
                    <a:lnTo>
                      <a:pt x="357" y="383"/>
                    </a:lnTo>
                    <a:lnTo>
                      <a:pt x="328" y="395"/>
                    </a:lnTo>
                    <a:lnTo>
                      <a:pt x="299" y="406"/>
                    </a:lnTo>
                    <a:lnTo>
                      <a:pt x="268" y="415"/>
                    </a:lnTo>
                    <a:lnTo>
                      <a:pt x="239" y="423"/>
                    </a:lnTo>
                    <a:lnTo>
                      <a:pt x="209" y="432"/>
                    </a:lnTo>
                    <a:lnTo>
                      <a:pt x="180" y="441"/>
                    </a:lnTo>
                    <a:lnTo>
                      <a:pt x="160" y="441"/>
                    </a:lnTo>
                    <a:lnTo>
                      <a:pt x="141" y="442"/>
                    </a:lnTo>
                    <a:lnTo>
                      <a:pt x="122" y="442"/>
                    </a:lnTo>
                    <a:lnTo>
                      <a:pt x="104" y="442"/>
                    </a:lnTo>
                    <a:lnTo>
                      <a:pt x="84" y="440"/>
                    </a:lnTo>
                    <a:lnTo>
                      <a:pt x="67" y="437"/>
                    </a:lnTo>
                    <a:lnTo>
                      <a:pt x="50" y="433"/>
                    </a:lnTo>
                    <a:lnTo>
                      <a:pt x="34" y="426"/>
                    </a:lnTo>
                    <a:lnTo>
                      <a:pt x="25" y="416"/>
                    </a:lnTo>
                    <a:lnTo>
                      <a:pt x="20" y="405"/>
                    </a:lnTo>
                    <a:lnTo>
                      <a:pt x="16" y="393"/>
                    </a:lnTo>
                    <a:lnTo>
                      <a:pt x="15" y="381"/>
                    </a:lnTo>
                    <a:lnTo>
                      <a:pt x="12" y="368"/>
                    </a:lnTo>
                    <a:lnTo>
                      <a:pt x="11" y="356"/>
                    </a:lnTo>
                    <a:lnTo>
                      <a:pt x="10" y="343"/>
                    </a:lnTo>
                    <a:lnTo>
                      <a:pt x="9" y="332"/>
                    </a:lnTo>
                    <a:lnTo>
                      <a:pt x="6" y="318"/>
                    </a:lnTo>
                    <a:lnTo>
                      <a:pt x="5" y="305"/>
                    </a:lnTo>
                    <a:lnTo>
                      <a:pt x="4" y="292"/>
                    </a:lnTo>
                    <a:lnTo>
                      <a:pt x="4" y="279"/>
                    </a:lnTo>
                    <a:lnTo>
                      <a:pt x="3" y="265"/>
                    </a:lnTo>
                    <a:lnTo>
                      <a:pt x="3" y="252"/>
                    </a:lnTo>
                    <a:lnTo>
                      <a:pt x="2" y="240"/>
                    </a:lnTo>
                    <a:lnTo>
                      <a:pt x="0" y="228"/>
                    </a:lnTo>
                    <a:lnTo>
                      <a:pt x="0" y="212"/>
                    </a:lnTo>
                    <a:lnTo>
                      <a:pt x="2" y="197"/>
                    </a:lnTo>
                    <a:lnTo>
                      <a:pt x="4" y="182"/>
                    </a:lnTo>
                    <a:lnTo>
                      <a:pt x="8" y="169"/>
                    </a:lnTo>
                    <a:lnTo>
                      <a:pt x="11" y="156"/>
                    </a:lnTo>
                    <a:lnTo>
                      <a:pt x="18" y="143"/>
                    </a:lnTo>
                    <a:lnTo>
                      <a:pt x="23" y="130"/>
                    </a:lnTo>
                    <a:lnTo>
                      <a:pt x="31" y="117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5" name="Freeform 89"/>
              <p:cNvSpPr>
                <a:spLocks/>
              </p:cNvSpPr>
              <p:nvPr/>
            </p:nvSpPr>
            <p:spPr bwMode="auto">
              <a:xfrm>
                <a:off x="5317" y="2127"/>
                <a:ext cx="19" cy="45"/>
              </a:xfrm>
              <a:custGeom>
                <a:avLst/>
                <a:gdLst>
                  <a:gd name="T0" fmla="*/ 80 w 99"/>
                  <a:gd name="T1" fmla="*/ 8 h 226"/>
                  <a:gd name="T2" fmla="*/ 99 w 99"/>
                  <a:gd name="T3" fmla="*/ 0 h 226"/>
                  <a:gd name="T4" fmla="*/ 90 w 99"/>
                  <a:gd name="T5" fmla="*/ 9 h 226"/>
                  <a:gd name="T6" fmla="*/ 83 w 99"/>
                  <a:gd name="T7" fmla="*/ 20 h 226"/>
                  <a:gd name="T8" fmla="*/ 80 w 99"/>
                  <a:gd name="T9" fmla="*/ 25 h 226"/>
                  <a:gd name="T10" fmla="*/ 79 w 99"/>
                  <a:gd name="T11" fmla="*/ 32 h 226"/>
                  <a:gd name="T12" fmla="*/ 79 w 99"/>
                  <a:gd name="T13" fmla="*/ 37 h 226"/>
                  <a:gd name="T14" fmla="*/ 82 w 99"/>
                  <a:gd name="T15" fmla="*/ 44 h 226"/>
                  <a:gd name="T16" fmla="*/ 84 w 99"/>
                  <a:gd name="T17" fmla="*/ 44 h 226"/>
                  <a:gd name="T18" fmla="*/ 80 w 99"/>
                  <a:gd name="T19" fmla="*/ 50 h 226"/>
                  <a:gd name="T20" fmla="*/ 75 w 99"/>
                  <a:gd name="T21" fmla="*/ 58 h 226"/>
                  <a:gd name="T22" fmla="*/ 71 w 99"/>
                  <a:gd name="T23" fmla="*/ 65 h 226"/>
                  <a:gd name="T24" fmla="*/ 68 w 99"/>
                  <a:gd name="T25" fmla="*/ 73 h 226"/>
                  <a:gd name="T26" fmla="*/ 64 w 99"/>
                  <a:gd name="T27" fmla="*/ 79 h 226"/>
                  <a:gd name="T28" fmla="*/ 62 w 99"/>
                  <a:gd name="T29" fmla="*/ 88 h 226"/>
                  <a:gd name="T30" fmla="*/ 59 w 99"/>
                  <a:gd name="T31" fmla="*/ 96 h 226"/>
                  <a:gd name="T32" fmla="*/ 60 w 99"/>
                  <a:gd name="T33" fmla="*/ 106 h 226"/>
                  <a:gd name="T34" fmla="*/ 65 w 99"/>
                  <a:gd name="T35" fmla="*/ 107 h 226"/>
                  <a:gd name="T36" fmla="*/ 67 w 99"/>
                  <a:gd name="T37" fmla="*/ 110 h 226"/>
                  <a:gd name="T38" fmla="*/ 67 w 99"/>
                  <a:gd name="T39" fmla="*/ 113 h 226"/>
                  <a:gd name="T40" fmla="*/ 67 w 99"/>
                  <a:gd name="T41" fmla="*/ 119 h 226"/>
                  <a:gd name="T42" fmla="*/ 63 w 99"/>
                  <a:gd name="T43" fmla="*/ 127 h 226"/>
                  <a:gd name="T44" fmla="*/ 62 w 99"/>
                  <a:gd name="T45" fmla="*/ 136 h 226"/>
                  <a:gd name="T46" fmla="*/ 59 w 99"/>
                  <a:gd name="T47" fmla="*/ 147 h 226"/>
                  <a:gd name="T48" fmla="*/ 60 w 99"/>
                  <a:gd name="T49" fmla="*/ 158 h 226"/>
                  <a:gd name="T50" fmla="*/ 62 w 99"/>
                  <a:gd name="T51" fmla="*/ 168 h 226"/>
                  <a:gd name="T52" fmla="*/ 66 w 99"/>
                  <a:gd name="T53" fmla="*/ 179 h 226"/>
                  <a:gd name="T54" fmla="*/ 64 w 99"/>
                  <a:gd name="T55" fmla="*/ 190 h 226"/>
                  <a:gd name="T56" fmla="*/ 62 w 99"/>
                  <a:gd name="T57" fmla="*/ 201 h 226"/>
                  <a:gd name="T58" fmla="*/ 60 w 99"/>
                  <a:gd name="T59" fmla="*/ 207 h 226"/>
                  <a:gd name="T60" fmla="*/ 59 w 99"/>
                  <a:gd name="T61" fmla="*/ 213 h 226"/>
                  <a:gd name="T62" fmla="*/ 59 w 99"/>
                  <a:gd name="T63" fmla="*/ 220 h 226"/>
                  <a:gd name="T64" fmla="*/ 60 w 99"/>
                  <a:gd name="T65" fmla="*/ 226 h 226"/>
                  <a:gd name="T66" fmla="*/ 46 w 99"/>
                  <a:gd name="T67" fmla="*/ 214 h 226"/>
                  <a:gd name="T68" fmla="*/ 34 w 99"/>
                  <a:gd name="T69" fmla="*/ 201 h 226"/>
                  <a:gd name="T70" fmla="*/ 22 w 99"/>
                  <a:gd name="T71" fmla="*/ 187 h 226"/>
                  <a:gd name="T72" fmla="*/ 13 w 99"/>
                  <a:gd name="T73" fmla="*/ 172 h 226"/>
                  <a:gd name="T74" fmla="*/ 6 w 99"/>
                  <a:gd name="T75" fmla="*/ 155 h 226"/>
                  <a:gd name="T76" fmla="*/ 1 w 99"/>
                  <a:gd name="T77" fmla="*/ 138 h 226"/>
                  <a:gd name="T78" fmla="*/ 0 w 99"/>
                  <a:gd name="T79" fmla="*/ 119 h 226"/>
                  <a:gd name="T80" fmla="*/ 5 w 99"/>
                  <a:gd name="T81" fmla="*/ 100 h 226"/>
                  <a:gd name="T82" fmla="*/ 10 w 99"/>
                  <a:gd name="T83" fmla="*/ 85 h 226"/>
                  <a:gd name="T84" fmla="*/ 18 w 99"/>
                  <a:gd name="T85" fmla="*/ 73 h 226"/>
                  <a:gd name="T86" fmla="*/ 26 w 99"/>
                  <a:gd name="T87" fmla="*/ 60 h 226"/>
                  <a:gd name="T88" fmla="*/ 36 w 99"/>
                  <a:gd name="T89" fmla="*/ 49 h 226"/>
                  <a:gd name="T90" fmla="*/ 45 w 99"/>
                  <a:gd name="T91" fmla="*/ 36 h 226"/>
                  <a:gd name="T92" fmla="*/ 56 w 99"/>
                  <a:gd name="T93" fmla="*/ 26 h 226"/>
                  <a:gd name="T94" fmla="*/ 68 w 99"/>
                  <a:gd name="T95" fmla="*/ 17 h 226"/>
                  <a:gd name="T96" fmla="*/ 80 w 99"/>
                  <a:gd name="T97" fmla="*/ 8 h 22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9"/>
                  <a:gd name="T148" fmla="*/ 0 h 226"/>
                  <a:gd name="T149" fmla="*/ 99 w 99"/>
                  <a:gd name="T150" fmla="*/ 226 h 22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9" h="226">
                    <a:moveTo>
                      <a:pt x="80" y="8"/>
                    </a:moveTo>
                    <a:lnTo>
                      <a:pt x="99" y="0"/>
                    </a:lnTo>
                    <a:lnTo>
                      <a:pt x="90" y="9"/>
                    </a:lnTo>
                    <a:lnTo>
                      <a:pt x="83" y="20"/>
                    </a:lnTo>
                    <a:lnTo>
                      <a:pt x="80" y="25"/>
                    </a:lnTo>
                    <a:lnTo>
                      <a:pt x="79" y="32"/>
                    </a:lnTo>
                    <a:lnTo>
                      <a:pt x="79" y="37"/>
                    </a:lnTo>
                    <a:lnTo>
                      <a:pt x="82" y="44"/>
                    </a:lnTo>
                    <a:lnTo>
                      <a:pt x="84" y="44"/>
                    </a:lnTo>
                    <a:lnTo>
                      <a:pt x="80" y="50"/>
                    </a:lnTo>
                    <a:lnTo>
                      <a:pt x="75" y="58"/>
                    </a:lnTo>
                    <a:lnTo>
                      <a:pt x="71" y="65"/>
                    </a:lnTo>
                    <a:lnTo>
                      <a:pt x="68" y="73"/>
                    </a:lnTo>
                    <a:lnTo>
                      <a:pt x="64" y="79"/>
                    </a:lnTo>
                    <a:lnTo>
                      <a:pt x="62" y="88"/>
                    </a:lnTo>
                    <a:lnTo>
                      <a:pt x="59" y="96"/>
                    </a:lnTo>
                    <a:lnTo>
                      <a:pt x="60" y="106"/>
                    </a:lnTo>
                    <a:lnTo>
                      <a:pt x="65" y="107"/>
                    </a:lnTo>
                    <a:lnTo>
                      <a:pt x="67" y="110"/>
                    </a:lnTo>
                    <a:lnTo>
                      <a:pt x="67" y="113"/>
                    </a:lnTo>
                    <a:lnTo>
                      <a:pt x="67" y="119"/>
                    </a:lnTo>
                    <a:lnTo>
                      <a:pt x="63" y="127"/>
                    </a:lnTo>
                    <a:lnTo>
                      <a:pt x="62" y="136"/>
                    </a:lnTo>
                    <a:lnTo>
                      <a:pt x="59" y="147"/>
                    </a:lnTo>
                    <a:lnTo>
                      <a:pt x="60" y="158"/>
                    </a:lnTo>
                    <a:lnTo>
                      <a:pt x="62" y="168"/>
                    </a:lnTo>
                    <a:lnTo>
                      <a:pt x="66" y="179"/>
                    </a:lnTo>
                    <a:lnTo>
                      <a:pt x="64" y="190"/>
                    </a:lnTo>
                    <a:lnTo>
                      <a:pt x="62" y="201"/>
                    </a:lnTo>
                    <a:lnTo>
                      <a:pt x="60" y="207"/>
                    </a:lnTo>
                    <a:lnTo>
                      <a:pt x="59" y="213"/>
                    </a:lnTo>
                    <a:lnTo>
                      <a:pt x="59" y="220"/>
                    </a:lnTo>
                    <a:lnTo>
                      <a:pt x="60" y="226"/>
                    </a:lnTo>
                    <a:lnTo>
                      <a:pt x="46" y="214"/>
                    </a:lnTo>
                    <a:lnTo>
                      <a:pt x="34" y="201"/>
                    </a:lnTo>
                    <a:lnTo>
                      <a:pt x="22" y="187"/>
                    </a:lnTo>
                    <a:lnTo>
                      <a:pt x="13" y="172"/>
                    </a:lnTo>
                    <a:lnTo>
                      <a:pt x="6" y="155"/>
                    </a:lnTo>
                    <a:lnTo>
                      <a:pt x="1" y="138"/>
                    </a:lnTo>
                    <a:lnTo>
                      <a:pt x="0" y="119"/>
                    </a:lnTo>
                    <a:lnTo>
                      <a:pt x="5" y="100"/>
                    </a:lnTo>
                    <a:lnTo>
                      <a:pt x="10" y="85"/>
                    </a:lnTo>
                    <a:lnTo>
                      <a:pt x="18" y="73"/>
                    </a:lnTo>
                    <a:lnTo>
                      <a:pt x="26" y="60"/>
                    </a:lnTo>
                    <a:lnTo>
                      <a:pt x="36" y="49"/>
                    </a:lnTo>
                    <a:lnTo>
                      <a:pt x="45" y="36"/>
                    </a:lnTo>
                    <a:lnTo>
                      <a:pt x="56" y="26"/>
                    </a:lnTo>
                    <a:lnTo>
                      <a:pt x="68" y="17"/>
                    </a:lnTo>
                    <a:lnTo>
                      <a:pt x="80" y="8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6" name="Freeform 90"/>
              <p:cNvSpPr>
                <a:spLocks/>
              </p:cNvSpPr>
              <p:nvPr/>
            </p:nvSpPr>
            <p:spPr bwMode="auto">
              <a:xfrm>
                <a:off x="5331" y="2094"/>
                <a:ext cx="120" cy="120"/>
              </a:xfrm>
              <a:custGeom>
                <a:avLst/>
                <a:gdLst>
                  <a:gd name="T0" fmla="*/ 7 w 600"/>
                  <a:gd name="T1" fmla="*/ 291 h 600"/>
                  <a:gd name="T2" fmla="*/ 12 w 600"/>
                  <a:gd name="T3" fmla="*/ 255 h 600"/>
                  <a:gd name="T4" fmla="*/ 13 w 600"/>
                  <a:gd name="T5" fmla="*/ 231 h 600"/>
                  <a:gd name="T6" fmla="*/ 36 w 600"/>
                  <a:gd name="T7" fmla="*/ 194 h 600"/>
                  <a:gd name="T8" fmla="*/ 51 w 600"/>
                  <a:gd name="T9" fmla="*/ 158 h 600"/>
                  <a:gd name="T10" fmla="*/ 72 w 600"/>
                  <a:gd name="T11" fmla="*/ 127 h 600"/>
                  <a:gd name="T12" fmla="*/ 75 w 600"/>
                  <a:gd name="T13" fmla="*/ 101 h 600"/>
                  <a:gd name="T14" fmla="*/ 133 w 600"/>
                  <a:gd name="T15" fmla="*/ 55 h 600"/>
                  <a:gd name="T16" fmla="*/ 177 w 600"/>
                  <a:gd name="T17" fmla="*/ 38 h 600"/>
                  <a:gd name="T18" fmla="*/ 244 w 600"/>
                  <a:gd name="T19" fmla="*/ 22 h 600"/>
                  <a:gd name="T20" fmla="*/ 281 w 600"/>
                  <a:gd name="T21" fmla="*/ 6 h 600"/>
                  <a:gd name="T22" fmla="*/ 324 w 600"/>
                  <a:gd name="T23" fmla="*/ 3 h 600"/>
                  <a:gd name="T24" fmla="*/ 351 w 600"/>
                  <a:gd name="T25" fmla="*/ 8 h 600"/>
                  <a:gd name="T26" fmla="*/ 388 w 600"/>
                  <a:gd name="T27" fmla="*/ 9 h 600"/>
                  <a:gd name="T28" fmla="*/ 427 w 600"/>
                  <a:gd name="T29" fmla="*/ 14 h 600"/>
                  <a:gd name="T30" fmla="*/ 455 w 600"/>
                  <a:gd name="T31" fmla="*/ 25 h 600"/>
                  <a:gd name="T32" fmla="*/ 490 w 600"/>
                  <a:gd name="T33" fmla="*/ 36 h 600"/>
                  <a:gd name="T34" fmla="*/ 543 w 600"/>
                  <a:gd name="T35" fmla="*/ 80 h 600"/>
                  <a:gd name="T36" fmla="*/ 575 w 600"/>
                  <a:gd name="T37" fmla="*/ 131 h 600"/>
                  <a:gd name="T38" fmla="*/ 590 w 600"/>
                  <a:gd name="T39" fmla="*/ 196 h 600"/>
                  <a:gd name="T40" fmla="*/ 592 w 600"/>
                  <a:gd name="T41" fmla="*/ 228 h 600"/>
                  <a:gd name="T42" fmla="*/ 588 w 600"/>
                  <a:gd name="T43" fmla="*/ 263 h 600"/>
                  <a:gd name="T44" fmla="*/ 595 w 600"/>
                  <a:gd name="T45" fmla="*/ 293 h 600"/>
                  <a:gd name="T46" fmla="*/ 587 w 600"/>
                  <a:gd name="T47" fmla="*/ 325 h 600"/>
                  <a:gd name="T48" fmla="*/ 576 w 600"/>
                  <a:gd name="T49" fmla="*/ 354 h 600"/>
                  <a:gd name="T50" fmla="*/ 564 w 600"/>
                  <a:gd name="T51" fmla="*/ 387 h 600"/>
                  <a:gd name="T52" fmla="*/ 536 w 600"/>
                  <a:gd name="T53" fmla="*/ 415 h 600"/>
                  <a:gd name="T54" fmla="*/ 519 w 600"/>
                  <a:gd name="T55" fmla="*/ 370 h 600"/>
                  <a:gd name="T56" fmla="*/ 504 w 600"/>
                  <a:gd name="T57" fmla="*/ 320 h 600"/>
                  <a:gd name="T58" fmla="*/ 514 w 600"/>
                  <a:gd name="T59" fmla="*/ 291 h 600"/>
                  <a:gd name="T60" fmla="*/ 486 w 600"/>
                  <a:gd name="T61" fmla="*/ 235 h 600"/>
                  <a:gd name="T62" fmla="*/ 429 w 600"/>
                  <a:gd name="T63" fmla="*/ 198 h 600"/>
                  <a:gd name="T64" fmla="*/ 381 w 600"/>
                  <a:gd name="T65" fmla="*/ 180 h 600"/>
                  <a:gd name="T66" fmla="*/ 295 w 600"/>
                  <a:gd name="T67" fmla="*/ 175 h 600"/>
                  <a:gd name="T68" fmla="*/ 273 w 600"/>
                  <a:gd name="T69" fmla="*/ 182 h 600"/>
                  <a:gd name="T70" fmla="*/ 170 w 600"/>
                  <a:gd name="T71" fmla="*/ 254 h 600"/>
                  <a:gd name="T72" fmla="*/ 138 w 600"/>
                  <a:gd name="T73" fmla="*/ 335 h 600"/>
                  <a:gd name="T74" fmla="*/ 129 w 600"/>
                  <a:gd name="T75" fmla="*/ 364 h 600"/>
                  <a:gd name="T76" fmla="*/ 131 w 600"/>
                  <a:gd name="T77" fmla="*/ 406 h 600"/>
                  <a:gd name="T78" fmla="*/ 141 w 600"/>
                  <a:gd name="T79" fmla="*/ 460 h 600"/>
                  <a:gd name="T80" fmla="*/ 157 w 600"/>
                  <a:gd name="T81" fmla="*/ 526 h 600"/>
                  <a:gd name="T82" fmla="*/ 184 w 600"/>
                  <a:gd name="T83" fmla="*/ 570 h 600"/>
                  <a:gd name="T84" fmla="*/ 214 w 600"/>
                  <a:gd name="T85" fmla="*/ 599 h 600"/>
                  <a:gd name="T86" fmla="*/ 166 w 600"/>
                  <a:gd name="T87" fmla="*/ 593 h 600"/>
                  <a:gd name="T88" fmla="*/ 127 w 600"/>
                  <a:gd name="T89" fmla="*/ 561 h 600"/>
                  <a:gd name="T90" fmla="*/ 94 w 600"/>
                  <a:gd name="T91" fmla="*/ 541 h 600"/>
                  <a:gd name="T92" fmla="*/ 60 w 600"/>
                  <a:gd name="T93" fmla="*/ 519 h 600"/>
                  <a:gd name="T94" fmla="*/ 40 w 600"/>
                  <a:gd name="T95" fmla="*/ 501 h 600"/>
                  <a:gd name="T96" fmla="*/ 29 w 600"/>
                  <a:gd name="T97" fmla="*/ 472 h 600"/>
                  <a:gd name="T98" fmla="*/ 23 w 600"/>
                  <a:gd name="T99" fmla="*/ 440 h 600"/>
                  <a:gd name="T100" fmla="*/ 13 w 600"/>
                  <a:gd name="T101" fmla="*/ 414 h 600"/>
                  <a:gd name="T102" fmla="*/ 1 w 600"/>
                  <a:gd name="T103" fmla="*/ 388 h 600"/>
                  <a:gd name="T104" fmla="*/ 8 w 600"/>
                  <a:gd name="T105" fmla="*/ 347 h 6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00"/>
                  <a:gd name="T160" fmla="*/ 0 h 600"/>
                  <a:gd name="T161" fmla="*/ 600 w 600"/>
                  <a:gd name="T162" fmla="*/ 600 h 6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00" h="600">
                    <a:moveTo>
                      <a:pt x="6" y="326"/>
                    </a:moveTo>
                    <a:lnTo>
                      <a:pt x="3" y="316"/>
                    </a:lnTo>
                    <a:lnTo>
                      <a:pt x="3" y="307"/>
                    </a:lnTo>
                    <a:lnTo>
                      <a:pt x="4" y="299"/>
                    </a:lnTo>
                    <a:lnTo>
                      <a:pt x="7" y="291"/>
                    </a:lnTo>
                    <a:lnTo>
                      <a:pt x="9" y="283"/>
                    </a:lnTo>
                    <a:lnTo>
                      <a:pt x="12" y="275"/>
                    </a:lnTo>
                    <a:lnTo>
                      <a:pt x="15" y="267"/>
                    </a:lnTo>
                    <a:lnTo>
                      <a:pt x="19" y="259"/>
                    </a:lnTo>
                    <a:lnTo>
                      <a:pt x="12" y="255"/>
                    </a:lnTo>
                    <a:lnTo>
                      <a:pt x="7" y="255"/>
                    </a:lnTo>
                    <a:lnTo>
                      <a:pt x="6" y="257"/>
                    </a:lnTo>
                    <a:lnTo>
                      <a:pt x="7" y="247"/>
                    </a:lnTo>
                    <a:lnTo>
                      <a:pt x="10" y="239"/>
                    </a:lnTo>
                    <a:lnTo>
                      <a:pt x="13" y="231"/>
                    </a:lnTo>
                    <a:lnTo>
                      <a:pt x="18" y="224"/>
                    </a:lnTo>
                    <a:lnTo>
                      <a:pt x="22" y="216"/>
                    </a:lnTo>
                    <a:lnTo>
                      <a:pt x="27" y="209"/>
                    </a:lnTo>
                    <a:lnTo>
                      <a:pt x="31" y="201"/>
                    </a:lnTo>
                    <a:lnTo>
                      <a:pt x="36" y="194"/>
                    </a:lnTo>
                    <a:lnTo>
                      <a:pt x="31" y="189"/>
                    </a:lnTo>
                    <a:lnTo>
                      <a:pt x="26" y="189"/>
                    </a:lnTo>
                    <a:lnTo>
                      <a:pt x="31" y="179"/>
                    </a:lnTo>
                    <a:lnTo>
                      <a:pt x="41" y="169"/>
                    </a:lnTo>
                    <a:lnTo>
                      <a:pt x="51" y="158"/>
                    </a:lnTo>
                    <a:lnTo>
                      <a:pt x="60" y="149"/>
                    </a:lnTo>
                    <a:lnTo>
                      <a:pt x="57" y="143"/>
                    </a:lnTo>
                    <a:lnTo>
                      <a:pt x="53" y="140"/>
                    </a:lnTo>
                    <a:lnTo>
                      <a:pt x="62" y="132"/>
                    </a:lnTo>
                    <a:lnTo>
                      <a:pt x="72" y="127"/>
                    </a:lnTo>
                    <a:lnTo>
                      <a:pt x="77" y="123"/>
                    </a:lnTo>
                    <a:lnTo>
                      <a:pt x="81" y="120"/>
                    </a:lnTo>
                    <a:lnTo>
                      <a:pt x="83" y="114"/>
                    </a:lnTo>
                    <a:lnTo>
                      <a:pt x="85" y="109"/>
                    </a:lnTo>
                    <a:lnTo>
                      <a:pt x="75" y="101"/>
                    </a:lnTo>
                    <a:lnTo>
                      <a:pt x="87" y="92"/>
                    </a:lnTo>
                    <a:lnTo>
                      <a:pt x="99" y="83"/>
                    </a:lnTo>
                    <a:lnTo>
                      <a:pt x="111" y="73"/>
                    </a:lnTo>
                    <a:lnTo>
                      <a:pt x="123" y="65"/>
                    </a:lnTo>
                    <a:lnTo>
                      <a:pt x="133" y="55"/>
                    </a:lnTo>
                    <a:lnTo>
                      <a:pt x="146" y="46"/>
                    </a:lnTo>
                    <a:lnTo>
                      <a:pt x="158" y="36"/>
                    </a:lnTo>
                    <a:lnTo>
                      <a:pt x="171" y="29"/>
                    </a:lnTo>
                    <a:lnTo>
                      <a:pt x="173" y="34"/>
                    </a:lnTo>
                    <a:lnTo>
                      <a:pt x="177" y="38"/>
                    </a:lnTo>
                    <a:lnTo>
                      <a:pt x="223" y="19"/>
                    </a:lnTo>
                    <a:lnTo>
                      <a:pt x="227" y="24"/>
                    </a:lnTo>
                    <a:lnTo>
                      <a:pt x="232" y="26"/>
                    </a:lnTo>
                    <a:lnTo>
                      <a:pt x="237" y="24"/>
                    </a:lnTo>
                    <a:lnTo>
                      <a:pt x="244" y="22"/>
                    </a:lnTo>
                    <a:lnTo>
                      <a:pt x="250" y="17"/>
                    </a:lnTo>
                    <a:lnTo>
                      <a:pt x="258" y="13"/>
                    </a:lnTo>
                    <a:lnTo>
                      <a:pt x="264" y="9"/>
                    </a:lnTo>
                    <a:lnTo>
                      <a:pt x="272" y="9"/>
                    </a:lnTo>
                    <a:lnTo>
                      <a:pt x="281" y="6"/>
                    </a:lnTo>
                    <a:lnTo>
                      <a:pt x="293" y="7"/>
                    </a:lnTo>
                    <a:lnTo>
                      <a:pt x="303" y="11"/>
                    </a:lnTo>
                    <a:lnTo>
                      <a:pt x="314" y="8"/>
                    </a:lnTo>
                    <a:lnTo>
                      <a:pt x="319" y="5"/>
                    </a:lnTo>
                    <a:lnTo>
                      <a:pt x="324" y="3"/>
                    </a:lnTo>
                    <a:lnTo>
                      <a:pt x="331" y="0"/>
                    </a:lnTo>
                    <a:lnTo>
                      <a:pt x="338" y="3"/>
                    </a:lnTo>
                    <a:lnTo>
                      <a:pt x="338" y="8"/>
                    </a:lnTo>
                    <a:lnTo>
                      <a:pt x="345" y="12"/>
                    </a:lnTo>
                    <a:lnTo>
                      <a:pt x="351" y="8"/>
                    </a:lnTo>
                    <a:lnTo>
                      <a:pt x="358" y="6"/>
                    </a:lnTo>
                    <a:lnTo>
                      <a:pt x="365" y="5"/>
                    </a:lnTo>
                    <a:lnTo>
                      <a:pt x="373" y="6"/>
                    </a:lnTo>
                    <a:lnTo>
                      <a:pt x="380" y="6"/>
                    </a:lnTo>
                    <a:lnTo>
                      <a:pt x="388" y="9"/>
                    </a:lnTo>
                    <a:lnTo>
                      <a:pt x="394" y="12"/>
                    </a:lnTo>
                    <a:lnTo>
                      <a:pt x="401" y="15"/>
                    </a:lnTo>
                    <a:lnTo>
                      <a:pt x="409" y="13"/>
                    </a:lnTo>
                    <a:lnTo>
                      <a:pt x="419" y="13"/>
                    </a:lnTo>
                    <a:lnTo>
                      <a:pt x="427" y="14"/>
                    </a:lnTo>
                    <a:lnTo>
                      <a:pt x="435" y="19"/>
                    </a:lnTo>
                    <a:lnTo>
                      <a:pt x="438" y="21"/>
                    </a:lnTo>
                    <a:lnTo>
                      <a:pt x="443" y="23"/>
                    </a:lnTo>
                    <a:lnTo>
                      <a:pt x="449" y="24"/>
                    </a:lnTo>
                    <a:lnTo>
                      <a:pt x="455" y="25"/>
                    </a:lnTo>
                    <a:lnTo>
                      <a:pt x="460" y="25"/>
                    </a:lnTo>
                    <a:lnTo>
                      <a:pt x="467" y="26"/>
                    </a:lnTo>
                    <a:lnTo>
                      <a:pt x="472" y="27"/>
                    </a:lnTo>
                    <a:lnTo>
                      <a:pt x="479" y="31"/>
                    </a:lnTo>
                    <a:lnTo>
                      <a:pt x="490" y="36"/>
                    </a:lnTo>
                    <a:lnTo>
                      <a:pt x="502" y="42"/>
                    </a:lnTo>
                    <a:lnTo>
                      <a:pt x="513" y="50"/>
                    </a:lnTo>
                    <a:lnTo>
                      <a:pt x="524" y="59"/>
                    </a:lnTo>
                    <a:lnTo>
                      <a:pt x="533" y="69"/>
                    </a:lnTo>
                    <a:lnTo>
                      <a:pt x="543" y="80"/>
                    </a:lnTo>
                    <a:lnTo>
                      <a:pt x="552" y="91"/>
                    </a:lnTo>
                    <a:lnTo>
                      <a:pt x="560" y="102"/>
                    </a:lnTo>
                    <a:lnTo>
                      <a:pt x="562" y="112"/>
                    </a:lnTo>
                    <a:lnTo>
                      <a:pt x="569" y="123"/>
                    </a:lnTo>
                    <a:lnTo>
                      <a:pt x="575" y="131"/>
                    </a:lnTo>
                    <a:lnTo>
                      <a:pt x="575" y="141"/>
                    </a:lnTo>
                    <a:lnTo>
                      <a:pt x="592" y="179"/>
                    </a:lnTo>
                    <a:lnTo>
                      <a:pt x="589" y="183"/>
                    </a:lnTo>
                    <a:lnTo>
                      <a:pt x="589" y="189"/>
                    </a:lnTo>
                    <a:lnTo>
                      <a:pt x="590" y="196"/>
                    </a:lnTo>
                    <a:lnTo>
                      <a:pt x="593" y="202"/>
                    </a:lnTo>
                    <a:lnTo>
                      <a:pt x="595" y="209"/>
                    </a:lnTo>
                    <a:lnTo>
                      <a:pt x="596" y="215"/>
                    </a:lnTo>
                    <a:lnTo>
                      <a:pt x="595" y="222"/>
                    </a:lnTo>
                    <a:lnTo>
                      <a:pt x="592" y="228"/>
                    </a:lnTo>
                    <a:lnTo>
                      <a:pt x="596" y="234"/>
                    </a:lnTo>
                    <a:lnTo>
                      <a:pt x="596" y="242"/>
                    </a:lnTo>
                    <a:lnTo>
                      <a:pt x="593" y="249"/>
                    </a:lnTo>
                    <a:lnTo>
                      <a:pt x="591" y="257"/>
                    </a:lnTo>
                    <a:lnTo>
                      <a:pt x="588" y="263"/>
                    </a:lnTo>
                    <a:lnTo>
                      <a:pt x="589" y="270"/>
                    </a:lnTo>
                    <a:lnTo>
                      <a:pt x="591" y="276"/>
                    </a:lnTo>
                    <a:lnTo>
                      <a:pt x="600" y="284"/>
                    </a:lnTo>
                    <a:lnTo>
                      <a:pt x="597" y="287"/>
                    </a:lnTo>
                    <a:lnTo>
                      <a:pt x="595" y="293"/>
                    </a:lnTo>
                    <a:lnTo>
                      <a:pt x="592" y="300"/>
                    </a:lnTo>
                    <a:lnTo>
                      <a:pt x="590" y="306"/>
                    </a:lnTo>
                    <a:lnTo>
                      <a:pt x="588" y="312"/>
                    </a:lnTo>
                    <a:lnTo>
                      <a:pt x="587" y="318"/>
                    </a:lnTo>
                    <a:lnTo>
                      <a:pt x="587" y="325"/>
                    </a:lnTo>
                    <a:lnTo>
                      <a:pt x="587" y="331"/>
                    </a:lnTo>
                    <a:lnTo>
                      <a:pt x="582" y="334"/>
                    </a:lnTo>
                    <a:lnTo>
                      <a:pt x="580" y="341"/>
                    </a:lnTo>
                    <a:lnTo>
                      <a:pt x="577" y="347"/>
                    </a:lnTo>
                    <a:lnTo>
                      <a:pt x="576" y="354"/>
                    </a:lnTo>
                    <a:lnTo>
                      <a:pt x="573" y="359"/>
                    </a:lnTo>
                    <a:lnTo>
                      <a:pt x="571" y="364"/>
                    </a:lnTo>
                    <a:lnTo>
                      <a:pt x="567" y="370"/>
                    </a:lnTo>
                    <a:lnTo>
                      <a:pt x="562" y="376"/>
                    </a:lnTo>
                    <a:lnTo>
                      <a:pt x="564" y="387"/>
                    </a:lnTo>
                    <a:lnTo>
                      <a:pt x="557" y="395"/>
                    </a:lnTo>
                    <a:lnTo>
                      <a:pt x="551" y="405"/>
                    </a:lnTo>
                    <a:lnTo>
                      <a:pt x="544" y="415"/>
                    </a:lnTo>
                    <a:lnTo>
                      <a:pt x="539" y="424"/>
                    </a:lnTo>
                    <a:lnTo>
                      <a:pt x="536" y="415"/>
                    </a:lnTo>
                    <a:lnTo>
                      <a:pt x="534" y="406"/>
                    </a:lnTo>
                    <a:lnTo>
                      <a:pt x="532" y="395"/>
                    </a:lnTo>
                    <a:lnTo>
                      <a:pt x="527" y="388"/>
                    </a:lnTo>
                    <a:lnTo>
                      <a:pt x="523" y="378"/>
                    </a:lnTo>
                    <a:lnTo>
                      <a:pt x="519" y="370"/>
                    </a:lnTo>
                    <a:lnTo>
                      <a:pt x="515" y="360"/>
                    </a:lnTo>
                    <a:lnTo>
                      <a:pt x="512" y="351"/>
                    </a:lnTo>
                    <a:lnTo>
                      <a:pt x="509" y="341"/>
                    </a:lnTo>
                    <a:lnTo>
                      <a:pt x="507" y="331"/>
                    </a:lnTo>
                    <a:lnTo>
                      <a:pt x="504" y="320"/>
                    </a:lnTo>
                    <a:lnTo>
                      <a:pt x="506" y="311"/>
                    </a:lnTo>
                    <a:lnTo>
                      <a:pt x="508" y="312"/>
                    </a:lnTo>
                    <a:lnTo>
                      <a:pt x="510" y="312"/>
                    </a:lnTo>
                    <a:lnTo>
                      <a:pt x="513" y="301"/>
                    </a:lnTo>
                    <a:lnTo>
                      <a:pt x="514" y="291"/>
                    </a:lnTo>
                    <a:lnTo>
                      <a:pt x="513" y="281"/>
                    </a:lnTo>
                    <a:lnTo>
                      <a:pt x="512" y="270"/>
                    </a:lnTo>
                    <a:lnTo>
                      <a:pt x="506" y="256"/>
                    </a:lnTo>
                    <a:lnTo>
                      <a:pt x="497" y="245"/>
                    </a:lnTo>
                    <a:lnTo>
                      <a:pt x="486" y="235"/>
                    </a:lnTo>
                    <a:lnTo>
                      <a:pt x="475" y="229"/>
                    </a:lnTo>
                    <a:lnTo>
                      <a:pt x="463" y="222"/>
                    </a:lnTo>
                    <a:lnTo>
                      <a:pt x="451" y="214"/>
                    </a:lnTo>
                    <a:lnTo>
                      <a:pt x="439" y="207"/>
                    </a:lnTo>
                    <a:lnTo>
                      <a:pt x="429" y="198"/>
                    </a:lnTo>
                    <a:lnTo>
                      <a:pt x="430" y="198"/>
                    </a:lnTo>
                    <a:lnTo>
                      <a:pt x="433" y="197"/>
                    </a:lnTo>
                    <a:lnTo>
                      <a:pt x="415" y="188"/>
                    </a:lnTo>
                    <a:lnTo>
                      <a:pt x="399" y="184"/>
                    </a:lnTo>
                    <a:lnTo>
                      <a:pt x="381" y="180"/>
                    </a:lnTo>
                    <a:lnTo>
                      <a:pt x="364" y="178"/>
                    </a:lnTo>
                    <a:lnTo>
                      <a:pt x="345" y="175"/>
                    </a:lnTo>
                    <a:lnTo>
                      <a:pt x="327" y="175"/>
                    </a:lnTo>
                    <a:lnTo>
                      <a:pt x="310" y="175"/>
                    </a:lnTo>
                    <a:lnTo>
                      <a:pt x="295" y="175"/>
                    </a:lnTo>
                    <a:lnTo>
                      <a:pt x="303" y="169"/>
                    </a:lnTo>
                    <a:lnTo>
                      <a:pt x="293" y="169"/>
                    </a:lnTo>
                    <a:lnTo>
                      <a:pt x="286" y="173"/>
                    </a:lnTo>
                    <a:lnTo>
                      <a:pt x="279" y="178"/>
                    </a:lnTo>
                    <a:lnTo>
                      <a:pt x="273" y="182"/>
                    </a:lnTo>
                    <a:lnTo>
                      <a:pt x="246" y="187"/>
                    </a:lnTo>
                    <a:lnTo>
                      <a:pt x="223" y="199"/>
                    </a:lnTo>
                    <a:lnTo>
                      <a:pt x="203" y="214"/>
                    </a:lnTo>
                    <a:lnTo>
                      <a:pt x="186" y="233"/>
                    </a:lnTo>
                    <a:lnTo>
                      <a:pt x="170" y="254"/>
                    </a:lnTo>
                    <a:lnTo>
                      <a:pt x="157" y="276"/>
                    </a:lnTo>
                    <a:lnTo>
                      <a:pt x="146" y="300"/>
                    </a:lnTo>
                    <a:lnTo>
                      <a:pt x="140" y="325"/>
                    </a:lnTo>
                    <a:lnTo>
                      <a:pt x="138" y="329"/>
                    </a:lnTo>
                    <a:lnTo>
                      <a:pt x="138" y="335"/>
                    </a:lnTo>
                    <a:lnTo>
                      <a:pt x="137" y="342"/>
                    </a:lnTo>
                    <a:lnTo>
                      <a:pt x="137" y="348"/>
                    </a:lnTo>
                    <a:lnTo>
                      <a:pt x="134" y="354"/>
                    </a:lnTo>
                    <a:lnTo>
                      <a:pt x="132" y="360"/>
                    </a:lnTo>
                    <a:lnTo>
                      <a:pt x="129" y="364"/>
                    </a:lnTo>
                    <a:lnTo>
                      <a:pt x="126" y="369"/>
                    </a:lnTo>
                    <a:lnTo>
                      <a:pt x="129" y="376"/>
                    </a:lnTo>
                    <a:lnTo>
                      <a:pt x="131" y="386"/>
                    </a:lnTo>
                    <a:lnTo>
                      <a:pt x="131" y="395"/>
                    </a:lnTo>
                    <a:lnTo>
                      <a:pt x="131" y="406"/>
                    </a:lnTo>
                    <a:lnTo>
                      <a:pt x="130" y="416"/>
                    </a:lnTo>
                    <a:lnTo>
                      <a:pt x="130" y="428"/>
                    </a:lnTo>
                    <a:lnTo>
                      <a:pt x="131" y="437"/>
                    </a:lnTo>
                    <a:lnTo>
                      <a:pt x="137" y="449"/>
                    </a:lnTo>
                    <a:lnTo>
                      <a:pt x="141" y="460"/>
                    </a:lnTo>
                    <a:lnTo>
                      <a:pt x="145" y="473"/>
                    </a:lnTo>
                    <a:lnTo>
                      <a:pt x="147" y="486"/>
                    </a:lnTo>
                    <a:lnTo>
                      <a:pt x="151" y="499"/>
                    </a:lnTo>
                    <a:lnTo>
                      <a:pt x="153" y="512"/>
                    </a:lnTo>
                    <a:lnTo>
                      <a:pt x="157" y="526"/>
                    </a:lnTo>
                    <a:lnTo>
                      <a:pt x="162" y="538"/>
                    </a:lnTo>
                    <a:lnTo>
                      <a:pt x="171" y="551"/>
                    </a:lnTo>
                    <a:lnTo>
                      <a:pt x="175" y="557"/>
                    </a:lnTo>
                    <a:lnTo>
                      <a:pt x="179" y="564"/>
                    </a:lnTo>
                    <a:lnTo>
                      <a:pt x="184" y="570"/>
                    </a:lnTo>
                    <a:lnTo>
                      <a:pt x="190" y="577"/>
                    </a:lnTo>
                    <a:lnTo>
                      <a:pt x="194" y="582"/>
                    </a:lnTo>
                    <a:lnTo>
                      <a:pt x="200" y="589"/>
                    </a:lnTo>
                    <a:lnTo>
                      <a:pt x="206" y="594"/>
                    </a:lnTo>
                    <a:lnTo>
                      <a:pt x="214" y="599"/>
                    </a:lnTo>
                    <a:lnTo>
                      <a:pt x="203" y="600"/>
                    </a:lnTo>
                    <a:lnTo>
                      <a:pt x="193" y="600"/>
                    </a:lnTo>
                    <a:lnTo>
                      <a:pt x="184" y="599"/>
                    </a:lnTo>
                    <a:lnTo>
                      <a:pt x="175" y="597"/>
                    </a:lnTo>
                    <a:lnTo>
                      <a:pt x="166" y="593"/>
                    </a:lnTo>
                    <a:lnTo>
                      <a:pt x="157" y="590"/>
                    </a:lnTo>
                    <a:lnTo>
                      <a:pt x="148" y="585"/>
                    </a:lnTo>
                    <a:lnTo>
                      <a:pt x="142" y="582"/>
                    </a:lnTo>
                    <a:lnTo>
                      <a:pt x="134" y="570"/>
                    </a:lnTo>
                    <a:lnTo>
                      <a:pt x="127" y="561"/>
                    </a:lnTo>
                    <a:lnTo>
                      <a:pt x="117" y="552"/>
                    </a:lnTo>
                    <a:lnTo>
                      <a:pt x="108" y="550"/>
                    </a:lnTo>
                    <a:lnTo>
                      <a:pt x="104" y="554"/>
                    </a:lnTo>
                    <a:lnTo>
                      <a:pt x="99" y="547"/>
                    </a:lnTo>
                    <a:lnTo>
                      <a:pt x="94" y="541"/>
                    </a:lnTo>
                    <a:lnTo>
                      <a:pt x="87" y="536"/>
                    </a:lnTo>
                    <a:lnTo>
                      <a:pt x="81" y="533"/>
                    </a:lnTo>
                    <a:lnTo>
                      <a:pt x="73" y="528"/>
                    </a:lnTo>
                    <a:lnTo>
                      <a:pt x="67" y="524"/>
                    </a:lnTo>
                    <a:lnTo>
                      <a:pt x="60" y="519"/>
                    </a:lnTo>
                    <a:lnTo>
                      <a:pt x="55" y="513"/>
                    </a:lnTo>
                    <a:lnTo>
                      <a:pt x="49" y="511"/>
                    </a:lnTo>
                    <a:lnTo>
                      <a:pt x="45" y="508"/>
                    </a:lnTo>
                    <a:lnTo>
                      <a:pt x="42" y="504"/>
                    </a:lnTo>
                    <a:lnTo>
                      <a:pt x="40" y="501"/>
                    </a:lnTo>
                    <a:lnTo>
                      <a:pt x="38" y="493"/>
                    </a:lnTo>
                    <a:lnTo>
                      <a:pt x="38" y="487"/>
                    </a:lnTo>
                    <a:lnTo>
                      <a:pt x="36" y="480"/>
                    </a:lnTo>
                    <a:lnTo>
                      <a:pt x="33" y="478"/>
                    </a:lnTo>
                    <a:lnTo>
                      <a:pt x="29" y="472"/>
                    </a:lnTo>
                    <a:lnTo>
                      <a:pt x="28" y="465"/>
                    </a:lnTo>
                    <a:lnTo>
                      <a:pt x="27" y="459"/>
                    </a:lnTo>
                    <a:lnTo>
                      <a:pt x="27" y="452"/>
                    </a:lnTo>
                    <a:lnTo>
                      <a:pt x="25" y="446"/>
                    </a:lnTo>
                    <a:lnTo>
                      <a:pt x="23" y="440"/>
                    </a:lnTo>
                    <a:lnTo>
                      <a:pt x="19" y="436"/>
                    </a:lnTo>
                    <a:lnTo>
                      <a:pt x="13" y="434"/>
                    </a:lnTo>
                    <a:lnTo>
                      <a:pt x="13" y="427"/>
                    </a:lnTo>
                    <a:lnTo>
                      <a:pt x="13" y="420"/>
                    </a:lnTo>
                    <a:lnTo>
                      <a:pt x="13" y="414"/>
                    </a:lnTo>
                    <a:lnTo>
                      <a:pt x="13" y="407"/>
                    </a:lnTo>
                    <a:lnTo>
                      <a:pt x="12" y="401"/>
                    </a:lnTo>
                    <a:lnTo>
                      <a:pt x="10" y="395"/>
                    </a:lnTo>
                    <a:lnTo>
                      <a:pt x="6" y="391"/>
                    </a:lnTo>
                    <a:lnTo>
                      <a:pt x="1" y="388"/>
                    </a:lnTo>
                    <a:lnTo>
                      <a:pt x="0" y="378"/>
                    </a:lnTo>
                    <a:lnTo>
                      <a:pt x="1" y="371"/>
                    </a:lnTo>
                    <a:lnTo>
                      <a:pt x="4" y="362"/>
                    </a:lnTo>
                    <a:lnTo>
                      <a:pt x="7" y="355"/>
                    </a:lnTo>
                    <a:lnTo>
                      <a:pt x="8" y="347"/>
                    </a:lnTo>
                    <a:lnTo>
                      <a:pt x="9" y="340"/>
                    </a:lnTo>
                    <a:lnTo>
                      <a:pt x="9" y="332"/>
                    </a:lnTo>
                    <a:lnTo>
                      <a:pt x="6" y="326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7" name="Freeform 91"/>
              <p:cNvSpPr>
                <a:spLocks/>
              </p:cNvSpPr>
              <p:nvPr/>
            </p:nvSpPr>
            <p:spPr bwMode="auto">
              <a:xfrm>
                <a:off x="5353" y="2210"/>
                <a:ext cx="63" cy="26"/>
              </a:xfrm>
              <a:custGeom>
                <a:avLst/>
                <a:gdLst>
                  <a:gd name="T0" fmla="*/ 17 w 316"/>
                  <a:gd name="T1" fmla="*/ 10 h 131"/>
                  <a:gd name="T2" fmla="*/ 46 w 316"/>
                  <a:gd name="T3" fmla="*/ 27 h 131"/>
                  <a:gd name="T4" fmla="*/ 77 w 316"/>
                  <a:gd name="T5" fmla="*/ 39 h 131"/>
                  <a:gd name="T6" fmla="*/ 110 w 316"/>
                  <a:gd name="T7" fmla="*/ 41 h 131"/>
                  <a:gd name="T8" fmla="*/ 138 w 316"/>
                  <a:gd name="T9" fmla="*/ 39 h 131"/>
                  <a:gd name="T10" fmla="*/ 158 w 316"/>
                  <a:gd name="T11" fmla="*/ 44 h 131"/>
                  <a:gd name="T12" fmla="*/ 180 w 316"/>
                  <a:gd name="T13" fmla="*/ 44 h 131"/>
                  <a:gd name="T14" fmla="*/ 200 w 316"/>
                  <a:gd name="T15" fmla="*/ 43 h 131"/>
                  <a:gd name="T16" fmla="*/ 221 w 316"/>
                  <a:gd name="T17" fmla="*/ 44 h 131"/>
                  <a:gd name="T18" fmla="*/ 244 w 316"/>
                  <a:gd name="T19" fmla="*/ 49 h 131"/>
                  <a:gd name="T20" fmla="*/ 267 w 316"/>
                  <a:gd name="T21" fmla="*/ 49 h 131"/>
                  <a:gd name="T22" fmla="*/ 289 w 316"/>
                  <a:gd name="T23" fmla="*/ 44 h 131"/>
                  <a:gd name="T24" fmla="*/ 304 w 316"/>
                  <a:gd name="T25" fmla="*/ 47 h 131"/>
                  <a:gd name="T26" fmla="*/ 311 w 316"/>
                  <a:gd name="T27" fmla="*/ 61 h 131"/>
                  <a:gd name="T28" fmla="*/ 315 w 316"/>
                  <a:gd name="T29" fmla="*/ 76 h 131"/>
                  <a:gd name="T30" fmla="*/ 316 w 316"/>
                  <a:gd name="T31" fmla="*/ 94 h 131"/>
                  <a:gd name="T32" fmla="*/ 311 w 316"/>
                  <a:gd name="T33" fmla="*/ 112 h 131"/>
                  <a:gd name="T34" fmla="*/ 302 w 316"/>
                  <a:gd name="T35" fmla="*/ 115 h 131"/>
                  <a:gd name="T36" fmla="*/ 292 w 316"/>
                  <a:gd name="T37" fmla="*/ 115 h 131"/>
                  <a:gd name="T38" fmla="*/ 284 w 316"/>
                  <a:gd name="T39" fmla="*/ 119 h 131"/>
                  <a:gd name="T40" fmla="*/ 273 w 316"/>
                  <a:gd name="T41" fmla="*/ 122 h 131"/>
                  <a:gd name="T42" fmla="*/ 257 w 316"/>
                  <a:gd name="T43" fmla="*/ 123 h 131"/>
                  <a:gd name="T44" fmla="*/ 241 w 316"/>
                  <a:gd name="T45" fmla="*/ 128 h 131"/>
                  <a:gd name="T46" fmla="*/ 225 w 316"/>
                  <a:gd name="T47" fmla="*/ 128 h 131"/>
                  <a:gd name="T48" fmla="*/ 212 w 316"/>
                  <a:gd name="T49" fmla="*/ 128 h 131"/>
                  <a:gd name="T50" fmla="*/ 201 w 316"/>
                  <a:gd name="T51" fmla="*/ 130 h 131"/>
                  <a:gd name="T52" fmla="*/ 188 w 316"/>
                  <a:gd name="T53" fmla="*/ 125 h 131"/>
                  <a:gd name="T54" fmla="*/ 172 w 316"/>
                  <a:gd name="T55" fmla="*/ 122 h 131"/>
                  <a:gd name="T56" fmla="*/ 156 w 316"/>
                  <a:gd name="T57" fmla="*/ 121 h 131"/>
                  <a:gd name="T58" fmla="*/ 141 w 316"/>
                  <a:gd name="T59" fmla="*/ 119 h 131"/>
                  <a:gd name="T60" fmla="*/ 119 w 316"/>
                  <a:gd name="T61" fmla="*/ 115 h 131"/>
                  <a:gd name="T62" fmla="*/ 89 w 316"/>
                  <a:gd name="T63" fmla="*/ 109 h 131"/>
                  <a:gd name="T64" fmla="*/ 63 w 316"/>
                  <a:gd name="T65" fmla="*/ 98 h 131"/>
                  <a:gd name="T66" fmla="*/ 38 w 316"/>
                  <a:gd name="T67" fmla="*/ 81 h 131"/>
                  <a:gd name="T68" fmla="*/ 0 w 316"/>
                  <a:gd name="T69" fmla="*/ 31 h 131"/>
                  <a:gd name="T70" fmla="*/ 3 w 316"/>
                  <a:gd name="T71" fmla="*/ 16 h 131"/>
                  <a:gd name="T72" fmla="*/ 4 w 316"/>
                  <a:gd name="T73" fmla="*/ 0 h 13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16"/>
                  <a:gd name="T112" fmla="*/ 0 h 131"/>
                  <a:gd name="T113" fmla="*/ 316 w 316"/>
                  <a:gd name="T114" fmla="*/ 131 h 13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16" h="131">
                    <a:moveTo>
                      <a:pt x="4" y="0"/>
                    </a:moveTo>
                    <a:lnTo>
                      <a:pt x="17" y="10"/>
                    </a:lnTo>
                    <a:lnTo>
                      <a:pt x="31" y="19"/>
                    </a:lnTo>
                    <a:lnTo>
                      <a:pt x="46" y="27"/>
                    </a:lnTo>
                    <a:lnTo>
                      <a:pt x="62" y="34"/>
                    </a:lnTo>
                    <a:lnTo>
                      <a:pt x="77" y="39"/>
                    </a:lnTo>
                    <a:lnTo>
                      <a:pt x="94" y="42"/>
                    </a:lnTo>
                    <a:lnTo>
                      <a:pt x="110" y="41"/>
                    </a:lnTo>
                    <a:lnTo>
                      <a:pt x="129" y="36"/>
                    </a:lnTo>
                    <a:lnTo>
                      <a:pt x="138" y="39"/>
                    </a:lnTo>
                    <a:lnTo>
                      <a:pt x="149" y="42"/>
                    </a:lnTo>
                    <a:lnTo>
                      <a:pt x="158" y="44"/>
                    </a:lnTo>
                    <a:lnTo>
                      <a:pt x="170" y="45"/>
                    </a:lnTo>
                    <a:lnTo>
                      <a:pt x="180" y="44"/>
                    </a:lnTo>
                    <a:lnTo>
                      <a:pt x="191" y="44"/>
                    </a:lnTo>
                    <a:lnTo>
                      <a:pt x="200" y="43"/>
                    </a:lnTo>
                    <a:lnTo>
                      <a:pt x="211" y="41"/>
                    </a:lnTo>
                    <a:lnTo>
                      <a:pt x="221" y="44"/>
                    </a:lnTo>
                    <a:lnTo>
                      <a:pt x="232" y="47"/>
                    </a:lnTo>
                    <a:lnTo>
                      <a:pt x="244" y="49"/>
                    </a:lnTo>
                    <a:lnTo>
                      <a:pt x="256" y="50"/>
                    </a:lnTo>
                    <a:lnTo>
                      <a:pt x="267" y="49"/>
                    </a:lnTo>
                    <a:lnTo>
                      <a:pt x="278" y="47"/>
                    </a:lnTo>
                    <a:lnTo>
                      <a:pt x="289" y="44"/>
                    </a:lnTo>
                    <a:lnTo>
                      <a:pt x="301" y="40"/>
                    </a:lnTo>
                    <a:lnTo>
                      <a:pt x="304" y="47"/>
                    </a:lnTo>
                    <a:lnTo>
                      <a:pt x="308" y="55"/>
                    </a:lnTo>
                    <a:lnTo>
                      <a:pt x="311" y="61"/>
                    </a:lnTo>
                    <a:lnTo>
                      <a:pt x="314" y="70"/>
                    </a:lnTo>
                    <a:lnTo>
                      <a:pt x="315" y="76"/>
                    </a:lnTo>
                    <a:lnTo>
                      <a:pt x="316" y="86"/>
                    </a:lnTo>
                    <a:lnTo>
                      <a:pt x="316" y="94"/>
                    </a:lnTo>
                    <a:lnTo>
                      <a:pt x="315" y="105"/>
                    </a:lnTo>
                    <a:lnTo>
                      <a:pt x="311" y="112"/>
                    </a:lnTo>
                    <a:lnTo>
                      <a:pt x="307" y="115"/>
                    </a:lnTo>
                    <a:lnTo>
                      <a:pt x="302" y="115"/>
                    </a:lnTo>
                    <a:lnTo>
                      <a:pt x="298" y="116"/>
                    </a:lnTo>
                    <a:lnTo>
                      <a:pt x="292" y="115"/>
                    </a:lnTo>
                    <a:lnTo>
                      <a:pt x="288" y="116"/>
                    </a:lnTo>
                    <a:lnTo>
                      <a:pt x="284" y="119"/>
                    </a:lnTo>
                    <a:lnTo>
                      <a:pt x="282" y="125"/>
                    </a:lnTo>
                    <a:lnTo>
                      <a:pt x="273" y="122"/>
                    </a:lnTo>
                    <a:lnTo>
                      <a:pt x="266" y="122"/>
                    </a:lnTo>
                    <a:lnTo>
                      <a:pt x="257" y="123"/>
                    </a:lnTo>
                    <a:lnTo>
                      <a:pt x="250" y="127"/>
                    </a:lnTo>
                    <a:lnTo>
                      <a:pt x="241" y="128"/>
                    </a:lnTo>
                    <a:lnTo>
                      <a:pt x="233" y="129"/>
                    </a:lnTo>
                    <a:lnTo>
                      <a:pt x="225" y="128"/>
                    </a:lnTo>
                    <a:lnTo>
                      <a:pt x="217" y="125"/>
                    </a:lnTo>
                    <a:lnTo>
                      <a:pt x="212" y="128"/>
                    </a:lnTo>
                    <a:lnTo>
                      <a:pt x="207" y="130"/>
                    </a:lnTo>
                    <a:lnTo>
                      <a:pt x="201" y="130"/>
                    </a:lnTo>
                    <a:lnTo>
                      <a:pt x="196" y="131"/>
                    </a:lnTo>
                    <a:lnTo>
                      <a:pt x="188" y="125"/>
                    </a:lnTo>
                    <a:lnTo>
                      <a:pt x="181" y="123"/>
                    </a:lnTo>
                    <a:lnTo>
                      <a:pt x="172" y="122"/>
                    </a:lnTo>
                    <a:lnTo>
                      <a:pt x="165" y="122"/>
                    </a:lnTo>
                    <a:lnTo>
                      <a:pt x="156" y="121"/>
                    </a:lnTo>
                    <a:lnTo>
                      <a:pt x="149" y="121"/>
                    </a:lnTo>
                    <a:lnTo>
                      <a:pt x="141" y="119"/>
                    </a:lnTo>
                    <a:lnTo>
                      <a:pt x="135" y="115"/>
                    </a:lnTo>
                    <a:lnTo>
                      <a:pt x="119" y="115"/>
                    </a:lnTo>
                    <a:lnTo>
                      <a:pt x="104" y="113"/>
                    </a:lnTo>
                    <a:lnTo>
                      <a:pt x="89" y="109"/>
                    </a:lnTo>
                    <a:lnTo>
                      <a:pt x="76" y="105"/>
                    </a:lnTo>
                    <a:lnTo>
                      <a:pt x="63" y="98"/>
                    </a:lnTo>
                    <a:lnTo>
                      <a:pt x="50" y="90"/>
                    </a:lnTo>
                    <a:lnTo>
                      <a:pt x="38" y="81"/>
                    </a:lnTo>
                    <a:lnTo>
                      <a:pt x="28" y="73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3" y="16"/>
                    </a:lnTo>
                    <a:lnTo>
                      <a:pt x="2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8" name="Freeform 92"/>
              <p:cNvSpPr>
                <a:spLocks/>
              </p:cNvSpPr>
              <p:nvPr/>
            </p:nvSpPr>
            <p:spPr bwMode="auto">
              <a:xfrm>
                <a:off x="5363" y="2145"/>
                <a:ext cx="68" cy="70"/>
              </a:xfrm>
              <a:custGeom>
                <a:avLst/>
                <a:gdLst>
                  <a:gd name="T0" fmla="*/ 17 w 341"/>
                  <a:gd name="T1" fmla="*/ 102 h 350"/>
                  <a:gd name="T2" fmla="*/ 24 w 341"/>
                  <a:gd name="T3" fmla="*/ 91 h 350"/>
                  <a:gd name="T4" fmla="*/ 29 w 341"/>
                  <a:gd name="T5" fmla="*/ 82 h 350"/>
                  <a:gd name="T6" fmla="*/ 38 w 341"/>
                  <a:gd name="T7" fmla="*/ 77 h 350"/>
                  <a:gd name="T8" fmla="*/ 40 w 341"/>
                  <a:gd name="T9" fmla="*/ 66 h 350"/>
                  <a:gd name="T10" fmla="*/ 52 w 341"/>
                  <a:gd name="T11" fmla="*/ 63 h 350"/>
                  <a:gd name="T12" fmla="*/ 57 w 341"/>
                  <a:gd name="T13" fmla="*/ 51 h 350"/>
                  <a:gd name="T14" fmla="*/ 66 w 341"/>
                  <a:gd name="T15" fmla="*/ 37 h 350"/>
                  <a:gd name="T16" fmla="*/ 72 w 341"/>
                  <a:gd name="T17" fmla="*/ 37 h 350"/>
                  <a:gd name="T18" fmla="*/ 81 w 341"/>
                  <a:gd name="T19" fmla="*/ 36 h 350"/>
                  <a:gd name="T20" fmla="*/ 82 w 341"/>
                  <a:gd name="T21" fmla="*/ 24 h 350"/>
                  <a:gd name="T22" fmla="*/ 90 w 341"/>
                  <a:gd name="T23" fmla="*/ 24 h 350"/>
                  <a:gd name="T24" fmla="*/ 100 w 341"/>
                  <a:gd name="T25" fmla="*/ 17 h 350"/>
                  <a:gd name="T26" fmla="*/ 105 w 341"/>
                  <a:gd name="T27" fmla="*/ 26 h 350"/>
                  <a:gd name="T28" fmla="*/ 116 w 341"/>
                  <a:gd name="T29" fmla="*/ 19 h 350"/>
                  <a:gd name="T30" fmla="*/ 129 w 341"/>
                  <a:gd name="T31" fmla="*/ 14 h 350"/>
                  <a:gd name="T32" fmla="*/ 140 w 341"/>
                  <a:gd name="T33" fmla="*/ 6 h 350"/>
                  <a:gd name="T34" fmla="*/ 148 w 341"/>
                  <a:gd name="T35" fmla="*/ 0 h 350"/>
                  <a:gd name="T36" fmla="*/ 161 w 341"/>
                  <a:gd name="T37" fmla="*/ 8 h 350"/>
                  <a:gd name="T38" fmla="*/ 180 w 341"/>
                  <a:gd name="T39" fmla="*/ 6 h 350"/>
                  <a:gd name="T40" fmla="*/ 200 w 341"/>
                  <a:gd name="T41" fmla="*/ 6 h 350"/>
                  <a:gd name="T42" fmla="*/ 219 w 341"/>
                  <a:gd name="T43" fmla="*/ 12 h 350"/>
                  <a:gd name="T44" fmla="*/ 226 w 341"/>
                  <a:gd name="T45" fmla="*/ 20 h 350"/>
                  <a:gd name="T46" fmla="*/ 234 w 341"/>
                  <a:gd name="T47" fmla="*/ 26 h 350"/>
                  <a:gd name="T48" fmla="*/ 241 w 341"/>
                  <a:gd name="T49" fmla="*/ 27 h 350"/>
                  <a:gd name="T50" fmla="*/ 251 w 341"/>
                  <a:gd name="T51" fmla="*/ 27 h 350"/>
                  <a:gd name="T52" fmla="*/ 260 w 341"/>
                  <a:gd name="T53" fmla="*/ 30 h 350"/>
                  <a:gd name="T54" fmla="*/ 269 w 341"/>
                  <a:gd name="T55" fmla="*/ 43 h 350"/>
                  <a:gd name="T56" fmla="*/ 289 w 341"/>
                  <a:gd name="T57" fmla="*/ 49 h 350"/>
                  <a:gd name="T58" fmla="*/ 305 w 341"/>
                  <a:gd name="T59" fmla="*/ 52 h 350"/>
                  <a:gd name="T60" fmla="*/ 318 w 341"/>
                  <a:gd name="T61" fmla="*/ 57 h 350"/>
                  <a:gd name="T62" fmla="*/ 335 w 341"/>
                  <a:gd name="T63" fmla="*/ 82 h 350"/>
                  <a:gd name="T64" fmla="*/ 341 w 341"/>
                  <a:gd name="T65" fmla="*/ 133 h 350"/>
                  <a:gd name="T66" fmla="*/ 336 w 341"/>
                  <a:gd name="T67" fmla="*/ 183 h 350"/>
                  <a:gd name="T68" fmla="*/ 326 w 341"/>
                  <a:gd name="T69" fmla="*/ 233 h 350"/>
                  <a:gd name="T70" fmla="*/ 320 w 341"/>
                  <a:gd name="T71" fmla="*/ 264 h 350"/>
                  <a:gd name="T72" fmla="*/ 308 w 341"/>
                  <a:gd name="T73" fmla="*/ 280 h 350"/>
                  <a:gd name="T74" fmla="*/ 295 w 341"/>
                  <a:gd name="T75" fmla="*/ 293 h 350"/>
                  <a:gd name="T76" fmla="*/ 278 w 341"/>
                  <a:gd name="T77" fmla="*/ 302 h 350"/>
                  <a:gd name="T78" fmla="*/ 261 w 341"/>
                  <a:gd name="T79" fmla="*/ 311 h 350"/>
                  <a:gd name="T80" fmla="*/ 249 w 341"/>
                  <a:gd name="T81" fmla="*/ 325 h 350"/>
                  <a:gd name="T82" fmla="*/ 232 w 341"/>
                  <a:gd name="T83" fmla="*/ 344 h 350"/>
                  <a:gd name="T84" fmla="*/ 201 w 341"/>
                  <a:gd name="T85" fmla="*/ 350 h 350"/>
                  <a:gd name="T86" fmla="*/ 168 w 341"/>
                  <a:gd name="T87" fmla="*/ 345 h 350"/>
                  <a:gd name="T88" fmla="*/ 135 w 341"/>
                  <a:gd name="T89" fmla="*/ 343 h 350"/>
                  <a:gd name="T90" fmla="*/ 108 w 341"/>
                  <a:gd name="T91" fmla="*/ 345 h 350"/>
                  <a:gd name="T92" fmla="*/ 91 w 341"/>
                  <a:gd name="T93" fmla="*/ 342 h 350"/>
                  <a:gd name="T94" fmla="*/ 75 w 341"/>
                  <a:gd name="T95" fmla="*/ 336 h 350"/>
                  <a:gd name="T96" fmla="*/ 60 w 341"/>
                  <a:gd name="T97" fmla="*/ 329 h 350"/>
                  <a:gd name="T98" fmla="*/ 45 w 341"/>
                  <a:gd name="T99" fmla="*/ 314 h 350"/>
                  <a:gd name="T100" fmla="*/ 28 w 341"/>
                  <a:gd name="T101" fmla="*/ 292 h 350"/>
                  <a:gd name="T102" fmla="*/ 12 w 341"/>
                  <a:gd name="T103" fmla="*/ 268 h 350"/>
                  <a:gd name="T104" fmla="*/ 3 w 341"/>
                  <a:gd name="T105" fmla="*/ 243 h 350"/>
                  <a:gd name="T106" fmla="*/ 12 w 341"/>
                  <a:gd name="T107" fmla="*/ 227 h 350"/>
                  <a:gd name="T108" fmla="*/ 23 w 341"/>
                  <a:gd name="T109" fmla="*/ 221 h 350"/>
                  <a:gd name="T110" fmla="*/ 14 w 341"/>
                  <a:gd name="T111" fmla="*/ 208 h 350"/>
                  <a:gd name="T112" fmla="*/ 10 w 341"/>
                  <a:gd name="T113" fmla="*/ 193 h 350"/>
                  <a:gd name="T114" fmla="*/ 3 w 341"/>
                  <a:gd name="T115" fmla="*/ 177 h 350"/>
                  <a:gd name="T116" fmla="*/ 0 w 341"/>
                  <a:gd name="T117" fmla="*/ 160 h 350"/>
                  <a:gd name="T118" fmla="*/ 0 w 341"/>
                  <a:gd name="T119" fmla="*/ 145 h 350"/>
                  <a:gd name="T120" fmla="*/ 3 w 341"/>
                  <a:gd name="T121" fmla="*/ 132 h 350"/>
                  <a:gd name="T122" fmla="*/ 9 w 341"/>
                  <a:gd name="T123" fmla="*/ 118 h 3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41"/>
                  <a:gd name="T187" fmla="*/ 0 h 350"/>
                  <a:gd name="T188" fmla="*/ 341 w 341"/>
                  <a:gd name="T189" fmla="*/ 350 h 35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41" h="350">
                    <a:moveTo>
                      <a:pt x="13" y="111"/>
                    </a:moveTo>
                    <a:lnTo>
                      <a:pt x="17" y="102"/>
                    </a:lnTo>
                    <a:lnTo>
                      <a:pt x="19" y="93"/>
                    </a:lnTo>
                    <a:lnTo>
                      <a:pt x="24" y="91"/>
                    </a:lnTo>
                    <a:lnTo>
                      <a:pt x="29" y="88"/>
                    </a:lnTo>
                    <a:lnTo>
                      <a:pt x="29" y="82"/>
                    </a:lnTo>
                    <a:lnTo>
                      <a:pt x="37" y="84"/>
                    </a:lnTo>
                    <a:lnTo>
                      <a:pt x="38" y="77"/>
                    </a:lnTo>
                    <a:lnTo>
                      <a:pt x="39" y="72"/>
                    </a:lnTo>
                    <a:lnTo>
                      <a:pt x="40" y="66"/>
                    </a:lnTo>
                    <a:lnTo>
                      <a:pt x="44" y="63"/>
                    </a:lnTo>
                    <a:lnTo>
                      <a:pt x="52" y="63"/>
                    </a:lnTo>
                    <a:lnTo>
                      <a:pt x="57" y="57"/>
                    </a:lnTo>
                    <a:lnTo>
                      <a:pt x="57" y="51"/>
                    </a:lnTo>
                    <a:lnTo>
                      <a:pt x="60" y="45"/>
                    </a:lnTo>
                    <a:lnTo>
                      <a:pt x="66" y="37"/>
                    </a:lnTo>
                    <a:lnTo>
                      <a:pt x="71" y="34"/>
                    </a:lnTo>
                    <a:lnTo>
                      <a:pt x="72" y="37"/>
                    </a:lnTo>
                    <a:lnTo>
                      <a:pt x="76" y="42"/>
                    </a:lnTo>
                    <a:lnTo>
                      <a:pt x="81" y="36"/>
                    </a:lnTo>
                    <a:lnTo>
                      <a:pt x="82" y="31"/>
                    </a:lnTo>
                    <a:lnTo>
                      <a:pt x="82" y="24"/>
                    </a:lnTo>
                    <a:lnTo>
                      <a:pt x="88" y="22"/>
                    </a:lnTo>
                    <a:lnTo>
                      <a:pt x="90" y="24"/>
                    </a:lnTo>
                    <a:lnTo>
                      <a:pt x="93" y="24"/>
                    </a:lnTo>
                    <a:lnTo>
                      <a:pt x="100" y="17"/>
                    </a:lnTo>
                    <a:lnTo>
                      <a:pt x="101" y="21"/>
                    </a:lnTo>
                    <a:lnTo>
                      <a:pt x="105" y="26"/>
                    </a:lnTo>
                    <a:lnTo>
                      <a:pt x="109" y="22"/>
                    </a:lnTo>
                    <a:lnTo>
                      <a:pt x="116" y="19"/>
                    </a:lnTo>
                    <a:lnTo>
                      <a:pt x="122" y="16"/>
                    </a:lnTo>
                    <a:lnTo>
                      <a:pt x="129" y="14"/>
                    </a:lnTo>
                    <a:lnTo>
                      <a:pt x="134" y="9"/>
                    </a:lnTo>
                    <a:lnTo>
                      <a:pt x="140" y="6"/>
                    </a:lnTo>
                    <a:lnTo>
                      <a:pt x="144" y="3"/>
                    </a:lnTo>
                    <a:lnTo>
                      <a:pt x="148" y="0"/>
                    </a:lnTo>
                    <a:lnTo>
                      <a:pt x="152" y="11"/>
                    </a:lnTo>
                    <a:lnTo>
                      <a:pt x="161" y="8"/>
                    </a:lnTo>
                    <a:lnTo>
                      <a:pt x="171" y="7"/>
                    </a:lnTo>
                    <a:lnTo>
                      <a:pt x="180" y="6"/>
                    </a:lnTo>
                    <a:lnTo>
                      <a:pt x="190" y="6"/>
                    </a:lnTo>
                    <a:lnTo>
                      <a:pt x="200" y="6"/>
                    </a:lnTo>
                    <a:lnTo>
                      <a:pt x="209" y="8"/>
                    </a:lnTo>
                    <a:lnTo>
                      <a:pt x="219" y="12"/>
                    </a:lnTo>
                    <a:lnTo>
                      <a:pt x="229" y="17"/>
                    </a:lnTo>
                    <a:lnTo>
                      <a:pt x="226" y="20"/>
                    </a:lnTo>
                    <a:lnTo>
                      <a:pt x="230" y="23"/>
                    </a:lnTo>
                    <a:lnTo>
                      <a:pt x="234" y="26"/>
                    </a:lnTo>
                    <a:lnTo>
                      <a:pt x="238" y="28"/>
                    </a:lnTo>
                    <a:lnTo>
                      <a:pt x="241" y="27"/>
                    </a:lnTo>
                    <a:lnTo>
                      <a:pt x="247" y="28"/>
                    </a:lnTo>
                    <a:lnTo>
                      <a:pt x="251" y="27"/>
                    </a:lnTo>
                    <a:lnTo>
                      <a:pt x="254" y="24"/>
                    </a:lnTo>
                    <a:lnTo>
                      <a:pt x="260" y="30"/>
                    </a:lnTo>
                    <a:lnTo>
                      <a:pt x="265" y="36"/>
                    </a:lnTo>
                    <a:lnTo>
                      <a:pt x="269" y="43"/>
                    </a:lnTo>
                    <a:lnTo>
                      <a:pt x="278" y="48"/>
                    </a:lnTo>
                    <a:lnTo>
                      <a:pt x="289" y="49"/>
                    </a:lnTo>
                    <a:lnTo>
                      <a:pt x="300" y="48"/>
                    </a:lnTo>
                    <a:lnTo>
                      <a:pt x="305" y="52"/>
                    </a:lnTo>
                    <a:lnTo>
                      <a:pt x="311" y="56"/>
                    </a:lnTo>
                    <a:lnTo>
                      <a:pt x="318" y="57"/>
                    </a:lnTo>
                    <a:lnTo>
                      <a:pt x="326" y="59"/>
                    </a:lnTo>
                    <a:lnTo>
                      <a:pt x="335" y="82"/>
                    </a:lnTo>
                    <a:lnTo>
                      <a:pt x="340" y="108"/>
                    </a:lnTo>
                    <a:lnTo>
                      <a:pt x="341" y="133"/>
                    </a:lnTo>
                    <a:lnTo>
                      <a:pt x="340" y="159"/>
                    </a:lnTo>
                    <a:lnTo>
                      <a:pt x="336" y="183"/>
                    </a:lnTo>
                    <a:lnTo>
                      <a:pt x="331" y="209"/>
                    </a:lnTo>
                    <a:lnTo>
                      <a:pt x="326" y="233"/>
                    </a:lnTo>
                    <a:lnTo>
                      <a:pt x="323" y="257"/>
                    </a:lnTo>
                    <a:lnTo>
                      <a:pt x="320" y="264"/>
                    </a:lnTo>
                    <a:lnTo>
                      <a:pt x="314" y="272"/>
                    </a:lnTo>
                    <a:lnTo>
                      <a:pt x="308" y="280"/>
                    </a:lnTo>
                    <a:lnTo>
                      <a:pt x="303" y="287"/>
                    </a:lnTo>
                    <a:lnTo>
                      <a:pt x="295" y="293"/>
                    </a:lnTo>
                    <a:lnTo>
                      <a:pt x="286" y="298"/>
                    </a:lnTo>
                    <a:lnTo>
                      <a:pt x="278" y="302"/>
                    </a:lnTo>
                    <a:lnTo>
                      <a:pt x="270" y="308"/>
                    </a:lnTo>
                    <a:lnTo>
                      <a:pt x="261" y="311"/>
                    </a:lnTo>
                    <a:lnTo>
                      <a:pt x="254" y="317"/>
                    </a:lnTo>
                    <a:lnTo>
                      <a:pt x="249" y="325"/>
                    </a:lnTo>
                    <a:lnTo>
                      <a:pt x="247" y="337"/>
                    </a:lnTo>
                    <a:lnTo>
                      <a:pt x="232" y="344"/>
                    </a:lnTo>
                    <a:lnTo>
                      <a:pt x="217" y="349"/>
                    </a:lnTo>
                    <a:lnTo>
                      <a:pt x="201" y="350"/>
                    </a:lnTo>
                    <a:lnTo>
                      <a:pt x="186" y="349"/>
                    </a:lnTo>
                    <a:lnTo>
                      <a:pt x="168" y="345"/>
                    </a:lnTo>
                    <a:lnTo>
                      <a:pt x="152" y="343"/>
                    </a:lnTo>
                    <a:lnTo>
                      <a:pt x="135" y="343"/>
                    </a:lnTo>
                    <a:lnTo>
                      <a:pt x="118" y="346"/>
                    </a:lnTo>
                    <a:lnTo>
                      <a:pt x="108" y="345"/>
                    </a:lnTo>
                    <a:lnTo>
                      <a:pt x="100" y="344"/>
                    </a:lnTo>
                    <a:lnTo>
                      <a:pt x="91" y="342"/>
                    </a:lnTo>
                    <a:lnTo>
                      <a:pt x="84" y="340"/>
                    </a:lnTo>
                    <a:lnTo>
                      <a:pt x="75" y="336"/>
                    </a:lnTo>
                    <a:lnTo>
                      <a:pt x="68" y="332"/>
                    </a:lnTo>
                    <a:lnTo>
                      <a:pt x="60" y="329"/>
                    </a:lnTo>
                    <a:lnTo>
                      <a:pt x="54" y="326"/>
                    </a:lnTo>
                    <a:lnTo>
                      <a:pt x="45" y="314"/>
                    </a:lnTo>
                    <a:lnTo>
                      <a:pt x="37" y="304"/>
                    </a:lnTo>
                    <a:lnTo>
                      <a:pt x="28" y="292"/>
                    </a:lnTo>
                    <a:lnTo>
                      <a:pt x="20" y="281"/>
                    </a:lnTo>
                    <a:lnTo>
                      <a:pt x="12" y="268"/>
                    </a:lnTo>
                    <a:lnTo>
                      <a:pt x="7" y="256"/>
                    </a:lnTo>
                    <a:lnTo>
                      <a:pt x="3" y="243"/>
                    </a:lnTo>
                    <a:lnTo>
                      <a:pt x="3" y="231"/>
                    </a:lnTo>
                    <a:lnTo>
                      <a:pt x="12" y="227"/>
                    </a:lnTo>
                    <a:lnTo>
                      <a:pt x="23" y="228"/>
                    </a:lnTo>
                    <a:lnTo>
                      <a:pt x="23" y="221"/>
                    </a:lnTo>
                    <a:lnTo>
                      <a:pt x="19" y="214"/>
                    </a:lnTo>
                    <a:lnTo>
                      <a:pt x="14" y="208"/>
                    </a:lnTo>
                    <a:lnTo>
                      <a:pt x="13" y="202"/>
                    </a:lnTo>
                    <a:lnTo>
                      <a:pt x="10" y="193"/>
                    </a:lnTo>
                    <a:lnTo>
                      <a:pt x="7" y="185"/>
                    </a:lnTo>
                    <a:lnTo>
                      <a:pt x="3" y="177"/>
                    </a:lnTo>
                    <a:lnTo>
                      <a:pt x="2" y="168"/>
                    </a:lnTo>
                    <a:lnTo>
                      <a:pt x="0" y="160"/>
                    </a:lnTo>
                    <a:lnTo>
                      <a:pt x="0" y="152"/>
                    </a:lnTo>
                    <a:lnTo>
                      <a:pt x="0" y="145"/>
                    </a:lnTo>
                    <a:lnTo>
                      <a:pt x="3" y="139"/>
                    </a:lnTo>
                    <a:lnTo>
                      <a:pt x="3" y="132"/>
                    </a:lnTo>
                    <a:lnTo>
                      <a:pt x="7" y="125"/>
                    </a:lnTo>
                    <a:lnTo>
                      <a:pt x="9" y="118"/>
                    </a:lnTo>
                    <a:lnTo>
                      <a:pt x="13" y="111"/>
                    </a:lnTo>
                    <a:close/>
                  </a:path>
                </a:pathLst>
              </a:custGeom>
              <a:solidFill>
                <a:srgbClr val="FFE3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9" name="Freeform 93"/>
              <p:cNvSpPr>
                <a:spLocks/>
              </p:cNvSpPr>
              <p:nvPr/>
            </p:nvSpPr>
            <p:spPr bwMode="auto">
              <a:xfrm>
                <a:off x="5376" y="2160"/>
                <a:ext cx="9" cy="9"/>
              </a:xfrm>
              <a:custGeom>
                <a:avLst/>
                <a:gdLst>
                  <a:gd name="T0" fmla="*/ 32 w 45"/>
                  <a:gd name="T1" fmla="*/ 0 h 42"/>
                  <a:gd name="T2" fmla="*/ 45 w 45"/>
                  <a:gd name="T3" fmla="*/ 3 h 42"/>
                  <a:gd name="T4" fmla="*/ 42 w 45"/>
                  <a:gd name="T5" fmla="*/ 6 h 42"/>
                  <a:gd name="T6" fmla="*/ 38 w 45"/>
                  <a:gd name="T7" fmla="*/ 9 h 42"/>
                  <a:gd name="T8" fmla="*/ 33 w 45"/>
                  <a:gd name="T9" fmla="*/ 10 h 42"/>
                  <a:gd name="T10" fmla="*/ 29 w 45"/>
                  <a:gd name="T11" fmla="*/ 14 h 42"/>
                  <a:gd name="T12" fmla="*/ 22 w 45"/>
                  <a:gd name="T13" fmla="*/ 21 h 42"/>
                  <a:gd name="T14" fmla="*/ 18 w 45"/>
                  <a:gd name="T15" fmla="*/ 29 h 42"/>
                  <a:gd name="T16" fmla="*/ 11 w 45"/>
                  <a:gd name="T17" fmla="*/ 35 h 42"/>
                  <a:gd name="T18" fmla="*/ 4 w 45"/>
                  <a:gd name="T19" fmla="*/ 42 h 42"/>
                  <a:gd name="T20" fmla="*/ 0 w 45"/>
                  <a:gd name="T21" fmla="*/ 35 h 42"/>
                  <a:gd name="T22" fmla="*/ 7 w 45"/>
                  <a:gd name="T23" fmla="*/ 25 h 42"/>
                  <a:gd name="T24" fmla="*/ 14 w 45"/>
                  <a:gd name="T25" fmla="*/ 16 h 42"/>
                  <a:gd name="T26" fmla="*/ 22 w 45"/>
                  <a:gd name="T27" fmla="*/ 8 h 42"/>
                  <a:gd name="T28" fmla="*/ 32 w 45"/>
                  <a:gd name="T29" fmla="*/ 0 h 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"/>
                  <a:gd name="T46" fmla="*/ 0 h 42"/>
                  <a:gd name="T47" fmla="*/ 45 w 45"/>
                  <a:gd name="T48" fmla="*/ 42 h 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" h="42">
                    <a:moveTo>
                      <a:pt x="32" y="0"/>
                    </a:moveTo>
                    <a:lnTo>
                      <a:pt x="45" y="3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3" y="10"/>
                    </a:lnTo>
                    <a:lnTo>
                      <a:pt x="29" y="14"/>
                    </a:lnTo>
                    <a:lnTo>
                      <a:pt x="22" y="21"/>
                    </a:lnTo>
                    <a:lnTo>
                      <a:pt x="18" y="29"/>
                    </a:lnTo>
                    <a:lnTo>
                      <a:pt x="11" y="35"/>
                    </a:lnTo>
                    <a:lnTo>
                      <a:pt x="4" y="42"/>
                    </a:lnTo>
                    <a:lnTo>
                      <a:pt x="0" y="35"/>
                    </a:lnTo>
                    <a:lnTo>
                      <a:pt x="7" y="25"/>
                    </a:lnTo>
                    <a:lnTo>
                      <a:pt x="14" y="16"/>
                    </a:lnTo>
                    <a:lnTo>
                      <a:pt x="22" y="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0" name="Freeform 94"/>
              <p:cNvSpPr>
                <a:spLocks/>
              </p:cNvSpPr>
              <p:nvPr/>
            </p:nvSpPr>
            <p:spPr bwMode="auto">
              <a:xfrm>
                <a:off x="5377" y="2169"/>
                <a:ext cx="19" cy="13"/>
              </a:xfrm>
              <a:custGeom>
                <a:avLst/>
                <a:gdLst>
                  <a:gd name="T0" fmla="*/ 61 w 95"/>
                  <a:gd name="T1" fmla="*/ 3 h 67"/>
                  <a:gd name="T2" fmla="*/ 67 w 95"/>
                  <a:gd name="T3" fmla="*/ 0 h 67"/>
                  <a:gd name="T4" fmla="*/ 74 w 95"/>
                  <a:gd name="T5" fmla="*/ 2 h 67"/>
                  <a:gd name="T6" fmla="*/ 79 w 95"/>
                  <a:gd name="T7" fmla="*/ 4 h 67"/>
                  <a:gd name="T8" fmla="*/ 84 w 95"/>
                  <a:gd name="T9" fmla="*/ 10 h 67"/>
                  <a:gd name="T10" fmla="*/ 90 w 95"/>
                  <a:gd name="T11" fmla="*/ 18 h 67"/>
                  <a:gd name="T12" fmla="*/ 94 w 95"/>
                  <a:gd name="T13" fmla="*/ 30 h 67"/>
                  <a:gd name="T14" fmla="*/ 95 w 95"/>
                  <a:gd name="T15" fmla="*/ 41 h 67"/>
                  <a:gd name="T16" fmla="*/ 92 w 95"/>
                  <a:gd name="T17" fmla="*/ 52 h 67"/>
                  <a:gd name="T18" fmla="*/ 81 w 95"/>
                  <a:gd name="T19" fmla="*/ 59 h 67"/>
                  <a:gd name="T20" fmla="*/ 70 w 95"/>
                  <a:gd name="T21" fmla="*/ 63 h 67"/>
                  <a:gd name="T22" fmla="*/ 59 w 95"/>
                  <a:gd name="T23" fmla="*/ 65 h 67"/>
                  <a:gd name="T24" fmla="*/ 47 w 95"/>
                  <a:gd name="T25" fmla="*/ 67 h 67"/>
                  <a:gd name="T26" fmla="*/ 34 w 95"/>
                  <a:gd name="T27" fmla="*/ 66 h 67"/>
                  <a:gd name="T28" fmla="*/ 21 w 95"/>
                  <a:gd name="T29" fmla="*/ 65 h 67"/>
                  <a:gd name="T30" fmla="*/ 9 w 95"/>
                  <a:gd name="T31" fmla="*/ 63 h 67"/>
                  <a:gd name="T32" fmla="*/ 0 w 95"/>
                  <a:gd name="T33" fmla="*/ 61 h 67"/>
                  <a:gd name="T34" fmla="*/ 3 w 95"/>
                  <a:gd name="T35" fmla="*/ 50 h 67"/>
                  <a:gd name="T36" fmla="*/ 9 w 95"/>
                  <a:gd name="T37" fmla="*/ 42 h 67"/>
                  <a:gd name="T38" fmla="*/ 16 w 95"/>
                  <a:gd name="T39" fmla="*/ 33 h 67"/>
                  <a:gd name="T40" fmla="*/ 24 w 95"/>
                  <a:gd name="T41" fmla="*/ 27 h 67"/>
                  <a:gd name="T42" fmla="*/ 32 w 95"/>
                  <a:gd name="T43" fmla="*/ 20 h 67"/>
                  <a:gd name="T44" fmla="*/ 41 w 95"/>
                  <a:gd name="T45" fmla="*/ 14 h 67"/>
                  <a:gd name="T46" fmla="*/ 51 w 95"/>
                  <a:gd name="T47" fmla="*/ 8 h 67"/>
                  <a:gd name="T48" fmla="*/ 61 w 95"/>
                  <a:gd name="T49" fmla="*/ 3 h 6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"/>
                  <a:gd name="T76" fmla="*/ 0 h 67"/>
                  <a:gd name="T77" fmla="*/ 95 w 95"/>
                  <a:gd name="T78" fmla="*/ 67 h 6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" h="67">
                    <a:moveTo>
                      <a:pt x="61" y="3"/>
                    </a:moveTo>
                    <a:lnTo>
                      <a:pt x="67" y="0"/>
                    </a:lnTo>
                    <a:lnTo>
                      <a:pt x="74" y="2"/>
                    </a:lnTo>
                    <a:lnTo>
                      <a:pt x="79" y="4"/>
                    </a:lnTo>
                    <a:lnTo>
                      <a:pt x="84" y="10"/>
                    </a:lnTo>
                    <a:lnTo>
                      <a:pt x="90" y="18"/>
                    </a:lnTo>
                    <a:lnTo>
                      <a:pt x="94" y="30"/>
                    </a:lnTo>
                    <a:lnTo>
                      <a:pt x="95" y="41"/>
                    </a:lnTo>
                    <a:lnTo>
                      <a:pt x="92" y="52"/>
                    </a:lnTo>
                    <a:lnTo>
                      <a:pt x="81" y="59"/>
                    </a:lnTo>
                    <a:lnTo>
                      <a:pt x="70" y="63"/>
                    </a:lnTo>
                    <a:lnTo>
                      <a:pt x="59" y="65"/>
                    </a:lnTo>
                    <a:lnTo>
                      <a:pt x="47" y="67"/>
                    </a:lnTo>
                    <a:lnTo>
                      <a:pt x="34" y="66"/>
                    </a:lnTo>
                    <a:lnTo>
                      <a:pt x="21" y="65"/>
                    </a:lnTo>
                    <a:lnTo>
                      <a:pt x="9" y="63"/>
                    </a:lnTo>
                    <a:lnTo>
                      <a:pt x="0" y="61"/>
                    </a:lnTo>
                    <a:lnTo>
                      <a:pt x="3" y="50"/>
                    </a:lnTo>
                    <a:lnTo>
                      <a:pt x="9" y="42"/>
                    </a:lnTo>
                    <a:lnTo>
                      <a:pt x="16" y="33"/>
                    </a:lnTo>
                    <a:lnTo>
                      <a:pt x="24" y="27"/>
                    </a:lnTo>
                    <a:lnTo>
                      <a:pt x="32" y="20"/>
                    </a:lnTo>
                    <a:lnTo>
                      <a:pt x="41" y="14"/>
                    </a:lnTo>
                    <a:lnTo>
                      <a:pt x="51" y="8"/>
                    </a:lnTo>
                    <a:lnTo>
                      <a:pt x="61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1" name="Freeform 95"/>
              <p:cNvSpPr>
                <a:spLocks/>
              </p:cNvSpPr>
              <p:nvPr/>
            </p:nvSpPr>
            <p:spPr bwMode="auto">
              <a:xfrm>
                <a:off x="5379" y="2175"/>
                <a:ext cx="5" cy="6"/>
              </a:xfrm>
              <a:custGeom>
                <a:avLst/>
                <a:gdLst>
                  <a:gd name="T0" fmla="*/ 25 w 25"/>
                  <a:gd name="T1" fmla="*/ 0 h 27"/>
                  <a:gd name="T2" fmla="*/ 22 w 25"/>
                  <a:gd name="T3" fmla="*/ 6 h 27"/>
                  <a:gd name="T4" fmla="*/ 20 w 25"/>
                  <a:gd name="T5" fmla="*/ 13 h 27"/>
                  <a:gd name="T6" fmla="*/ 19 w 25"/>
                  <a:gd name="T7" fmla="*/ 19 h 27"/>
                  <a:gd name="T8" fmla="*/ 22 w 25"/>
                  <a:gd name="T9" fmla="*/ 27 h 27"/>
                  <a:gd name="T10" fmla="*/ 0 w 25"/>
                  <a:gd name="T11" fmla="*/ 25 h 27"/>
                  <a:gd name="T12" fmla="*/ 25 w 25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27"/>
                  <a:gd name="T23" fmla="*/ 25 w 25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27">
                    <a:moveTo>
                      <a:pt x="25" y="0"/>
                    </a:moveTo>
                    <a:lnTo>
                      <a:pt x="22" y="6"/>
                    </a:lnTo>
                    <a:lnTo>
                      <a:pt x="20" y="13"/>
                    </a:lnTo>
                    <a:lnTo>
                      <a:pt x="19" y="19"/>
                    </a:lnTo>
                    <a:lnTo>
                      <a:pt x="22" y="27"/>
                    </a:lnTo>
                    <a:lnTo>
                      <a:pt x="0" y="2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2" name="Freeform 96"/>
              <p:cNvSpPr>
                <a:spLocks/>
              </p:cNvSpPr>
              <p:nvPr/>
            </p:nvSpPr>
            <p:spPr bwMode="auto">
              <a:xfrm>
                <a:off x="5382" y="2195"/>
                <a:ext cx="41" cy="10"/>
              </a:xfrm>
              <a:custGeom>
                <a:avLst/>
                <a:gdLst>
                  <a:gd name="T0" fmla="*/ 35 w 208"/>
                  <a:gd name="T1" fmla="*/ 6 h 50"/>
                  <a:gd name="T2" fmla="*/ 36 w 208"/>
                  <a:gd name="T3" fmla="*/ 10 h 50"/>
                  <a:gd name="T4" fmla="*/ 35 w 208"/>
                  <a:gd name="T5" fmla="*/ 16 h 50"/>
                  <a:gd name="T6" fmla="*/ 26 w 208"/>
                  <a:gd name="T7" fmla="*/ 23 h 50"/>
                  <a:gd name="T8" fmla="*/ 46 w 208"/>
                  <a:gd name="T9" fmla="*/ 32 h 50"/>
                  <a:gd name="T10" fmla="*/ 69 w 208"/>
                  <a:gd name="T11" fmla="*/ 37 h 50"/>
                  <a:gd name="T12" fmla="*/ 93 w 208"/>
                  <a:gd name="T13" fmla="*/ 39 h 50"/>
                  <a:gd name="T14" fmla="*/ 116 w 208"/>
                  <a:gd name="T15" fmla="*/ 38 h 50"/>
                  <a:gd name="T16" fmla="*/ 138 w 208"/>
                  <a:gd name="T17" fmla="*/ 33 h 50"/>
                  <a:gd name="T18" fmla="*/ 159 w 208"/>
                  <a:gd name="T19" fmla="*/ 25 h 50"/>
                  <a:gd name="T20" fmla="*/ 179 w 208"/>
                  <a:gd name="T21" fmla="*/ 14 h 50"/>
                  <a:gd name="T22" fmla="*/ 200 w 208"/>
                  <a:gd name="T23" fmla="*/ 0 h 50"/>
                  <a:gd name="T24" fmla="*/ 204 w 208"/>
                  <a:gd name="T25" fmla="*/ 0 h 50"/>
                  <a:gd name="T26" fmla="*/ 208 w 208"/>
                  <a:gd name="T27" fmla="*/ 2 h 50"/>
                  <a:gd name="T28" fmla="*/ 197 w 208"/>
                  <a:gd name="T29" fmla="*/ 10 h 50"/>
                  <a:gd name="T30" fmla="*/ 186 w 208"/>
                  <a:gd name="T31" fmla="*/ 19 h 50"/>
                  <a:gd name="T32" fmla="*/ 174 w 208"/>
                  <a:gd name="T33" fmla="*/ 27 h 50"/>
                  <a:gd name="T34" fmla="*/ 163 w 208"/>
                  <a:gd name="T35" fmla="*/ 34 h 50"/>
                  <a:gd name="T36" fmla="*/ 149 w 208"/>
                  <a:gd name="T37" fmla="*/ 39 h 50"/>
                  <a:gd name="T38" fmla="*/ 137 w 208"/>
                  <a:gd name="T39" fmla="*/ 44 h 50"/>
                  <a:gd name="T40" fmla="*/ 123 w 208"/>
                  <a:gd name="T41" fmla="*/ 47 h 50"/>
                  <a:gd name="T42" fmla="*/ 109 w 208"/>
                  <a:gd name="T43" fmla="*/ 49 h 50"/>
                  <a:gd name="T44" fmla="*/ 96 w 208"/>
                  <a:gd name="T45" fmla="*/ 49 h 50"/>
                  <a:gd name="T46" fmla="*/ 83 w 208"/>
                  <a:gd name="T47" fmla="*/ 50 h 50"/>
                  <a:gd name="T48" fmla="*/ 70 w 208"/>
                  <a:gd name="T49" fmla="*/ 49 h 50"/>
                  <a:gd name="T50" fmla="*/ 58 w 208"/>
                  <a:gd name="T51" fmla="*/ 48 h 50"/>
                  <a:gd name="T52" fmla="*/ 45 w 208"/>
                  <a:gd name="T53" fmla="*/ 45 h 50"/>
                  <a:gd name="T54" fmla="*/ 35 w 208"/>
                  <a:gd name="T55" fmla="*/ 42 h 50"/>
                  <a:gd name="T56" fmla="*/ 24 w 208"/>
                  <a:gd name="T57" fmla="*/ 36 h 50"/>
                  <a:gd name="T58" fmla="*/ 14 w 208"/>
                  <a:gd name="T59" fmla="*/ 31 h 50"/>
                  <a:gd name="T60" fmla="*/ 8 w 208"/>
                  <a:gd name="T61" fmla="*/ 37 h 50"/>
                  <a:gd name="T62" fmla="*/ 0 w 208"/>
                  <a:gd name="T63" fmla="*/ 37 h 50"/>
                  <a:gd name="T64" fmla="*/ 1 w 208"/>
                  <a:gd name="T65" fmla="*/ 31 h 50"/>
                  <a:gd name="T66" fmla="*/ 6 w 208"/>
                  <a:gd name="T67" fmla="*/ 27 h 50"/>
                  <a:gd name="T68" fmla="*/ 9 w 208"/>
                  <a:gd name="T69" fmla="*/ 22 h 50"/>
                  <a:gd name="T70" fmla="*/ 14 w 208"/>
                  <a:gd name="T71" fmla="*/ 19 h 50"/>
                  <a:gd name="T72" fmla="*/ 24 w 208"/>
                  <a:gd name="T73" fmla="*/ 13 h 50"/>
                  <a:gd name="T74" fmla="*/ 35 w 208"/>
                  <a:gd name="T75" fmla="*/ 6 h 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08"/>
                  <a:gd name="T115" fmla="*/ 0 h 50"/>
                  <a:gd name="T116" fmla="*/ 208 w 208"/>
                  <a:gd name="T117" fmla="*/ 50 h 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08" h="50">
                    <a:moveTo>
                      <a:pt x="35" y="6"/>
                    </a:moveTo>
                    <a:lnTo>
                      <a:pt x="36" y="10"/>
                    </a:lnTo>
                    <a:lnTo>
                      <a:pt x="35" y="16"/>
                    </a:lnTo>
                    <a:lnTo>
                      <a:pt x="26" y="23"/>
                    </a:lnTo>
                    <a:lnTo>
                      <a:pt x="46" y="32"/>
                    </a:lnTo>
                    <a:lnTo>
                      <a:pt x="69" y="37"/>
                    </a:lnTo>
                    <a:lnTo>
                      <a:pt x="93" y="39"/>
                    </a:lnTo>
                    <a:lnTo>
                      <a:pt x="116" y="38"/>
                    </a:lnTo>
                    <a:lnTo>
                      <a:pt x="138" y="33"/>
                    </a:lnTo>
                    <a:lnTo>
                      <a:pt x="159" y="25"/>
                    </a:lnTo>
                    <a:lnTo>
                      <a:pt x="179" y="14"/>
                    </a:lnTo>
                    <a:lnTo>
                      <a:pt x="200" y="0"/>
                    </a:lnTo>
                    <a:lnTo>
                      <a:pt x="204" y="0"/>
                    </a:lnTo>
                    <a:lnTo>
                      <a:pt x="208" y="2"/>
                    </a:lnTo>
                    <a:lnTo>
                      <a:pt x="197" y="10"/>
                    </a:lnTo>
                    <a:lnTo>
                      <a:pt x="186" y="19"/>
                    </a:lnTo>
                    <a:lnTo>
                      <a:pt x="174" y="27"/>
                    </a:lnTo>
                    <a:lnTo>
                      <a:pt x="163" y="34"/>
                    </a:lnTo>
                    <a:lnTo>
                      <a:pt x="149" y="39"/>
                    </a:lnTo>
                    <a:lnTo>
                      <a:pt x="137" y="44"/>
                    </a:lnTo>
                    <a:lnTo>
                      <a:pt x="123" y="47"/>
                    </a:lnTo>
                    <a:lnTo>
                      <a:pt x="109" y="49"/>
                    </a:lnTo>
                    <a:lnTo>
                      <a:pt x="96" y="49"/>
                    </a:lnTo>
                    <a:lnTo>
                      <a:pt x="83" y="50"/>
                    </a:lnTo>
                    <a:lnTo>
                      <a:pt x="70" y="49"/>
                    </a:lnTo>
                    <a:lnTo>
                      <a:pt x="58" y="48"/>
                    </a:lnTo>
                    <a:lnTo>
                      <a:pt x="45" y="45"/>
                    </a:lnTo>
                    <a:lnTo>
                      <a:pt x="35" y="42"/>
                    </a:lnTo>
                    <a:lnTo>
                      <a:pt x="24" y="36"/>
                    </a:lnTo>
                    <a:lnTo>
                      <a:pt x="14" y="31"/>
                    </a:lnTo>
                    <a:lnTo>
                      <a:pt x="8" y="37"/>
                    </a:lnTo>
                    <a:lnTo>
                      <a:pt x="0" y="37"/>
                    </a:lnTo>
                    <a:lnTo>
                      <a:pt x="1" y="31"/>
                    </a:lnTo>
                    <a:lnTo>
                      <a:pt x="6" y="27"/>
                    </a:lnTo>
                    <a:lnTo>
                      <a:pt x="9" y="22"/>
                    </a:lnTo>
                    <a:lnTo>
                      <a:pt x="14" y="19"/>
                    </a:lnTo>
                    <a:lnTo>
                      <a:pt x="24" y="13"/>
                    </a:lnTo>
                    <a:lnTo>
                      <a:pt x="3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3" name="Freeform 97"/>
              <p:cNvSpPr>
                <a:spLocks/>
              </p:cNvSpPr>
              <p:nvPr/>
            </p:nvSpPr>
            <p:spPr bwMode="auto">
              <a:xfrm>
                <a:off x="5387" y="2172"/>
                <a:ext cx="6" cy="8"/>
              </a:xfrm>
              <a:custGeom>
                <a:avLst/>
                <a:gdLst>
                  <a:gd name="T0" fmla="*/ 26 w 33"/>
                  <a:gd name="T1" fmla="*/ 6 h 42"/>
                  <a:gd name="T2" fmla="*/ 29 w 33"/>
                  <a:gd name="T3" fmla="*/ 12 h 42"/>
                  <a:gd name="T4" fmla="*/ 32 w 33"/>
                  <a:gd name="T5" fmla="*/ 18 h 42"/>
                  <a:gd name="T6" fmla="*/ 33 w 33"/>
                  <a:gd name="T7" fmla="*/ 25 h 42"/>
                  <a:gd name="T8" fmla="*/ 32 w 33"/>
                  <a:gd name="T9" fmla="*/ 31 h 42"/>
                  <a:gd name="T10" fmla="*/ 27 w 33"/>
                  <a:gd name="T11" fmla="*/ 35 h 42"/>
                  <a:gd name="T12" fmla="*/ 23 w 33"/>
                  <a:gd name="T13" fmla="*/ 40 h 42"/>
                  <a:gd name="T14" fmla="*/ 16 w 33"/>
                  <a:gd name="T15" fmla="*/ 42 h 42"/>
                  <a:gd name="T16" fmla="*/ 10 w 33"/>
                  <a:gd name="T17" fmla="*/ 42 h 42"/>
                  <a:gd name="T18" fmla="*/ 13 w 33"/>
                  <a:gd name="T19" fmla="*/ 34 h 42"/>
                  <a:gd name="T20" fmla="*/ 12 w 33"/>
                  <a:gd name="T21" fmla="*/ 26 h 42"/>
                  <a:gd name="T22" fmla="*/ 9 w 33"/>
                  <a:gd name="T23" fmla="*/ 17 h 42"/>
                  <a:gd name="T24" fmla="*/ 5 w 33"/>
                  <a:gd name="T25" fmla="*/ 11 h 42"/>
                  <a:gd name="T26" fmla="*/ 0 w 33"/>
                  <a:gd name="T27" fmla="*/ 7 h 42"/>
                  <a:gd name="T28" fmla="*/ 7 w 33"/>
                  <a:gd name="T29" fmla="*/ 3 h 42"/>
                  <a:gd name="T30" fmla="*/ 13 w 33"/>
                  <a:gd name="T31" fmla="*/ 0 h 42"/>
                  <a:gd name="T32" fmla="*/ 19 w 33"/>
                  <a:gd name="T33" fmla="*/ 0 h 42"/>
                  <a:gd name="T34" fmla="*/ 26 w 33"/>
                  <a:gd name="T35" fmla="*/ 6 h 4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3"/>
                  <a:gd name="T55" fmla="*/ 0 h 42"/>
                  <a:gd name="T56" fmla="*/ 33 w 33"/>
                  <a:gd name="T57" fmla="*/ 42 h 4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3" h="42">
                    <a:moveTo>
                      <a:pt x="26" y="6"/>
                    </a:moveTo>
                    <a:lnTo>
                      <a:pt x="29" y="12"/>
                    </a:lnTo>
                    <a:lnTo>
                      <a:pt x="32" y="18"/>
                    </a:lnTo>
                    <a:lnTo>
                      <a:pt x="33" y="25"/>
                    </a:lnTo>
                    <a:lnTo>
                      <a:pt x="32" y="31"/>
                    </a:lnTo>
                    <a:lnTo>
                      <a:pt x="27" y="35"/>
                    </a:lnTo>
                    <a:lnTo>
                      <a:pt x="23" y="40"/>
                    </a:lnTo>
                    <a:lnTo>
                      <a:pt x="16" y="42"/>
                    </a:lnTo>
                    <a:lnTo>
                      <a:pt x="10" y="42"/>
                    </a:lnTo>
                    <a:lnTo>
                      <a:pt x="13" y="34"/>
                    </a:lnTo>
                    <a:lnTo>
                      <a:pt x="12" y="26"/>
                    </a:lnTo>
                    <a:lnTo>
                      <a:pt x="9" y="17"/>
                    </a:lnTo>
                    <a:lnTo>
                      <a:pt x="5" y="11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4" name="Freeform 98"/>
              <p:cNvSpPr>
                <a:spLocks/>
              </p:cNvSpPr>
              <p:nvPr/>
            </p:nvSpPr>
            <p:spPr bwMode="auto">
              <a:xfrm>
                <a:off x="5389" y="2289"/>
                <a:ext cx="32" cy="35"/>
              </a:xfrm>
              <a:custGeom>
                <a:avLst/>
                <a:gdLst>
                  <a:gd name="T0" fmla="*/ 62 w 160"/>
                  <a:gd name="T1" fmla="*/ 35 h 173"/>
                  <a:gd name="T2" fmla="*/ 71 w 160"/>
                  <a:gd name="T3" fmla="*/ 27 h 173"/>
                  <a:gd name="T4" fmla="*/ 80 w 160"/>
                  <a:gd name="T5" fmla="*/ 20 h 173"/>
                  <a:gd name="T6" fmla="*/ 90 w 160"/>
                  <a:gd name="T7" fmla="*/ 13 h 173"/>
                  <a:gd name="T8" fmla="*/ 101 w 160"/>
                  <a:gd name="T9" fmla="*/ 6 h 173"/>
                  <a:gd name="T10" fmla="*/ 107 w 160"/>
                  <a:gd name="T11" fmla="*/ 8 h 173"/>
                  <a:gd name="T12" fmla="*/ 114 w 160"/>
                  <a:gd name="T13" fmla="*/ 7 h 173"/>
                  <a:gd name="T14" fmla="*/ 117 w 160"/>
                  <a:gd name="T15" fmla="*/ 1 h 173"/>
                  <a:gd name="T16" fmla="*/ 122 w 160"/>
                  <a:gd name="T17" fmla="*/ 0 h 173"/>
                  <a:gd name="T18" fmla="*/ 123 w 160"/>
                  <a:gd name="T19" fmla="*/ 5 h 173"/>
                  <a:gd name="T20" fmla="*/ 127 w 160"/>
                  <a:gd name="T21" fmla="*/ 8 h 173"/>
                  <a:gd name="T22" fmla="*/ 133 w 160"/>
                  <a:gd name="T23" fmla="*/ 10 h 173"/>
                  <a:gd name="T24" fmla="*/ 138 w 160"/>
                  <a:gd name="T25" fmla="*/ 12 h 173"/>
                  <a:gd name="T26" fmla="*/ 142 w 160"/>
                  <a:gd name="T27" fmla="*/ 13 h 173"/>
                  <a:gd name="T28" fmla="*/ 147 w 160"/>
                  <a:gd name="T29" fmla="*/ 16 h 173"/>
                  <a:gd name="T30" fmla="*/ 148 w 160"/>
                  <a:gd name="T31" fmla="*/ 20 h 173"/>
                  <a:gd name="T32" fmla="*/ 148 w 160"/>
                  <a:gd name="T33" fmla="*/ 28 h 173"/>
                  <a:gd name="T34" fmla="*/ 160 w 160"/>
                  <a:gd name="T35" fmla="*/ 40 h 173"/>
                  <a:gd name="T36" fmla="*/ 142 w 160"/>
                  <a:gd name="T37" fmla="*/ 49 h 173"/>
                  <a:gd name="T38" fmla="*/ 125 w 160"/>
                  <a:gd name="T39" fmla="*/ 62 h 173"/>
                  <a:gd name="T40" fmla="*/ 109 w 160"/>
                  <a:gd name="T41" fmla="*/ 74 h 173"/>
                  <a:gd name="T42" fmla="*/ 95 w 160"/>
                  <a:gd name="T43" fmla="*/ 89 h 173"/>
                  <a:gd name="T44" fmla="*/ 81 w 160"/>
                  <a:gd name="T45" fmla="*/ 104 h 173"/>
                  <a:gd name="T46" fmla="*/ 71 w 160"/>
                  <a:gd name="T47" fmla="*/ 121 h 173"/>
                  <a:gd name="T48" fmla="*/ 61 w 160"/>
                  <a:gd name="T49" fmla="*/ 138 h 173"/>
                  <a:gd name="T50" fmla="*/ 54 w 160"/>
                  <a:gd name="T51" fmla="*/ 159 h 173"/>
                  <a:gd name="T52" fmla="*/ 49 w 160"/>
                  <a:gd name="T53" fmla="*/ 163 h 173"/>
                  <a:gd name="T54" fmla="*/ 49 w 160"/>
                  <a:gd name="T55" fmla="*/ 171 h 173"/>
                  <a:gd name="T56" fmla="*/ 51 w 160"/>
                  <a:gd name="T57" fmla="*/ 173 h 173"/>
                  <a:gd name="T58" fmla="*/ 42 w 160"/>
                  <a:gd name="T59" fmla="*/ 173 h 173"/>
                  <a:gd name="T60" fmla="*/ 35 w 160"/>
                  <a:gd name="T61" fmla="*/ 171 h 173"/>
                  <a:gd name="T62" fmla="*/ 30 w 160"/>
                  <a:gd name="T63" fmla="*/ 165 h 173"/>
                  <a:gd name="T64" fmla="*/ 27 w 160"/>
                  <a:gd name="T65" fmla="*/ 161 h 173"/>
                  <a:gd name="T66" fmla="*/ 21 w 160"/>
                  <a:gd name="T67" fmla="*/ 154 h 173"/>
                  <a:gd name="T68" fmla="*/ 17 w 160"/>
                  <a:gd name="T69" fmla="*/ 150 h 173"/>
                  <a:gd name="T70" fmla="*/ 10 w 160"/>
                  <a:gd name="T71" fmla="*/ 146 h 173"/>
                  <a:gd name="T72" fmla="*/ 3 w 160"/>
                  <a:gd name="T73" fmla="*/ 146 h 173"/>
                  <a:gd name="T74" fmla="*/ 0 w 160"/>
                  <a:gd name="T75" fmla="*/ 137 h 173"/>
                  <a:gd name="T76" fmla="*/ 0 w 160"/>
                  <a:gd name="T77" fmla="*/ 130 h 173"/>
                  <a:gd name="T78" fmla="*/ 1 w 160"/>
                  <a:gd name="T79" fmla="*/ 121 h 173"/>
                  <a:gd name="T80" fmla="*/ 3 w 160"/>
                  <a:gd name="T81" fmla="*/ 115 h 173"/>
                  <a:gd name="T82" fmla="*/ 8 w 160"/>
                  <a:gd name="T83" fmla="*/ 103 h 173"/>
                  <a:gd name="T84" fmla="*/ 15 w 160"/>
                  <a:gd name="T85" fmla="*/ 92 h 173"/>
                  <a:gd name="T86" fmla="*/ 22 w 160"/>
                  <a:gd name="T87" fmla="*/ 83 h 173"/>
                  <a:gd name="T88" fmla="*/ 30 w 160"/>
                  <a:gd name="T89" fmla="*/ 73 h 173"/>
                  <a:gd name="T90" fmla="*/ 37 w 160"/>
                  <a:gd name="T91" fmla="*/ 63 h 173"/>
                  <a:gd name="T92" fmla="*/ 46 w 160"/>
                  <a:gd name="T93" fmla="*/ 54 h 173"/>
                  <a:gd name="T94" fmla="*/ 53 w 160"/>
                  <a:gd name="T95" fmla="*/ 44 h 173"/>
                  <a:gd name="T96" fmla="*/ 62 w 160"/>
                  <a:gd name="T97" fmla="*/ 35 h 17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0"/>
                  <a:gd name="T148" fmla="*/ 0 h 173"/>
                  <a:gd name="T149" fmla="*/ 160 w 160"/>
                  <a:gd name="T150" fmla="*/ 173 h 17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0" h="173">
                    <a:moveTo>
                      <a:pt x="62" y="35"/>
                    </a:moveTo>
                    <a:lnTo>
                      <a:pt x="71" y="27"/>
                    </a:lnTo>
                    <a:lnTo>
                      <a:pt x="80" y="20"/>
                    </a:lnTo>
                    <a:lnTo>
                      <a:pt x="90" y="13"/>
                    </a:lnTo>
                    <a:lnTo>
                      <a:pt x="101" y="6"/>
                    </a:lnTo>
                    <a:lnTo>
                      <a:pt x="107" y="8"/>
                    </a:lnTo>
                    <a:lnTo>
                      <a:pt x="114" y="7"/>
                    </a:lnTo>
                    <a:lnTo>
                      <a:pt x="117" y="1"/>
                    </a:lnTo>
                    <a:lnTo>
                      <a:pt x="122" y="0"/>
                    </a:lnTo>
                    <a:lnTo>
                      <a:pt x="123" y="5"/>
                    </a:lnTo>
                    <a:lnTo>
                      <a:pt x="127" y="8"/>
                    </a:lnTo>
                    <a:lnTo>
                      <a:pt x="133" y="10"/>
                    </a:lnTo>
                    <a:lnTo>
                      <a:pt x="138" y="12"/>
                    </a:lnTo>
                    <a:lnTo>
                      <a:pt x="142" y="13"/>
                    </a:lnTo>
                    <a:lnTo>
                      <a:pt x="147" y="16"/>
                    </a:lnTo>
                    <a:lnTo>
                      <a:pt x="148" y="20"/>
                    </a:lnTo>
                    <a:lnTo>
                      <a:pt x="148" y="28"/>
                    </a:lnTo>
                    <a:lnTo>
                      <a:pt x="160" y="40"/>
                    </a:lnTo>
                    <a:lnTo>
                      <a:pt x="142" y="49"/>
                    </a:lnTo>
                    <a:lnTo>
                      <a:pt x="125" y="62"/>
                    </a:lnTo>
                    <a:lnTo>
                      <a:pt x="109" y="74"/>
                    </a:lnTo>
                    <a:lnTo>
                      <a:pt x="95" y="89"/>
                    </a:lnTo>
                    <a:lnTo>
                      <a:pt x="81" y="104"/>
                    </a:lnTo>
                    <a:lnTo>
                      <a:pt x="71" y="121"/>
                    </a:lnTo>
                    <a:lnTo>
                      <a:pt x="61" y="138"/>
                    </a:lnTo>
                    <a:lnTo>
                      <a:pt x="54" y="159"/>
                    </a:lnTo>
                    <a:lnTo>
                      <a:pt x="49" y="163"/>
                    </a:lnTo>
                    <a:lnTo>
                      <a:pt x="49" y="171"/>
                    </a:lnTo>
                    <a:lnTo>
                      <a:pt x="51" y="173"/>
                    </a:lnTo>
                    <a:lnTo>
                      <a:pt x="42" y="173"/>
                    </a:lnTo>
                    <a:lnTo>
                      <a:pt x="35" y="171"/>
                    </a:lnTo>
                    <a:lnTo>
                      <a:pt x="30" y="165"/>
                    </a:lnTo>
                    <a:lnTo>
                      <a:pt x="27" y="161"/>
                    </a:lnTo>
                    <a:lnTo>
                      <a:pt x="21" y="154"/>
                    </a:lnTo>
                    <a:lnTo>
                      <a:pt x="17" y="150"/>
                    </a:lnTo>
                    <a:lnTo>
                      <a:pt x="10" y="146"/>
                    </a:lnTo>
                    <a:lnTo>
                      <a:pt x="3" y="146"/>
                    </a:lnTo>
                    <a:lnTo>
                      <a:pt x="0" y="137"/>
                    </a:lnTo>
                    <a:lnTo>
                      <a:pt x="0" y="130"/>
                    </a:lnTo>
                    <a:lnTo>
                      <a:pt x="1" y="121"/>
                    </a:lnTo>
                    <a:lnTo>
                      <a:pt x="3" y="115"/>
                    </a:lnTo>
                    <a:lnTo>
                      <a:pt x="8" y="103"/>
                    </a:lnTo>
                    <a:lnTo>
                      <a:pt x="15" y="92"/>
                    </a:lnTo>
                    <a:lnTo>
                      <a:pt x="22" y="83"/>
                    </a:lnTo>
                    <a:lnTo>
                      <a:pt x="30" y="73"/>
                    </a:lnTo>
                    <a:lnTo>
                      <a:pt x="37" y="63"/>
                    </a:lnTo>
                    <a:lnTo>
                      <a:pt x="46" y="54"/>
                    </a:lnTo>
                    <a:lnTo>
                      <a:pt x="53" y="44"/>
                    </a:lnTo>
                    <a:lnTo>
                      <a:pt x="62" y="35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5" name="Freeform 99"/>
              <p:cNvSpPr>
                <a:spLocks/>
              </p:cNvSpPr>
              <p:nvPr/>
            </p:nvSpPr>
            <p:spPr bwMode="auto">
              <a:xfrm>
                <a:off x="5394" y="2206"/>
                <a:ext cx="14" cy="4"/>
              </a:xfrm>
              <a:custGeom>
                <a:avLst/>
                <a:gdLst>
                  <a:gd name="T0" fmla="*/ 0 w 69"/>
                  <a:gd name="T1" fmla="*/ 1 h 20"/>
                  <a:gd name="T2" fmla="*/ 6 w 69"/>
                  <a:gd name="T3" fmla="*/ 1 h 20"/>
                  <a:gd name="T4" fmla="*/ 15 w 69"/>
                  <a:gd name="T5" fmla="*/ 4 h 20"/>
                  <a:gd name="T6" fmla="*/ 23 w 69"/>
                  <a:gd name="T7" fmla="*/ 6 h 20"/>
                  <a:gd name="T8" fmla="*/ 33 w 69"/>
                  <a:gd name="T9" fmla="*/ 8 h 20"/>
                  <a:gd name="T10" fmla="*/ 41 w 69"/>
                  <a:gd name="T11" fmla="*/ 7 h 20"/>
                  <a:gd name="T12" fmla="*/ 50 w 69"/>
                  <a:gd name="T13" fmla="*/ 7 h 20"/>
                  <a:gd name="T14" fmla="*/ 58 w 69"/>
                  <a:gd name="T15" fmla="*/ 4 h 20"/>
                  <a:gd name="T16" fmla="*/ 65 w 69"/>
                  <a:gd name="T17" fmla="*/ 0 h 20"/>
                  <a:gd name="T18" fmla="*/ 69 w 69"/>
                  <a:gd name="T19" fmla="*/ 0 h 20"/>
                  <a:gd name="T20" fmla="*/ 64 w 69"/>
                  <a:gd name="T21" fmla="*/ 5 h 20"/>
                  <a:gd name="T22" fmla="*/ 59 w 69"/>
                  <a:gd name="T23" fmla="*/ 11 h 20"/>
                  <a:gd name="T24" fmla="*/ 52 w 69"/>
                  <a:gd name="T25" fmla="*/ 16 h 20"/>
                  <a:gd name="T26" fmla="*/ 45 w 69"/>
                  <a:gd name="T27" fmla="*/ 20 h 20"/>
                  <a:gd name="T28" fmla="*/ 38 w 69"/>
                  <a:gd name="T29" fmla="*/ 19 h 20"/>
                  <a:gd name="T30" fmla="*/ 32 w 69"/>
                  <a:gd name="T31" fmla="*/ 18 h 20"/>
                  <a:gd name="T32" fmla="*/ 25 w 69"/>
                  <a:gd name="T33" fmla="*/ 17 h 20"/>
                  <a:gd name="T34" fmla="*/ 20 w 69"/>
                  <a:gd name="T35" fmla="*/ 17 h 20"/>
                  <a:gd name="T36" fmla="*/ 9 w 69"/>
                  <a:gd name="T37" fmla="*/ 13 h 20"/>
                  <a:gd name="T38" fmla="*/ 0 w 69"/>
                  <a:gd name="T39" fmla="*/ 9 h 20"/>
                  <a:gd name="T40" fmla="*/ 0 w 69"/>
                  <a:gd name="T41" fmla="*/ 1 h 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"/>
                  <a:gd name="T64" fmla="*/ 0 h 20"/>
                  <a:gd name="T65" fmla="*/ 69 w 69"/>
                  <a:gd name="T66" fmla="*/ 20 h 2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" h="20">
                    <a:moveTo>
                      <a:pt x="0" y="1"/>
                    </a:moveTo>
                    <a:lnTo>
                      <a:pt x="6" y="1"/>
                    </a:lnTo>
                    <a:lnTo>
                      <a:pt x="15" y="4"/>
                    </a:lnTo>
                    <a:lnTo>
                      <a:pt x="23" y="6"/>
                    </a:lnTo>
                    <a:lnTo>
                      <a:pt x="33" y="8"/>
                    </a:lnTo>
                    <a:lnTo>
                      <a:pt x="41" y="7"/>
                    </a:lnTo>
                    <a:lnTo>
                      <a:pt x="50" y="7"/>
                    </a:lnTo>
                    <a:lnTo>
                      <a:pt x="58" y="4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64" y="5"/>
                    </a:lnTo>
                    <a:lnTo>
                      <a:pt x="59" y="11"/>
                    </a:lnTo>
                    <a:lnTo>
                      <a:pt x="52" y="16"/>
                    </a:lnTo>
                    <a:lnTo>
                      <a:pt x="45" y="20"/>
                    </a:lnTo>
                    <a:lnTo>
                      <a:pt x="38" y="19"/>
                    </a:lnTo>
                    <a:lnTo>
                      <a:pt x="32" y="18"/>
                    </a:lnTo>
                    <a:lnTo>
                      <a:pt x="25" y="17"/>
                    </a:lnTo>
                    <a:lnTo>
                      <a:pt x="20" y="17"/>
                    </a:lnTo>
                    <a:lnTo>
                      <a:pt x="9" y="13"/>
                    </a:lnTo>
                    <a:lnTo>
                      <a:pt x="0" y="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6" name="Freeform 100"/>
              <p:cNvSpPr>
                <a:spLocks/>
              </p:cNvSpPr>
              <p:nvPr/>
            </p:nvSpPr>
            <p:spPr bwMode="auto">
              <a:xfrm>
                <a:off x="5396" y="2256"/>
                <a:ext cx="54" cy="40"/>
              </a:xfrm>
              <a:custGeom>
                <a:avLst/>
                <a:gdLst>
                  <a:gd name="T0" fmla="*/ 8 w 273"/>
                  <a:gd name="T1" fmla="*/ 21 h 203"/>
                  <a:gd name="T2" fmla="*/ 13 w 273"/>
                  <a:gd name="T3" fmla="*/ 20 h 203"/>
                  <a:gd name="T4" fmla="*/ 18 w 273"/>
                  <a:gd name="T5" fmla="*/ 18 h 203"/>
                  <a:gd name="T6" fmla="*/ 24 w 273"/>
                  <a:gd name="T7" fmla="*/ 16 h 203"/>
                  <a:gd name="T8" fmla="*/ 30 w 273"/>
                  <a:gd name="T9" fmla="*/ 13 h 203"/>
                  <a:gd name="T10" fmla="*/ 40 w 273"/>
                  <a:gd name="T11" fmla="*/ 9 h 203"/>
                  <a:gd name="T12" fmla="*/ 52 w 273"/>
                  <a:gd name="T13" fmla="*/ 9 h 203"/>
                  <a:gd name="T14" fmla="*/ 58 w 273"/>
                  <a:gd name="T15" fmla="*/ 7 h 203"/>
                  <a:gd name="T16" fmla="*/ 66 w 273"/>
                  <a:gd name="T17" fmla="*/ 5 h 203"/>
                  <a:gd name="T18" fmla="*/ 73 w 273"/>
                  <a:gd name="T19" fmla="*/ 3 h 203"/>
                  <a:gd name="T20" fmla="*/ 81 w 273"/>
                  <a:gd name="T21" fmla="*/ 3 h 203"/>
                  <a:gd name="T22" fmla="*/ 87 w 273"/>
                  <a:gd name="T23" fmla="*/ 0 h 203"/>
                  <a:gd name="T24" fmla="*/ 96 w 273"/>
                  <a:gd name="T25" fmla="*/ 0 h 203"/>
                  <a:gd name="T26" fmla="*/ 102 w 273"/>
                  <a:gd name="T27" fmla="*/ 0 h 203"/>
                  <a:gd name="T28" fmla="*/ 111 w 273"/>
                  <a:gd name="T29" fmla="*/ 2 h 203"/>
                  <a:gd name="T30" fmla="*/ 126 w 273"/>
                  <a:gd name="T31" fmla="*/ 25 h 203"/>
                  <a:gd name="T32" fmla="*/ 144 w 273"/>
                  <a:gd name="T33" fmla="*/ 50 h 203"/>
                  <a:gd name="T34" fmla="*/ 162 w 273"/>
                  <a:gd name="T35" fmla="*/ 73 h 203"/>
                  <a:gd name="T36" fmla="*/ 184 w 273"/>
                  <a:gd name="T37" fmla="*/ 97 h 203"/>
                  <a:gd name="T38" fmla="*/ 204 w 273"/>
                  <a:gd name="T39" fmla="*/ 119 h 203"/>
                  <a:gd name="T40" fmla="*/ 226 w 273"/>
                  <a:gd name="T41" fmla="*/ 141 h 203"/>
                  <a:gd name="T42" fmla="*/ 249 w 273"/>
                  <a:gd name="T43" fmla="*/ 164 h 203"/>
                  <a:gd name="T44" fmla="*/ 273 w 273"/>
                  <a:gd name="T45" fmla="*/ 186 h 203"/>
                  <a:gd name="T46" fmla="*/ 255 w 273"/>
                  <a:gd name="T47" fmla="*/ 181 h 203"/>
                  <a:gd name="T48" fmla="*/ 239 w 273"/>
                  <a:gd name="T49" fmla="*/ 179 h 203"/>
                  <a:gd name="T50" fmla="*/ 221 w 273"/>
                  <a:gd name="T51" fmla="*/ 178 h 203"/>
                  <a:gd name="T52" fmla="*/ 204 w 273"/>
                  <a:gd name="T53" fmla="*/ 180 h 203"/>
                  <a:gd name="T54" fmla="*/ 186 w 273"/>
                  <a:gd name="T55" fmla="*/ 182 h 203"/>
                  <a:gd name="T56" fmla="*/ 170 w 273"/>
                  <a:gd name="T57" fmla="*/ 187 h 203"/>
                  <a:gd name="T58" fmla="*/ 153 w 273"/>
                  <a:gd name="T59" fmla="*/ 194 h 203"/>
                  <a:gd name="T60" fmla="*/ 140 w 273"/>
                  <a:gd name="T61" fmla="*/ 203 h 203"/>
                  <a:gd name="T62" fmla="*/ 134 w 273"/>
                  <a:gd name="T63" fmla="*/ 196 h 203"/>
                  <a:gd name="T64" fmla="*/ 129 w 273"/>
                  <a:gd name="T65" fmla="*/ 189 h 203"/>
                  <a:gd name="T66" fmla="*/ 125 w 273"/>
                  <a:gd name="T67" fmla="*/ 181 h 203"/>
                  <a:gd name="T68" fmla="*/ 122 w 273"/>
                  <a:gd name="T69" fmla="*/ 172 h 203"/>
                  <a:gd name="T70" fmla="*/ 117 w 273"/>
                  <a:gd name="T71" fmla="*/ 166 h 203"/>
                  <a:gd name="T72" fmla="*/ 111 w 273"/>
                  <a:gd name="T73" fmla="*/ 166 h 203"/>
                  <a:gd name="T74" fmla="*/ 104 w 273"/>
                  <a:gd name="T75" fmla="*/ 165 h 203"/>
                  <a:gd name="T76" fmla="*/ 103 w 273"/>
                  <a:gd name="T77" fmla="*/ 158 h 203"/>
                  <a:gd name="T78" fmla="*/ 97 w 273"/>
                  <a:gd name="T79" fmla="*/ 153 h 203"/>
                  <a:gd name="T80" fmla="*/ 90 w 273"/>
                  <a:gd name="T81" fmla="*/ 152 h 203"/>
                  <a:gd name="T82" fmla="*/ 84 w 273"/>
                  <a:gd name="T83" fmla="*/ 151 h 203"/>
                  <a:gd name="T84" fmla="*/ 78 w 273"/>
                  <a:gd name="T85" fmla="*/ 152 h 203"/>
                  <a:gd name="T86" fmla="*/ 76 w 273"/>
                  <a:gd name="T87" fmla="*/ 154 h 203"/>
                  <a:gd name="T88" fmla="*/ 60 w 273"/>
                  <a:gd name="T89" fmla="*/ 140 h 203"/>
                  <a:gd name="T90" fmla="*/ 45 w 273"/>
                  <a:gd name="T91" fmla="*/ 126 h 203"/>
                  <a:gd name="T92" fmla="*/ 30 w 273"/>
                  <a:gd name="T93" fmla="*/ 110 h 203"/>
                  <a:gd name="T94" fmla="*/ 17 w 273"/>
                  <a:gd name="T95" fmla="*/ 95 h 203"/>
                  <a:gd name="T96" fmla="*/ 5 w 273"/>
                  <a:gd name="T97" fmla="*/ 77 h 203"/>
                  <a:gd name="T98" fmla="*/ 0 w 273"/>
                  <a:gd name="T99" fmla="*/ 60 h 203"/>
                  <a:gd name="T100" fmla="*/ 0 w 273"/>
                  <a:gd name="T101" fmla="*/ 40 h 203"/>
                  <a:gd name="T102" fmla="*/ 8 w 273"/>
                  <a:gd name="T103" fmla="*/ 21 h 20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73"/>
                  <a:gd name="T157" fmla="*/ 0 h 203"/>
                  <a:gd name="T158" fmla="*/ 273 w 273"/>
                  <a:gd name="T159" fmla="*/ 203 h 20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73" h="203">
                    <a:moveTo>
                      <a:pt x="8" y="21"/>
                    </a:moveTo>
                    <a:lnTo>
                      <a:pt x="13" y="20"/>
                    </a:lnTo>
                    <a:lnTo>
                      <a:pt x="18" y="18"/>
                    </a:lnTo>
                    <a:lnTo>
                      <a:pt x="24" y="16"/>
                    </a:lnTo>
                    <a:lnTo>
                      <a:pt x="30" y="13"/>
                    </a:lnTo>
                    <a:lnTo>
                      <a:pt x="40" y="9"/>
                    </a:lnTo>
                    <a:lnTo>
                      <a:pt x="52" y="9"/>
                    </a:lnTo>
                    <a:lnTo>
                      <a:pt x="58" y="7"/>
                    </a:lnTo>
                    <a:lnTo>
                      <a:pt x="66" y="5"/>
                    </a:lnTo>
                    <a:lnTo>
                      <a:pt x="73" y="3"/>
                    </a:lnTo>
                    <a:lnTo>
                      <a:pt x="81" y="3"/>
                    </a:lnTo>
                    <a:lnTo>
                      <a:pt x="87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11" y="2"/>
                    </a:lnTo>
                    <a:lnTo>
                      <a:pt x="126" y="25"/>
                    </a:lnTo>
                    <a:lnTo>
                      <a:pt x="144" y="50"/>
                    </a:lnTo>
                    <a:lnTo>
                      <a:pt x="162" y="73"/>
                    </a:lnTo>
                    <a:lnTo>
                      <a:pt x="184" y="97"/>
                    </a:lnTo>
                    <a:lnTo>
                      <a:pt x="204" y="119"/>
                    </a:lnTo>
                    <a:lnTo>
                      <a:pt x="226" y="141"/>
                    </a:lnTo>
                    <a:lnTo>
                      <a:pt x="249" y="164"/>
                    </a:lnTo>
                    <a:lnTo>
                      <a:pt x="273" y="186"/>
                    </a:lnTo>
                    <a:lnTo>
                      <a:pt x="255" y="181"/>
                    </a:lnTo>
                    <a:lnTo>
                      <a:pt x="239" y="179"/>
                    </a:lnTo>
                    <a:lnTo>
                      <a:pt x="221" y="178"/>
                    </a:lnTo>
                    <a:lnTo>
                      <a:pt x="204" y="180"/>
                    </a:lnTo>
                    <a:lnTo>
                      <a:pt x="186" y="182"/>
                    </a:lnTo>
                    <a:lnTo>
                      <a:pt x="170" y="187"/>
                    </a:lnTo>
                    <a:lnTo>
                      <a:pt x="153" y="194"/>
                    </a:lnTo>
                    <a:lnTo>
                      <a:pt x="140" y="203"/>
                    </a:lnTo>
                    <a:lnTo>
                      <a:pt x="134" y="196"/>
                    </a:lnTo>
                    <a:lnTo>
                      <a:pt x="129" y="189"/>
                    </a:lnTo>
                    <a:lnTo>
                      <a:pt x="125" y="181"/>
                    </a:lnTo>
                    <a:lnTo>
                      <a:pt x="122" y="172"/>
                    </a:lnTo>
                    <a:lnTo>
                      <a:pt x="117" y="166"/>
                    </a:lnTo>
                    <a:lnTo>
                      <a:pt x="111" y="166"/>
                    </a:lnTo>
                    <a:lnTo>
                      <a:pt x="104" y="165"/>
                    </a:lnTo>
                    <a:lnTo>
                      <a:pt x="103" y="158"/>
                    </a:lnTo>
                    <a:lnTo>
                      <a:pt x="97" y="153"/>
                    </a:lnTo>
                    <a:lnTo>
                      <a:pt x="90" y="152"/>
                    </a:lnTo>
                    <a:lnTo>
                      <a:pt x="84" y="151"/>
                    </a:lnTo>
                    <a:lnTo>
                      <a:pt x="78" y="152"/>
                    </a:lnTo>
                    <a:lnTo>
                      <a:pt x="76" y="154"/>
                    </a:lnTo>
                    <a:lnTo>
                      <a:pt x="60" y="140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7" y="95"/>
                    </a:lnTo>
                    <a:lnTo>
                      <a:pt x="5" y="77"/>
                    </a:lnTo>
                    <a:lnTo>
                      <a:pt x="0" y="60"/>
                    </a:lnTo>
                    <a:lnTo>
                      <a:pt x="0" y="40"/>
                    </a:lnTo>
                    <a:lnTo>
                      <a:pt x="8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7" name="Freeform 101"/>
              <p:cNvSpPr>
                <a:spLocks/>
              </p:cNvSpPr>
              <p:nvPr/>
            </p:nvSpPr>
            <p:spPr bwMode="auto">
              <a:xfrm>
                <a:off x="5398" y="2186"/>
                <a:ext cx="15" cy="7"/>
              </a:xfrm>
              <a:custGeom>
                <a:avLst/>
                <a:gdLst>
                  <a:gd name="T0" fmla="*/ 0 w 77"/>
                  <a:gd name="T1" fmla="*/ 25 h 31"/>
                  <a:gd name="T2" fmla="*/ 8 w 77"/>
                  <a:gd name="T3" fmla="*/ 21 h 31"/>
                  <a:gd name="T4" fmla="*/ 18 w 77"/>
                  <a:gd name="T5" fmla="*/ 19 h 31"/>
                  <a:gd name="T6" fmla="*/ 28 w 77"/>
                  <a:gd name="T7" fmla="*/ 16 h 31"/>
                  <a:gd name="T8" fmla="*/ 37 w 77"/>
                  <a:gd name="T9" fmla="*/ 15 h 31"/>
                  <a:gd name="T10" fmla="*/ 46 w 77"/>
                  <a:gd name="T11" fmla="*/ 12 h 31"/>
                  <a:gd name="T12" fmla="*/ 54 w 77"/>
                  <a:gd name="T13" fmla="*/ 8 h 31"/>
                  <a:gd name="T14" fmla="*/ 63 w 77"/>
                  <a:gd name="T15" fmla="*/ 4 h 31"/>
                  <a:gd name="T16" fmla="*/ 73 w 77"/>
                  <a:gd name="T17" fmla="*/ 0 h 31"/>
                  <a:gd name="T18" fmla="*/ 77 w 77"/>
                  <a:gd name="T19" fmla="*/ 2 h 31"/>
                  <a:gd name="T20" fmla="*/ 74 w 77"/>
                  <a:gd name="T21" fmla="*/ 11 h 31"/>
                  <a:gd name="T22" fmla="*/ 66 w 77"/>
                  <a:gd name="T23" fmla="*/ 16 h 31"/>
                  <a:gd name="T24" fmla="*/ 58 w 77"/>
                  <a:gd name="T25" fmla="*/ 19 h 31"/>
                  <a:gd name="T26" fmla="*/ 50 w 77"/>
                  <a:gd name="T27" fmla="*/ 25 h 31"/>
                  <a:gd name="T28" fmla="*/ 43 w 77"/>
                  <a:gd name="T29" fmla="*/ 25 h 31"/>
                  <a:gd name="T30" fmla="*/ 36 w 77"/>
                  <a:gd name="T31" fmla="*/ 27 h 31"/>
                  <a:gd name="T32" fmla="*/ 30 w 77"/>
                  <a:gd name="T33" fmla="*/ 28 h 31"/>
                  <a:gd name="T34" fmla="*/ 23 w 77"/>
                  <a:gd name="T35" fmla="*/ 30 h 31"/>
                  <a:gd name="T36" fmla="*/ 17 w 77"/>
                  <a:gd name="T37" fmla="*/ 30 h 31"/>
                  <a:gd name="T38" fmla="*/ 10 w 77"/>
                  <a:gd name="T39" fmla="*/ 31 h 31"/>
                  <a:gd name="T40" fmla="*/ 4 w 77"/>
                  <a:gd name="T41" fmla="*/ 30 h 31"/>
                  <a:gd name="T42" fmla="*/ 0 w 77"/>
                  <a:gd name="T43" fmla="*/ 29 h 31"/>
                  <a:gd name="T44" fmla="*/ 0 w 77"/>
                  <a:gd name="T45" fmla="*/ 25 h 3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7"/>
                  <a:gd name="T70" fmla="*/ 0 h 31"/>
                  <a:gd name="T71" fmla="*/ 77 w 77"/>
                  <a:gd name="T72" fmla="*/ 31 h 3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7" h="31">
                    <a:moveTo>
                      <a:pt x="0" y="25"/>
                    </a:moveTo>
                    <a:lnTo>
                      <a:pt x="8" y="21"/>
                    </a:lnTo>
                    <a:lnTo>
                      <a:pt x="18" y="19"/>
                    </a:lnTo>
                    <a:lnTo>
                      <a:pt x="28" y="16"/>
                    </a:lnTo>
                    <a:lnTo>
                      <a:pt x="37" y="15"/>
                    </a:lnTo>
                    <a:lnTo>
                      <a:pt x="46" y="12"/>
                    </a:lnTo>
                    <a:lnTo>
                      <a:pt x="54" y="8"/>
                    </a:lnTo>
                    <a:lnTo>
                      <a:pt x="63" y="4"/>
                    </a:lnTo>
                    <a:lnTo>
                      <a:pt x="73" y="0"/>
                    </a:lnTo>
                    <a:lnTo>
                      <a:pt x="77" y="2"/>
                    </a:lnTo>
                    <a:lnTo>
                      <a:pt x="74" y="11"/>
                    </a:lnTo>
                    <a:lnTo>
                      <a:pt x="66" y="16"/>
                    </a:lnTo>
                    <a:lnTo>
                      <a:pt x="58" y="19"/>
                    </a:lnTo>
                    <a:lnTo>
                      <a:pt x="50" y="25"/>
                    </a:lnTo>
                    <a:lnTo>
                      <a:pt x="43" y="25"/>
                    </a:lnTo>
                    <a:lnTo>
                      <a:pt x="36" y="27"/>
                    </a:lnTo>
                    <a:lnTo>
                      <a:pt x="30" y="28"/>
                    </a:lnTo>
                    <a:lnTo>
                      <a:pt x="23" y="30"/>
                    </a:lnTo>
                    <a:lnTo>
                      <a:pt x="17" y="30"/>
                    </a:lnTo>
                    <a:lnTo>
                      <a:pt x="10" y="31"/>
                    </a:lnTo>
                    <a:lnTo>
                      <a:pt x="4" y="30"/>
                    </a:lnTo>
                    <a:lnTo>
                      <a:pt x="0" y="29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8" name="Freeform 102"/>
              <p:cNvSpPr>
                <a:spLocks/>
              </p:cNvSpPr>
              <p:nvPr/>
            </p:nvSpPr>
            <p:spPr bwMode="auto">
              <a:xfrm>
                <a:off x="5403" y="2295"/>
                <a:ext cx="54" cy="50"/>
              </a:xfrm>
              <a:custGeom>
                <a:avLst/>
                <a:gdLst>
                  <a:gd name="T0" fmla="*/ 97 w 270"/>
                  <a:gd name="T1" fmla="*/ 34 h 252"/>
                  <a:gd name="T2" fmla="*/ 112 w 270"/>
                  <a:gd name="T3" fmla="*/ 22 h 252"/>
                  <a:gd name="T4" fmla="*/ 133 w 270"/>
                  <a:gd name="T5" fmla="*/ 7 h 252"/>
                  <a:gd name="T6" fmla="*/ 160 w 270"/>
                  <a:gd name="T7" fmla="*/ 1 h 252"/>
                  <a:gd name="T8" fmla="*/ 190 w 270"/>
                  <a:gd name="T9" fmla="*/ 0 h 252"/>
                  <a:gd name="T10" fmla="*/ 211 w 270"/>
                  <a:gd name="T11" fmla="*/ 1 h 252"/>
                  <a:gd name="T12" fmla="*/ 224 w 270"/>
                  <a:gd name="T13" fmla="*/ 3 h 252"/>
                  <a:gd name="T14" fmla="*/ 237 w 270"/>
                  <a:gd name="T15" fmla="*/ 8 h 252"/>
                  <a:gd name="T16" fmla="*/ 248 w 270"/>
                  <a:gd name="T17" fmla="*/ 16 h 252"/>
                  <a:gd name="T18" fmla="*/ 254 w 270"/>
                  <a:gd name="T19" fmla="*/ 30 h 252"/>
                  <a:gd name="T20" fmla="*/ 245 w 270"/>
                  <a:gd name="T21" fmla="*/ 38 h 252"/>
                  <a:gd name="T22" fmla="*/ 187 w 270"/>
                  <a:gd name="T23" fmla="*/ 56 h 252"/>
                  <a:gd name="T24" fmla="*/ 181 w 270"/>
                  <a:gd name="T25" fmla="*/ 64 h 252"/>
                  <a:gd name="T26" fmla="*/ 185 w 270"/>
                  <a:gd name="T27" fmla="*/ 73 h 252"/>
                  <a:gd name="T28" fmla="*/ 210 w 270"/>
                  <a:gd name="T29" fmla="*/ 89 h 252"/>
                  <a:gd name="T30" fmla="*/ 235 w 270"/>
                  <a:gd name="T31" fmla="*/ 109 h 252"/>
                  <a:gd name="T32" fmla="*/ 256 w 270"/>
                  <a:gd name="T33" fmla="*/ 133 h 252"/>
                  <a:gd name="T34" fmla="*/ 270 w 270"/>
                  <a:gd name="T35" fmla="*/ 161 h 252"/>
                  <a:gd name="T36" fmla="*/ 263 w 270"/>
                  <a:gd name="T37" fmla="*/ 185 h 252"/>
                  <a:gd name="T38" fmla="*/ 252 w 270"/>
                  <a:gd name="T39" fmla="*/ 208 h 252"/>
                  <a:gd name="T40" fmla="*/ 234 w 270"/>
                  <a:gd name="T41" fmla="*/ 225 h 252"/>
                  <a:gd name="T42" fmla="*/ 213 w 270"/>
                  <a:gd name="T43" fmla="*/ 240 h 252"/>
                  <a:gd name="T44" fmla="*/ 163 w 270"/>
                  <a:gd name="T45" fmla="*/ 252 h 252"/>
                  <a:gd name="T46" fmla="*/ 116 w 270"/>
                  <a:gd name="T47" fmla="*/ 243 h 252"/>
                  <a:gd name="T48" fmla="*/ 71 w 270"/>
                  <a:gd name="T49" fmla="*/ 220 h 252"/>
                  <a:gd name="T50" fmla="*/ 32 w 270"/>
                  <a:gd name="T51" fmla="*/ 194 h 252"/>
                  <a:gd name="T52" fmla="*/ 21 w 270"/>
                  <a:gd name="T53" fmla="*/ 181 h 252"/>
                  <a:gd name="T54" fmla="*/ 12 w 270"/>
                  <a:gd name="T55" fmla="*/ 169 h 252"/>
                  <a:gd name="T56" fmla="*/ 6 w 270"/>
                  <a:gd name="T57" fmla="*/ 155 h 252"/>
                  <a:gd name="T58" fmla="*/ 0 w 270"/>
                  <a:gd name="T59" fmla="*/ 143 h 252"/>
                  <a:gd name="T60" fmla="*/ 12 w 270"/>
                  <a:gd name="T61" fmla="*/ 108 h 252"/>
                  <a:gd name="T62" fmla="*/ 34 w 270"/>
                  <a:gd name="T63" fmla="*/ 77 h 252"/>
                  <a:gd name="T64" fmla="*/ 60 w 270"/>
                  <a:gd name="T65" fmla="*/ 50 h 252"/>
                  <a:gd name="T66" fmla="*/ 92 w 270"/>
                  <a:gd name="T67" fmla="*/ 32 h 25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0"/>
                  <a:gd name="T103" fmla="*/ 0 h 252"/>
                  <a:gd name="T104" fmla="*/ 270 w 270"/>
                  <a:gd name="T105" fmla="*/ 252 h 25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0" h="252">
                    <a:moveTo>
                      <a:pt x="92" y="32"/>
                    </a:moveTo>
                    <a:lnTo>
                      <a:pt x="97" y="34"/>
                    </a:lnTo>
                    <a:lnTo>
                      <a:pt x="103" y="35"/>
                    </a:lnTo>
                    <a:lnTo>
                      <a:pt x="112" y="22"/>
                    </a:lnTo>
                    <a:lnTo>
                      <a:pt x="122" y="14"/>
                    </a:lnTo>
                    <a:lnTo>
                      <a:pt x="133" y="7"/>
                    </a:lnTo>
                    <a:lnTo>
                      <a:pt x="147" y="4"/>
                    </a:lnTo>
                    <a:lnTo>
                      <a:pt x="160" y="1"/>
                    </a:lnTo>
                    <a:lnTo>
                      <a:pt x="175" y="0"/>
                    </a:lnTo>
                    <a:lnTo>
                      <a:pt x="190" y="0"/>
                    </a:lnTo>
                    <a:lnTo>
                      <a:pt x="205" y="0"/>
                    </a:lnTo>
                    <a:lnTo>
                      <a:pt x="211" y="1"/>
                    </a:lnTo>
                    <a:lnTo>
                      <a:pt x="217" y="2"/>
                    </a:lnTo>
                    <a:lnTo>
                      <a:pt x="224" y="3"/>
                    </a:lnTo>
                    <a:lnTo>
                      <a:pt x="231" y="6"/>
                    </a:lnTo>
                    <a:lnTo>
                      <a:pt x="237" y="8"/>
                    </a:lnTo>
                    <a:lnTo>
                      <a:pt x="244" y="12"/>
                    </a:lnTo>
                    <a:lnTo>
                      <a:pt x="248" y="16"/>
                    </a:lnTo>
                    <a:lnTo>
                      <a:pt x="254" y="23"/>
                    </a:lnTo>
                    <a:lnTo>
                      <a:pt x="254" y="30"/>
                    </a:lnTo>
                    <a:lnTo>
                      <a:pt x="250" y="35"/>
                    </a:lnTo>
                    <a:lnTo>
                      <a:pt x="245" y="38"/>
                    </a:lnTo>
                    <a:lnTo>
                      <a:pt x="240" y="43"/>
                    </a:lnTo>
                    <a:lnTo>
                      <a:pt x="187" y="56"/>
                    </a:lnTo>
                    <a:lnTo>
                      <a:pt x="183" y="59"/>
                    </a:lnTo>
                    <a:lnTo>
                      <a:pt x="181" y="64"/>
                    </a:lnTo>
                    <a:lnTo>
                      <a:pt x="181" y="68"/>
                    </a:lnTo>
                    <a:lnTo>
                      <a:pt x="185" y="73"/>
                    </a:lnTo>
                    <a:lnTo>
                      <a:pt x="197" y="79"/>
                    </a:lnTo>
                    <a:lnTo>
                      <a:pt x="210" y="89"/>
                    </a:lnTo>
                    <a:lnTo>
                      <a:pt x="222" y="99"/>
                    </a:lnTo>
                    <a:lnTo>
                      <a:pt x="235" y="109"/>
                    </a:lnTo>
                    <a:lnTo>
                      <a:pt x="246" y="120"/>
                    </a:lnTo>
                    <a:lnTo>
                      <a:pt x="256" y="133"/>
                    </a:lnTo>
                    <a:lnTo>
                      <a:pt x="263" y="146"/>
                    </a:lnTo>
                    <a:lnTo>
                      <a:pt x="270" y="161"/>
                    </a:lnTo>
                    <a:lnTo>
                      <a:pt x="266" y="173"/>
                    </a:lnTo>
                    <a:lnTo>
                      <a:pt x="263" y="185"/>
                    </a:lnTo>
                    <a:lnTo>
                      <a:pt x="258" y="196"/>
                    </a:lnTo>
                    <a:lnTo>
                      <a:pt x="252" y="208"/>
                    </a:lnTo>
                    <a:lnTo>
                      <a:pt x="244" y="217"/>
                    </a:lnTo>
                    <a:lnTo>
                      <a:pt x="234" y="225"/>
                    </a:lnTo>
                    <a:lnTo>
                      <a:pt x="224" y="233"/>
                    </a:lnTo>
                    <a:lnTo>
                      <a:pt x="213" y="240"/>
                    </a:lnTo>
                    <a:lnTo>
                      <a:pt x="188" y="249"/>
                    </a:lnTo>
                    <a:lnTo>
                      <a:pt x="163" y="252"/>
                    </a:lnTo>
                    <a:lnTo>
                      <a:pt x="139" y="249"/>
                    </a:lnTo>
                    <a:lnTo>
                      <a:pt x="116" y="243"/>
                    </a:lnTo>
                    <a:lnTo>
                      <a:pt x="93" y="233"/>
                    </a:lnTo>
                    <a:lnTo>
                      <a:pt x="71" y="220"/>
                    </a:lnTo>
                    <a:lnTo>
                      <a:pt x="50" y="207"/>
                    </a:lnTo>
                    <a:lnTo>
                      <a:pt x="32" y="194"/>
                    </a:lnTo>
                    <a:lnTo>
                      <a:pt x="25" y="188"/>
                    </a:lnTo>
                    <a:lnTo>
                      <a:pt x="21" y="181"/>
                    </a:lnTo>
                    <a:lnTo>
                      <a:pt x="15" y="175"/>
                    </a:lnTo>
                    <a:lnTo>
                      <a:pt x="12" y="169"/>
                    </a:lnTo>
                    <a:lnTo>
                      <a:pt x="9" y="162"/>
                    </a:lnTo>
                    <a:lnTo>
                      <a:pt x="6" y="155"/>
                    </a:lnTo>
                    <a:lnTo>
                      <a:pt x="3" y="149"/>
                    </a:lnTo>
                    <a:lnTo>
                      <a:pt x="0" y="143"/>
                    </a:lnTo>
                    <a:lnTo>
                      <a:pt x="5" y="124"/>
                    </a:lnTo>
                    <a:lnTo>
                      <a:pt x="12" y="108"/>
                    </a:lnTo>
                    <a:lnTo>
                      <a:pt x="21" y="91"/>
                    </a:lnTo>
                    <a:lnTo>
                      <a:pt x="34" y="77"/>
                    </a:lnTo>
                    <a:lnTo>
                      <a:pt x="45" y="62"/>
                    </a:lnTo>
                    <a:lnTo>
                      <a:pt x="60" y="50"/>
                    </a:lnTo>
                    <a:lnTo>
                      <a:pt x="76" y="40"/>
                    </a:lnTo>
                    <a:lnTo>
                      <a:pt x="92" y="32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9" name="Freeform 103"/>
              <p:cNvSpPr>
                <a:spLocks/>
              </p:cNvSpPr>
              <p:nvPr/>
            </p:nvSpPr>
            <p:spPr bwMode="auto">
              <a:xfrm>
                <a:off x="5408" y="2157"/>
                <a:ext cx="10" cy="3"/>
              </a:xfrm>
              <a:custGeom>
                <a:avLst/>
                <a:gdLst>
                  <a:gd name="T0" fmla="*/ 39 w 48"/>
                  <a:gd name="T1" fmla="*/ 5 h 16"/>
                  <a:gd name="T2" fmla="*/ 43 w 48"/>
                  <a:gd name="T3" fmla="*/ 8 h 16"/>
                  <a:gd name="T4" fmla="*/ 48 w 48"/>
                  <a:gd name="T5" fmla="*/ 12 h 16"/>
                  <a:gd name="T6" fmla="*/ 48 w 48"/>
                  <a:gd name="T7" fmla="*/ 16 h 16"/>
                  <a:gd name="T8" fmla="*/ 36 w 48"/>
                  <a:gd name="T9" fmla="*/ 15 h 16"/>
                  <a:gd name="T10" fmla="*/ 25 w 48"/>
                  <a:gd name="T11" fmla="*/ 14 h 16"/>
                  <a:gd name="T12" fmla="*/ 13 w 48"/>
                  <a:gd name="T13" fmla="*/ 11 h 16"/>
                  <a:gd name="T14" fmla="*/ 2 w 48"/>
                  <a:gd name="T15" fmla="*/ 12 h 16"/>
                  <a:gd name="T16" fmla="*/ 0 w 48"/>
                  <a:gd name="T17" fmla="*/ 4 h 16"/>
                  <a:gd name="T18" fmla="*/ 2 w 48"/>
                  <a:gd name="T19" fmla="*/ 1 h 16"/>
                  <a:gd name="T20" fmla="*/ 7 w 48"/>
                  <a:gd name="T21" fmla="*/ 0 h 16"/>
                  <a:gd name="T22" fmla="*/ 13 w 48"/>
                  <a:gd name="T23" fmla="*/ 2 h 16"/>
                  <a:gd name="T24" fmla="*/ 20 w 48"/>
                  <a:gd name="T25" fmla="*/ 2 h 16"/>
                  <a:gd name="T26" fmla="*/ 26 w 48"/>
                  <a:gd name="T27" fmla="*/ 4 h 16"/>
                  <a:gd name="T28" fmla="*/ 32 w 48"/>
                  <a:gd name="T29" fmla="*/ 5 h 16"/>
                  <a:gd name="T30" fmla="*/ 39 w 48"/>
                  <a:gd name="T31" fmla="*/ 5 h 1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8"/>
                  <a:gd name="T49" fmla="*/ 0 h 16"/>
                  <a:gd name="T50" fmla="*/ 48 w 48"/>
                  <a:gd name="T51" fmla="*/ 16 h 1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8" h="16">
                    <a:moveTo>
                      <a:pt x="39" y="5"/>
                    </a:moveTo>
                    <a:lnTo>
                      <a:pt x="43" y="8"/>
                    </a:lnTo>
                    <a:lnTo>
                      <a:pt x="48" y="12"/>
                    </a:lnTo>
                    <a:lnTo>
                      <a:pt x="48" y="16"/>
                    </a:lnTo>
                    <a:lnTo>
                      <a:pt x="36" y="15"/>
                    </a:lnTo>
                    <a:lnTo>
                      <a:pt x="25" y="14"/>
                    </a:lnTo>
                    <a:lnTo>
                      <a:pt x="13" y="11"/>
                    </a:lnTo>
                    <a:lnTo>
                      <a:pt x="2" y="12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7" y="0"/>
                    </a:lnTo>
                    <a:lnTo>
                      <a:pt x="13" y="2"/>
                    </a:lnTo>
                    <a:lnTo>
                      <a:pt x="20" y="2"/>
                    </a:lnTo>
                    <a:lnTo>
                      <a:pt x="26" y="4"/>
                    </a:lnTo>
                    <a:lnTo>
                      <a:pt x="32" y="5"/>
                    </a:lnTo>
                    <a:lnTo>
                      <a:pt x="3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0" name="Freeform 104"/>
              <p:cNvSpPr>
                <a:spLocks/>
              </p:cNvSpPr>
              <p:nvPr/>
            </p:nvSpPr>
            <p:spPr bwMode="auto">
              <a:xfrm>
                <a:off x="5410" y="2165"/>
                <a:ext cx="19" cy="13"/>
              </a:xfrm>
              <a:custGeom>
                <a:avLst/>
                <a:gdLst>
                  <a:gd name="T0" fmla="*/ 10 w 93"/>
                  <a:gd name="T1" fmla="*/ 0 h 61"/>
                  <a:gd name="T2" fmla="*/ 20 w 93"/>
                  <a:gd name="T3" fmla="*/ 0 h 61"/>
                  <a:gd name="T4" fmla="*/ 32 w 93"/>
                  <a:gd name="T5" fmla="*/ 1 h 61"/>
                  <a:gd name="T6" fmla="*/ 43 w 93"/>
                  <a:gd name="T7" fmla="*/ 2 h 61"/>
                  <a:gd name="T8" fmla="*/ 55 w 93"/>
                  <a:gd name="T9" fmla="*/ 5 h 61"/>
                  <a:gd name="T10" fmla="*/ 64 w 93"/>
                  <a:gd name="T11" fmla="*/ 7 h 61"/>
                  <a:gd name="T12" fmla="*/ 75 w 93"/>
                  <a:gd name="T13" fmla="*/ 13 h 61"/>
                  <a:gd name="T14" fmla="*/ 85 w 93"/>
                  <a:gd name="T15" fmla="*/ 18 h 61"/>
                  <a:gd name="T16" fmla="*/ 93 w 93"/>
                  <a:gd name="T17" fmla="*/ 27 h 61"/>
                  <a:gd name="T18" fmla="*/ 85 w 93"/>
                  <a:gd name="T19" fmla="*/ 34 h 61"/>
                  <a:gd name="T20" fmla="*/ 77 w 93"/>
                  <a:gd name="T21" fmla="*/ 44 h 61"/>
                  <a:gd name="T22" fmla="*/ 69 w 93"/>
                  <a:gd name="T23" fmla="*/ 51 h 61"/>
                  <a:gd name="T24" fmla="*/ 60 w 93"/>
                  <a:gd name="T25" fmla="*/ 59 h 61"/>
                  <a:gd name="T26" fmla="*/ 56 w 93"/>
                  <a:gd name="T27" fmla="*/ 58 h 61"/>
                  <a:gd name="T28" fmla="*/ 49 w 93"/>
                  <a:gd name="T29" fmla="*/ 59 h 61"/>
                  <a:gd name="T30" fmla="*/ 41 w 93"/>
                  <a:gd name="T31" fmla="*/ 60 h 61"/>
                  <a:gd name="T32" fmla="*/ 32 w 93"/>
                  <a:gd name="T33" fmla="*/ 61 h 61"/>
                  <a:gd name="T34" fmla="*/ 22 w 93"/>
                  <a:gd name="T35" fmla="*/ 60 h 61"/>
                  <a:gd name="T36" fmla="*/ 14 w 93"/>
                  <a:gd name="T37" fmla="*/ 58 h 61"/>
                  <a:gd name="T38" fmla="*/ 6 w 93"/>
                  <a:gd name="T39" fmla="*/ 53 h 61"/>
                  <a:gd name="T40" fmla="*/ 2 w 93"/>
                  <a:gd name="T41" fmla="*/ 46 h 61"/>
                  <a:gd name="T42" fmla="*/ 0 w 93"/>
                  <a:gd name="T43" fmla="*/ 34 h 61"/>
                  <a:gd name="T44" fmla="*/ 0 w 93"/>
                  <a:gd name="T45" fmla="*/ 23 h 61"/>
                  <a:gd name="T46" fmla="*/ 0 w 93"/>
                  <a:gd name="T47" fmla="*/ 14 h 61"/>
                  <a:gd name="T48" fmla="*/ 4 w 93"/>
                  <a:gd name="T49" fmla="*/ 4 h 61"/>
                  <a:gd name="T50" fmla="*/ 10 w 93"/>
                  <a:gd name="T51" fmla="*/ 0 h 6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61"/>
                  <a:gd name="T80" fmla="*/ 93 w 93"/>
                  <a:gd name="T81" fmla="*/ 61 h 6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61">
                    <a:moveTo>
                      <a:pt x="10" y="0"/>
                    </a:moveTo>
                    <a:lnTo>
                      <a:pt x="20" y="0"/>
                    </a:lnTo>
                    <a:lnTo>
                      <a:pt x="32" y="1"/>
                    </a:lnTo>
                    <a:lnTo>
                      <a:pt x="43" y="2"/>
                    </a:lnTo>
                    <a:lnTo>
                      <a:pt x="55" y="5"/>
                    </a:lnTo>
                    <a:lnTo>
                      <a:pt x="64" y="7"/>
                    </a:lnTo>
                    <a:lnTo>
                      <a:pt x="75" y="13"/>
                    </a:lnTo>
                    <a:lnTo>
                      <a:pt x="85" y="18"/>
                    </a:lnTo>
                    <a:lnTo>
                      <a:pt x="93" y="27"/>
                    </a:lnTo>
                    <a:lnTo>
                      <a:pt x="85" y="34"/>
                    </a:lnTo>
                    <a:lnTo>
                      <a:pt x="77" y="44"/>
                    </a:lnTo>
                    <a:lnTo>
                      <a:pt x="69" y="51"/>
                    </a:lnTo>
                    <a:lnTo>
                      <a:pt x="60" y="59"/>
                    </a:lnTo>
                    <a:lnTo>
                      <a:pt x="56" y="58"/>
                    </a:lnTo>
                    <a:lnTo>
                      <a:pt x="49" y="59"/>
                    </a:lnTo>
                    <a:lnTo>
                      <a:pt x="41" y="60"/>
                    </a:lnTo>
                    <a:lnTo>
                      <a:pt x="32" y="61"/>
                    </a:lnTo>
                    <a:lnTo>
                      <a:pt x="22" y="60"/>
                    </a:lnTo>
                    <a:lnTo>
                      <a:pt x="14" y="58"/>
                    </a:lnTo>
                    <a:lnTo>
                      <a:pt x="6" y="53"/>
                    </a:lnTo>
                    <a:lnTo>
                      <a:pt x="2" y="46"/>
                    </a:lnTo>
                    <a:lnTo>
                      <a:pt x="0" y="34"/>
                    </a:lnTo>
                    <a:lnTo>
                      <a:pt x="0" y="23"/>
                    </a:lnTo>
                    <a:lnTo>
                      <a:pt x="0" y="14"/>
                    </a:lnTo>
                    <a:lnTo>
                      <a:pt x="4" y="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1" name="Freeform 105"/>
              <p:cNvSpPr>
                <a:spLocks/>
              </p:cNvSpPr>
              <p:nvPr/>
            </p:nvSpPr>
            <p:spPr bwMode="auto">
              <a:xfrm>
                <a:off x="5411" y="2134"/>
                <a:ext cx="1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1 h 1"/>
                  <a:gd name="T4" fmla="*/ 0 w 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0" y="0"/>
                    </a:moveTo>
                    <a:lnTo>
                      <a:pt x="7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2" name="Freeform 106"/>
              <p:cNvSpPr>
                <a:spLocks/>
              </p:cNvSpPr>
              <p:nvPr/>
            </p:nvSpPr>
            <p:spPr bwMode="auto">
              <a:xfrm>
                <a:off x="5411" y="2219"/>
                <a:ext cx="27" cy="33"/>
              </a:xfrm>
              <a:custGeom>
                <a:avLst/>
                <a:gdLst>
                  <a:gd name="T0" fmla="*/ 32 w 131"/>
                  <a:gd name="T1" fmla="*/ 78 h 162"/>
                  <a:gd name="T2" fmla="*/ 38 w 131"/>
                  <a:gd name="T3" fmla="*/ 71 h 162"/>
                  <a:gd name="T4" fmla="*/ 48 w 131"/>
                  <a:gd name="T5" fmla="*/ 68 h 162"/>
                  <a:gd name="T6" fmla="*/ 55 w 131"/>
                  <a:gd name="T7" fmla="*/ 60 h 162"/>
                  <a:gd name="T8" fmla="*/ 64 w 131"/>
                  <a:gd name="T9" fmla="*/ 54 h 162"/>
                  <a:gd name="T10" fmla="*/ 71 w 131"/>
                  <a:gd name="T11" fmla="*/ 45 h 162"/>
                  <a:gd name="T12" fmla="*/ 79 w 131"/>
                  <a:gd name="T13" fmla="*/ 38 h 162"/>
                  <a:gd name="T14" fmla="*/ 84 w 131"/>
                  <a:gd name="T15" fmla="*/ 28 h 162"/>
                  <a:gd name="T16" fmla="*/ 89 w 131"/>
                  <a:gd name="T17" fmla="*/ 19 h 162"/>
                  <a:gd name="T18" fmla="*/ 92 w 131"/>
                  <a:gd name="T19" fmla="*/ 10 h 162"/>
                  <a:gd name="T20" fmla="*/ 95 w 131"/>
                  <a:gd name="T21" fmla="*/ 0 h 162"/>
                  <a:gd name="T22" fmla="*/ 103 w 131"/>
                  <a:gd name="T23" fmla="*/ 2 h 162"/>
                  <a:gd name="T24" fmla="*/ 113 w 131"/>
                  <a:gd name="T25" fmla="*/ 8 h 162"/>
                  <a:gd name="T26" fmla="*/ 122 w 131"/>
                  <a:gd name="T27" fmla="*/ 14 h 162"/>
                  <a:gd name="T28" fmla="*/ 131 w 131"/>
                  <a:gd name="T29" fmla="*/ 22 h 162"/>
                  <a:gd name="T30" fmla="*/ 115 w 131"/>
                  <a:gd name="T31" fmla="*/ 34 h 162"/>
                  <a:gd name="T32" fmla="*/ 99 w 131"/>
                  <a:gd name="T33" fmla="*/ 48 h 162"/>
                  <a:gd name="T34" fmla="*/ 84 w 131"/>
                  <a:gd name="T35" fmla="*/ 62 h 162"/>
                  <a:gd name="T36" fmla="*/ 70 w 131"/>
                  <a:gd name="T37" fmla="*/ 78 h 162"/>
                  <a:gd name="T38" fmla="*/ 56 w 131"/>
                  <a:gd name="T39" fmla="*/ 93 h 162"/>
                  <a:gd name="T40" fmla="*/ 44 w 131"/>
                  <a:gd name="T41" fmla="*/ 111 h 162"/>
                  <a:gd name="T42" fmla="*/ 33 w 131"/>
                  <a:gd name="T43" fmla="*/ 128 h 162"/>
                  <a:gd name="T44" fmla="*/ 23 w 131"/>
                  <a:gd name="T45" fmla="*/ 147 h 162"/>
                  <a:gd name="T46" fmla="*/ 22 w 131"/>
                  <a:gd name="T47" fmla="*/ 160 h 162"/>
                  <a:gd name="T48" fmla="*/ 16 w 131"/>
                  <a:gd name="T49" fmla="*/ 157 h 162"/>
                  <a:gd name="T50" fmla="*/ 11 w 131"/>
                  <a:gd name="T51" fmla="*/ 158 h 162"/>
                  <a:gd name="T52" fmla="*/ 5 w 131"/>
                  <a:gd name="T53" fmla="*/ 160 h 162"/>
                  <a:gd name="T54" fmla="*/ 0 w 131"/>
                  <a:gd name="T55" fmla="*/ 162 h 162"/>
                  <a:gd name="T56" fmla="*/ 7 w 131"/>
                  <a:gd name="T57" fmla="*/ 153 h 162"/>
                  <a:gd name="T58" fmla="*/ 13 w 131"/>
                  <a:gd name="T59" fmla="*/ 144 h 162"/>
                  <a:gd name="T60" fmla="*/ 18 w 131"/>
                  <a:gd name="T61" fmla="*/ 133 h 162"/>
                  <a:gd name="T62" fmla="*/ 23 w 131"/>
                  <a:gd name="T63" fmla="*/ 122 h 162"/>
                  <a:gd name="T64" fmla="*/ 25 w 131"/>
                  <a:gd name="T65" fmla="*/ 111 h 162"/>
                  <a:gd name="T66" fmla="*/ 28 w 131"/>
                  <a:gd name="T67" fmla="*/ 100 h 162"/>
                  <a:gd name="T68" fmla="*/ 30 w 131"/>
                  <a:gd name="T69" fmla="*/ 88 h 162"/>
                  <a:gd name="T70" fmla="*/ 32 w 131"/>
                  <a:gd name="T71" fmla="*/ 78 h 1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1"/>
                  <a:gd name="T109" fmla="*/ 0 h 162"/>
                  <a:gd name="T110" fmla="*/ 131 w 131"/>
                  <a:gd name="T111" fmla="*/ 162 h 16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1" h="162">
                    <a:moveTo>
                      <a:pt x="32" y="78"/>
                    </a:moveTo>
                    <a:lnTo>
                      <a:pt x="38" y="71"/>
                    </a:lnTo>
                    <a:lnTo>
                      <a:pt x="48" y="68"/>
                    </a:lnTo>
                    <a:lnTo>
                      <a:pt x="55" y="60"/>
                    </a:lnTo>
                    <a:lnTo>
                      <a:pt x="64" y="54"/>
                    </a:lnTo>
                    <a:lnTo>
                      <a:pt x="71" y="45"/>
                    </a:lnTo>
                    <a:lnTo>
                      <a:pt x="79" y="38"/>
                    </a:lnTo>
                    <a:lnTo>
                      <a:pt x="84" y="28"/>
                    </a:lnTo>
                    <a:lnTo>
                      <a:pt x="89" y="19"/>
                    </a:lnTo>
                    <a:lnTo>
                      <a:pt x="92" y="10"/>
                    </a:lnTo>
                    <a:lnTo>
                      <a:pt x="95" y="0"/>
                    </a:lnTo>
                    <a:lnTo>
                      <a:pt x="103" y="2"/>
                    </a:lnTo>
                    <a:lnTo>
                      <a:pt x="113" y="8"/>
                    </a:lnTo>
                    <a:lnTo>
                      <a:pt x="122" y="14"/>
                    </a:lnTo>
                    <a:lnTo>
                      <a:pt x="131" y="22"/>
                    </a:lnTo>
                    <a:lnTo>
                      <a:pt x="115" y="34"/>
                    </a:lnTo>
                    <a:lnTo>
                      <a:pt x="99" y="48"/>
                    </a:lnTo>
                    <a:lnTo>
                      <a:pt x="84" y="62"/>
                    </a:lnTo>
                    <a:lnTo>
                      <a:pt x="70" y="78"/>
                    </a:lnTo>
                    <a:lnTo>
                      <a:pt x="56" y="93"/>
                    </a:lnTo>
                    <a:lnTo>
                      <a:pt x="44" y="111"/>
                    </a:lnTo>
                    <a:lnTo>
                      <a:pt x="33" y="128"/>
                    </a:lnTo>
                    <a:lnTo>
                      <a:pt x="23" y="147"/>
                    </a:lnTo>
                    <a:lnTo>
                      <a:pt x="22" y="160"/>
                    </a:lnTo>
                    <a:lnTo>
                      <a:pt x="16" y="157"/>
                    </a:lnTo>
                    <a:lnTo>
                      <a:pt x="11" y="158"/>
                    </a:lnTo>
                    <a:lnTo>
                      <a:pt x="5" y="160"/>
                    </a:lnTo>
                    <a:lnTo>
                      <a:pt x="0" y="162"/>
                    </a:lnTo>
                    <a:lnTo>
                      <a:pt x="7" y="153"/>
                    </a:lnTo>
                    <a:lnTo>
                      <a:pt x="13" y="144"/>
                    </a:lnTo>
                    <a:lnTo>
                      <a:pt x="18" y="133"/>
                    </a:lnTo>
                    <a:lnTo>
                      <a:pt x="23" y="122"/>
                    </a:lnTo>
                    <a:lnTo>
                      <a:pt x="25" y="111"/>
                    </a:lnTo>
                    <a:lnTo>
                      <a:pt x="28" y="100"/>
                    </a:lnTo>
                    <a:lnTo>
                      <a:pt x="30" y="88"/>
                    </a:lnTo>
                    <a:lnTo>
                      <a:pt x="32" y="78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3" name="Freeform 107"/>
              <p:cNvSpPr>
                <a:spLocks/>
              </p:cNvSpPr>
              <p:nvPr/>
            </p:nvSpPr>
            <p:spPr bwMode="auto">
              <a:xfrm>
                <a:off x="5412" y="2167"/>
                <a:ext cx="14" cy="9"/>
              </a:xfrm>
              <a:custGeom>
                <a:avLst/>
                <a:gdLst>
                  <a:gd name="T0" fmla="*/ 9 w 67"/>
                  <a:gd name="T1" fmla="*/ 7 h 42"/>
                  <a:gd name="T2" fmla="*/ 7 w 67"/>
                  <a:gd name="T3" fmla="*/ 4 h 42"/>
                  <a:gd name="T4" fmla="*/ 7 w 67"/>
                  <a:gd name="T5" fmla="*/ 0 h 42"/>
                  <a:gd name="T6" fmla="*/ 14 w 67"/>
                  <a:gd name="T7" fmla="*/ 0 h 42"/>
                  <a:gd name="T8" fmla="*/ 21 w 67"/>
                  <a:gd name="T9" fmla="*/ 1 h 42"/>
                  <a:gd name="T10" fmla="*/ 29 w 67"/>
                  <a:gd name="T11" fmla="*/ 3 h 42"/>
                  <a:gd name="T12" fmla="*/ 37 w 67"/>
                  <a:gd name="T13" fmla="*/ 6 h 42"/>
                  <a:gd name="T14" fmla="*/ 45 w 67"/>
                  <a:gd name="T15" fmla="*/ 7 h 42"/>
                  <a:gd name="T16" fmla="*/ 52 w 67"/>
                  <a:gd name="T17" fmla="*/ 10 h 42"/>
                  <a:gd name="T18" fmla="*/ 60 w 67"/>
                  <a:gd name="T19" fmla="*/ 13 h 42"/>
                  <a:gd name="T20" fmla="*/ 67 w 67"/>
                  <a:gd name="T21" fmla="*/ 18 h 42"/>
                  <a:gd name="T22" fmla="*/ 60 w 67"/>
                  <a:gd name="T23" fmla="*/ 27 h 42"/>
                  <a:gd name="T24" fmla="*/ 50 w 67"/>
                  <a:gd name="T25" fmla="*/ 34 h 42"/>
                  <a:gd name="T26" fmla="*/ 38 w 67"/>
                  <a:gd name="T27" fmla="*/ 38 h 42"/>
                  <a:gd name="T28" fmla="*/ 28 w 67"/>
                  <a:gd name="T29" fmla="*/ 42 h 42"/>
                  <a:gd name="T30" fmla="*/ 32 w 67"/>
                  <a:gd name="T31" fmla="*/ 36 h 42"/>
                  <a:gd name="T32" fmla="*/ 34 w 67"/>
                  <a:gd name="T33" fmla="*/ 29 h 42"/>
                  <a:gd name="T34" fmla="*/ 32 w 67"/>
                  <a:gd name="T35" fmla="*/ 21 h 42"/>
                  <a:gd name="T36" fmla="*/ 31 w 67"/>
                  <a:gd name="T37" fmla="*/ 13 h 42"/>
                  <a:gd name="T38" fmla="*/ 24 w 67"/>
                  <a:gd name="T39" fmla="*/ 7 h 42"/>
                  <a:gd name="T40" fmla="*/ 19 w 67"/>
                  <a:gd name="T41" fmla="*/ 5 h 42"/>
                  <a:gd name="T42" fmla="*/ 12 w 67"/>
                  <a:gd name="T43" fmla="*/ 5 h 42"/>
                  <a:gd name="T44" fmla="*/ 7 w 67"/>
                  <a:gd name="T45" fmla="*/ 10 h 42"/>
                  <a:gd name="T46" fmla="*/ 2 w 67"/>
                  <a:gd name="T47" fmla="*/ 18 h 42"/>
                  <a:gd name="T48" fmla="*/ 4 w 67"/>
                  <a:gd name="T49" fmla="*/ 26 h 42"/>
                  <a:gd name="T50" fmla="*/ 1 w 67"/>
                  <a:gd name="T51" fmla="*/ 21 h 42"/>
                  <a:gd name="T52" fmla="*/ 0 w 67"/>
                  <a:gd name="T53" fmla="*/ 14 h 42"/>
                  <a:gd name="T54" fmla="*/ 2 w 67"/>
                  <a:gd name="T55" fmla="*/ 8 h 42"/>
                  <a:gd name="T56" fmla="*/ 9 w 67"/>
                  <a:gd name="T57" fmla="*/ 7 h 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7"/>
                  <a:gd name="T88" fmla="*/ 0 h 42"/>
                  <a:gd name="T89" fmla="*/ 67 w 67"/>
                  <a:gd name="T90" fmla="*/ 42 h 4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7" h="42">
                    <a:moveTo>
                      <a:pt x="9" y="7"/>
                    </a:moveTo>
                    <a:lnTo>
                      <a:pt x="7" y="4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9" y="3"/>
                    </a:lnTo>
                    <a:lnTo>
                      <a:pt x="37" y="6"/>
                    </a:lnTo>
                    <a:lnTo>
                      <a:pt x="45" y="7"/>
                    </a:lnTo>
                    <a:lnTo>
                      <a:pt x="52" y="10"/>
                    </a:lnTo>
                    <a:lnTo>
                      <a:pt x="60" y="13"/>
                    </a:lnTo>
                    <a:lnTo>
                      <a:pt x="67" y="18"/>
                    </a:lnTo>
                    <a:lnTo>
                      <a:pt x="60" y="27"/>
                    </a:lnTo>
                    <a:lnTo>
                      <a:pt x="50" y="34"/>
                    </a:lnTo>
                    <a:lnTo>
                      <a:pt x="38" y="38"/>
                    </a:lnTo>
                    <a:lnTo>
                      <a:pt x="28" y="42"/>
                    </a:lnTo>
                    <a:lnTo>
                      <a:pt x="32" y="36"/>
                    </a:lnTo>
                    <a:lnTo>
                      <a:pt x="34" y="29"/>
                    </a:lnTo>
                    <a:lnTo>
                      <a:pt x="32" y="21"/>
                    </a:lnTo>
                    <a:lnTo>
                      <a:pt x="31" y="13"/>
                    </a:lnTo>
                    <a:lnTo>
                      <a:pt x="24" y="7"/>
                    </a:lnTo>
                    <a:lnTo>
                      <a:pt x="19" y="5"/>
                    </a:lnTo>
                    <a:lnTo>
                      <a:pt x="12" y="5"/>
                    </a:lnTo>
                    <a:lnTo>
                      <a:pt x="7" y="10"/>
                    </a:lnTo>
                    <a:lnTo>
                      <a:pt x="2" y="18"/>
                    </a:lnTo>
                    <a:lnTo>
                      <a:pt x="4" y="26"/>
                    </a:lnTo>
                    <a:lnTo>
                      <a:pt x="1" y="21"/>
                    </a:lnTo>
                    <a:lnTo>
                      <a:pt x="0" y="14"/>
                    </a:lnTo>
                    <a:lnTo>
                      <a:pt x="2" y="8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4" name="Freeform 108"/>
              <p:cNvSpPr>
                <a:spLocks/>
              </p:cNvSpPr>
              <p:nvPr/>
            </p:nvSpPr>
            <p:spPr bwMode="auto">
              <a:xfrm>
                <a:off x="5416" y="2209"/>
                <a:ext cx="11" cy="21"/>
              </a:xfrm>
              <a:custGeom>
                <a:avLst/>
                <a:gdLst>
                  <a:gd name="T0" fmla="*/ 10 w 57"/>
                  <a:gd name="T1" fmla="*/ 8 h 104"/>
                  <a:gd name="T2" fmla="*/ 16 w 57"/>
                  <a:gd name="T3" fmla="*/ 1 h 104"/>
                  <a:gd name="T4" fmla="*/ 23 w 57"/>
                  <a:gd name="T5" fmla="*/ 0 h 104"/>
                  <a:gd name="T6" fmla="*/ 28 w 57"/>
                  <a:gd name="T7" fmla="*/ 2 h 104"/>
                  <a:gd name="T8" fmla="*/ 33 w 57"/>
                  <a:gd name="T9" fmla="*/ 7 h 104"/>
                  <a:gd name="T10" fmla="*/ 36 w 57"/>
                  <a:gd name="T11" fmla="*/ 12 h 104"/>
                  <a:gd name="T12" fmla="*/ 41 w 57"/>
                  <a:gd name="T13" fmla="*/ 19 h 104"/>
                  <a:gd name="T14" fmla="*/ 46 w 57"/>
                  <a:gd name="T15" fmla="*/ 24 h 104"/>
                  <a:gd name="T16" fmla="*/ 52 w 57"/>
                  <a:gd name="T17" fmla="*/ 27 h 104"/>
                  <a:gd name="T18" fmla="*/ 53 w 57"/>
                  <a:gd name="T19" fmla="*/ 33 h 104"/>
                  <a:gd name="T20" fmla="*/ 55 w 57"/>
                  <a:gd name="T21" fmla="*/ 39 h 104"/>
                  <a:gd name="T22" fmla="*/ 56 w 57"/>
                  <a:gd name="T23" fmla="*/ 46 h 104"/>
                  <a:gd name="T24" fmla="*/ 57 w 57"/>
                  <a:gd name="T25" fmla="*/ 52 h 104"/>
                  <a:gd name="T26" fmla="*/ 56 w 57"/>
                  <a:gd name="T27" fmla="*/ 63 h 104"/>
                  <a:gd name="T28" fmla="*/ 51 w 57"/>
                  <a:gd name="T29" fmla="*/ 75 h 104"/>
                  <a:gd name="T30" fmla="*/ 47 w 57"/>
                  <a:gd name="T31" fmla="*/ 79 h 104"/>
                  <a:gd name="T32" fmla="*/ 43 w 57"/>
                  <a:gd name="T33" fmla="*/ 84 h 104"/>
                  <a:gd name="T34" fmla="*/ 38 w 57"/>
                  <a:gd name="T35" fmla="*/ 86 h 104"/>
                  <a:gd name="T36" fmla="*/ 33 w 57"/>
                  <a:gd name="T37" fmla="*/ 89 h 104"/>
                  <a:gd name="T38" fmla="*/ 29 w 57"/>
                  <a:gd name="T39" fmla="*/ 96 h 104"/>
                  <a:gd name="T40" fmla="*/ 21 w 57"/>
                  <a:gd name="T41" fmla="*/ 104 h 104"/>
                  <a:gd name="T42" fmla="*/ 20 w 57"/>
                  <a:gd name="T43" fmla="*/ 94 h 104"/>
                  <a:gd name="T44" fmla="*/ 20 w 57"/>
                  <a:gd name="T45" fmla="*/ 85 h 104"/>
                  <a:gd name="T46" fmla="*/ 18 w 57"/>
                  <a:gd name="T47" fmla="*/ 77 h 104"/>
                  <a:gd name="T48" fmla="*/ 16 w 57"/>
                  <a:gd name="T49" fmla="*/ 69 h 104"/>
                  <a:gd name="T50" fmla="*/ 13 w 57"/>
                  <a:gd name="T51" fmla="*/ 60 h 104"/>
                  <a:gd name="T52" fmla="*/ 10 w 57"/>
                  <a:gd name="T53" fmla="*/ 52 h 104"/>
                  <a:gd name="T54" fmla="*/ 4 w 57"/>
                  <a:gd name="T55" fmla="*/ 44 h 104"/>
                  <a:gd name="T56" fmla="*/ 0 w 57"/>
                  <a:gd name="T57" fmla="*/ 36 h 104"/>
                  <a:gd name="T58" fmla="*/ 0 w 57"/>
                  <a:gd name="T59" fmla="*/ 27 h 104"/>
                  <a:gd name="T60" fmla="*/ 1 w 57"/>
                  <a:gd name="T61" fmla="*/ 21 h 104"/>
                  <a:gd name="T62" fmla="*/ 4 w 57"/>
                  <a:gd name="T63" fmla="*/ 13 h 104"/>
                  <a:gd name="T64" fmla="*/ 10 w 57"/>
                  <a:gd name="T65" fmla="*/ 8 h 10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7"/>
                  <a:gd name="T100" fmla="*/ 0 h 104"/>
                  <a:gd name="T101" fmla="*/ 57 w 57"/>
                  <a:gd name="T102" fmla="*/ 104 h 10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7" h="104">
                    <a:moveTo>
                      <a:pt x="10" y="8"/>
                    </a:moveTo>
                    <a:lnTo>
                      <a:pt x="16" y="1"/>
                    </a:lnTo>
                    <a:lnTo>
                      <a:pt x="23" y="0"/>
                    </a:lnTo>
                    <a:lnTo>
                      <a:pt x="28" y="2"/>
                    </a:lnTo>
                    <a:lnTo>
                      <a:pt x="33" y="7"/>
                    </a:lnTo>
                    <a:lnTo>
                      <a:pt x="36" y="12"/>
                    </a:lnTo>
                    <a:lnTo>
                      <a:pt x="41" y="19"/>
                    </a:lnTo>
                    <a:lnTo>
                      <a:pt x="46" y="24"/>
                    </a:lnTo>
                    <a:lnTo>
                      <a:pt x="52" y="27"/>
                    </a:lnTo>
                    <a:lnTo>
                      <a:pt x="53" y="33"/>
                    </a:lnTo>
                    <a:lnTo>
                      <a:pt x="55" y="39"/>
                    </a:lnTo>
                    <a:lnTo>
                      <a:pt x="56" y="46"/>
                    </a:lnTo>
                    <a:lnTo>
                      <a:pt x="57" y="52"/>
                    </a:lnTo>
                    <a:lnTo>
                      <a:pt x="56" y="63"/>
                    </a:lnTo>
                    <a:lnTo>
                      <a:pt x="51" y="75"/>
                    </a:lnTo>
                    <a:lnTo>
                      <a:pt x="47" y="79"/>
                    </a:lnTo>
                    <a:lnTo>
                      <a:pt x="43" y="84"/>
                    </a:lnTo>
                    <a:lnTo>
                      <a:pt x="38" y="86"/>
                    </a:lnTo>
                    <a:lnTo>
                      <a:pt x="33" y="89"/>
                    </a:lnTo>
                    <a:lnTo>
                      <a:pt x="29" y="96"/>
                    </a:lnTo>
                    <a:lnTo>
                      <a:pt x="21" y="104"/>
                    </a:lnTo>
                    <a:lnTo>
                      <a:pt x="20" y="94"/>
                    </a:lnTo>
                    <a:lnTo>
                      <a:pt x="20" y="85"/>
                    </a:lnTo>
                    <a:lnTo>
                      <a:pt x="18" y="77"/>
                    </a:lnTo>
                    <a:lnTo>
                      <a:pt x="16" y="69"/>
                    </a:lnTo>
                    <a:lnTo>
                      <a:pt x="13" y="60"/>
                    </a:lnTo>
                    <a:lnTo>
                      <a:pt x="10" y="52"/>
                    </a:lnTo>
                    <a:lnTo>
                      <a:pt x="4" y="44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1" y="21"/>
                    </a:lnTo>
                    <a:lnTo>
                      <a:pt x="4" y="13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5" name="Freeform 109"/>
              <p:cNvSpPr>
                <a:spLocks/>
              </p:cNvSpPr>
              <p:nvPr/>
            </p:nvSpPr>
            <p:spPr bwMode="auto">
              <a:xfrm>
                <a:off x="5421" y="2220"/>
                <a:ext cx="131" cy="272"/>
              </a:xfrm>
              <a:custGeom>
                <a:avLst/>
                <a:gdLst>
                  <a:gd name="T0" fmla="*/ 64 w 658"/>
                  <a:gd name="T1" fmla="*/ 59 h 1362"/>
                  <a:gd name="T2" fmla="*/ 85 w 658"/>
                  <a:gd name="T3" fmla="*/ 44 h 1362"/>
                  <a:gd name="T4" fmla="*/ 107 w 658"/>
                  <a:gd name="T5" fmla="*/ 28 h 1362"/>
                  <a:gd name="T6" fmla="*/ 152 w 658"/>
                  <a:gd name="T7" fmla="*/ 12 h 1362"/>
                  <a:gd name="T8" fmla="*/ 200 w 658"/>
                  <a:gd name="T9" fmla="*/ 1 h 1362"/>
                  <a:gd name="T10" fmla="*/ 250 w 658"/>
                  <a:gd name="T11" fmla="*/ 7 h 1362"/>
                  <a:gd name="T12" fmla="*/ 239 w 658"/>
                  <a:gd name="T13" fmla="*/ 177 h 1362"/>
                  <a:gd name="T14" fmla="*/ 271 w 658"/>
                  <a:gd name="T15" fmla="*/ 343 h 1362"/>
                  <a:gd name="T16" fmla="*/ 347 w 658"/>
                  <a:gd name="T17" fmla="*/ 466 h 1362"/>
                  <a:gd name="T18" fmla="*/ 437 w 658"/>
                  <a:gd name="T19" fmla="*/ 529 h 1362"/>
                  <a:gd name="T20" fmla="*/ 539 w 658"/>
                  <a:gd name="T21" fmla="*/ 567 h 1362"/>
                  <a:gd name="T22" fmla="*/ 597 w 658"/>
                  <a:gd name="T23" fmla="*/ 576 h 1362"/>
                  <a:gd name="T24" fmla="*/ 627 w 658"/>
                  <a:gd name="T25" fmla="*/ 570 h 1362"/>
                  <a:gd name="T26" fmla="*/ 658 w 658"/>
                  <a:gd name="T27" fmla="*/ 566 h 1362"/>
                  <a:gd name="T28" fmla="*/ 653 w 658"/>
                  <a:gd name="T29" fmla="*/ 654 h 1362"/>
                  <a:gd name="T30" fmla="*/ 638 w 658"/>
                  <a:gd name="T31" fmla="*/ 744 h 1362"/>
                  <a:gd name="T32" fmla="*/ 614 w 658"/>
                  <a:gd name="T33" fmla="*/ 813 h 1362"/>
                  <a:gd name="T34" fmla="*/ 598 w 658"/>
                  <a:gd name="T35" fmla="*/ 850 h 1362"/>
                  <a:gd name="T36" fmla="*/ 574 w 658"/>
                  <a:gd name="T37" fmla="*/ 884 h 1362"/>
                  <a:gd name="T38" fmla="*/ 565 w 658"/>
                  <a:gd name="T39" fmla="*/ 913 h 1362"/>
                  <a:gd name="T40" fmla="*/ 564 w 658"/>
                  <a:gd name="T41" fmla="*/ 939 h 1362"/>
                  <a:gd name="T42" fmla="*/ 555 w 658"/>
                  <a:gd name="T43" fmla="*/ 970 h 1362"/>
                  <a:gd name="T44" fmla="*/ 545 w 658"/>
                  <a:gd name="T45" fmla="*/ 1002 h 1362"/>
                  <a:gd name="T46" fmla="*/ 531 w 658"/>
                  <a:gd name="T47" fmla="*/ 1036 h 1362"/>
                  <a:gd name="T48" fmla="*/ 521 w 658"/>
                  <a:gd name="T49" fmla="*/ 1072 h 1362"/>
                  <a:gd name="T50" fmla="*/ 509 w 658"/>
                  <a:gd name="T51" fmla="*/ 1111 h 1362"/>
                  <a:gd name="T52" fmla="*/ 495 w 658"/>
                  <a:gd name="T53" fmla="*/ 1133 h 1362"/>
                  <a:gd name="T54" fmla="*/ 484 w 658"/>
                  <a:gd name="T55" fmla="*/ 1157 h 1362"/>
                  <a:gd name="T56" fmla="*/ 472 w 658"/>
                  <a:gd name="T57" fmla="*/ 1179 h 1362"/>
                  <a:gd name="T58" fmla="*/ 470 w 658"/>
                  <a:gd name="T59" fmla="*/ 1203 h 1362"/>
                  <a:gd name="T60" fmla="*/ 465 w 658"/>
                  <a:gd name="T61" fmla="*/ 1226 h 1362"/>
                  <a:gd name="T62" fmla="*/ 454 w 658"/>
                  <a:gd name="T63" fmla="*/ 1246 h 1362"/>
                  <a:gd name="T64" fmla="*/ 442 w 658"/>
                  <a:gd name="T65" fmla="*/ 1265 h 1362"/>
                  <a:gd name="T66" fmla="*/ 427 w 658"/>
                  <a:gd name="T67" fmla="*/ 1281 h 1362"/>
                  <a:gd name="T68" fmla="*/ 401 w 658"/>
                  <a:gd name="T69" fmla="*/ 1311 h 1362"/>
                  <a:gd name="T70" fmla="*/ 366 w 658"/>
                  <a:gd name="T71" fmla="*/ 1342 h 1362"/>
                  <a:gd name="T72" fmla="*/ 327 w 658"/>
                  <a:gd name="T73" fmla="*/ 1362 h 1362"/>
                  <a:gd name="T74" fmla="*/ 352 w 658"/>
                  <a:gd name="T75" fmla="*/ 1252 h 1362"/>
                  <a:gd name="T76" fmla="*/ 382 w 658"/>
                  <a:gd name="T77" fmla="*/ 1141 h 1362"/>
                  <a:gd name="T78" fmla="*/ 415 w 658"/>
                  <a:gd name="T79" fmla="*/ 1042 h 1362"/>
                  <a:gd name="T80" fmla="*/ 429 w 658"/>
                  <a:gd name="T81" fmla="*/ 961 h 1362"/>
                  <a:gd name="T82" fmla="*/ 431 w 658"/>
                  <a:gd name="T83" fmla="*/ 873 h 1362"/>
                  <a:gd name="T84" fmla="*/ 388 w 658"/>
                  <a:gd name="T85" fmla="*/ 703 h 1362"/>
                  <a:gd name="T86" fmla="*/ 286 w 658"/>
                  <a:gd name="T87" fmla="*/ 511 h 1362"/>
                  <a:gd name="T88" fmla="*/ 142 w 658"/>
                  <a:gd name="T89" fmla="*/ 339 h 1362"/>
                  <a:gd name="T90" fmla="*/ 84 w 658"/>
                  <a:gd name="T91" fmla="*/ 282 h 1362"/>
                  <a:gd name="T92" fmla="*/ 31 w 658"/>
                  <a:gd name="T93" fmla="*/ 220 h 1362"/>
                  <a:gd name="T94" fmla="*/ 0 w 658"/>
                  <a:gd name="T95" fmla="*/ 168 h 1362"/>
                  <a:gd name="T96" fmla="*/ 4 w 658"/>
                  <a:gd name="T97" fmla="*/ 142 h 1362"/>
                  <a:gd name="T98" fmla="*/ 20 w 658"/>
                  <a:gd name="T99" fmla="*/ 113 h 1362"/>
                  <a:gd name="T100" fmla="*/ 39 w 658"/>
                  <a:gd name="T101" fmla="*/ 87 h 136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58"/>
                  <a:gd name="T154" fmla="*/ 0 h 1362"/>
                  <a:gd name="T155" fmla="*/ 658 w 658"/>
                  <a:gd name="T156" fmla="*/ 1362 h 136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58" h="1362">
                    <a:moveTo>
                      <a:pt x="53" y="71"/>
                    </a:moveTo>
                    <a:lnTo>
                      <a:pt x="57" y="65"/>
                    </a:lnTo>
                    <a:lnTo>
                      <a:pt x="64" y="59"/>
                    </a:lnTo>
                    <a:lnTo>
                      <a:pt x="71" y="54"/>
                    </a:lnTo>
                    <a:lnTo>
                      <a:pt x="79" y="50"/>
                    </a:lnTo>
                    <a:lnTo>
                      <a:pt x="85" y="44"/>
                    </a:lnTo>
                    <a:lnTo>
                      <a:pt x="93" y="39"/>
                    </a:lnTo>
                    <a:lnTo>
                      <a:pt x="99" y="34"/>
                    </a:lnTo>
                    <a:lnTo>
                      <a:pt x="107" y="28"/>
                    </a:lnTo>
                    <a:lnTo>
                      <a:pt x="121" y="23"/>
                    </a:lnTo>
                    <a:lnTo>
                      <a:pt x="136" y="18"/>
                    </a:lnTo>
                    <a:lnTo>
                      <a:pt x="152" y="12"/>
                    </a:lnTo>
                    <a:lnTo>
                      <a:pt x="168" y="9"/>
                    </a:lnTo>
                    <a:lnTo>
                      <a:pt x="184" y="5"/>
                    </a:lnTo>
                    <a:lnTo>
                      <a:pt x="200" y="1"/>
                    </a:lnTo>
                    <a:lnTo>
                      <a:pt x="216" y="0"/>
                    </a:lnTo>
                    <a:lnTo>
                      <a:pt x="233" y="1"/>
                    </a:lnTo>
                    <a:lnTo>
                      <a:pt x="250" y="7"/>
                    </a:lnTo>
                    <a:lnTo>
                      <a:pt x="242" y="63"/>
                    </a:lnTo>
                    <a:lnTo>
                      <a:pt x="239" y="121"/>
                    </a:lnTo>
                    <a:lnTo>
                      <a:pt x="239" y="177"/>
                    </a:lnTo>
                    <a:lnTo>
                      <a:pt x="245" y="234"/>
                    </a:lnTo>
                    <a:lnTo>
                      <a:pt x="255" y="289"/>
                    </a:lnTo>
                    <a:lnTo>
                      <a:pt x="271" y="343"/>
                    </a:lnTo>
                    <a:lnTo>
                      <a:pt x="293" y="392"/>
                    </a:lnTo>
                    <a:lnTo>
                      <a:pt x="323" y="439"/>
                    </a:lnTo>
                    <a:lnTo>
                      <a:pt x="347" y="466"/>
                    </a:lnTo>
                    <a:lnTo>
                      <a:pt x="375" y="491"/>
                    </a:lnTo>
                    <a:lnTo>
                      <a:pt x="404" y="511"/>
                    </a:lnTo>
                    <a:lnTo>
                      <a:pt x="437" y="529"/>
                    </a:lnTo>
                    <a:lnTo>
                      <a:pt x="469" y="544"/>
                    </a:lnTo>
                    <a:lnTo>
                      <a:pt x="504" y="557"/>
                    </a:lnTo>
                    <a:lnTo>
                      <a:pt x="539" y="567"/>
                    </a:lnTo>
                    <a:lnTo>
                      <a:pt x="577" y="576"/>
                    </a:lnTo>
                    <a:lnTo>
                      <a:pt x="586" y="576"/>
                    </a:lnTo>
                    <a:lnTo>
                      <a:pt x="597" y="576"/>
                    </a:lnTo>
                    <a:lnTo>
                      <a:pt x="607" y="574"/>
                    </a:lnTo>
                    <a:lnTo>
                      <a:pt x="617" y="573"/>
                    </a:lnTo>
                    <a:lnTo>
                      <a:pt x="627" y="570"/>
                    </a:lnTo>
                    <a:lnTo>
                      <a:pt x="638" y="568"/>
                    </a:lnTo>
                    <a:lnTo>
                      <a:pt x="647" y="566"/>
                    </a:lnTo>
                    <a:lnTo>
                      <a:pt x="658" y="566"/>
                    </a:lnTo>
                    <a:lnTo>
                      <a:pt x="657" y="594"/>
                    </a:lnTo>
                    <a:lnTo>
                      <a:pt x="656" y="624"/>
                    </a:lnTo>
                    <a:lnTo>
                      <a:pt x="653" y="654"/>
                    </a:lnTo>
                    <a:lnTo>
                      <a:pt x="649" y="685"/>
                    </a:lnTo>
                    <a:lnTo>
                      <a:pt x="644" y="714"/>
                    </a:lnTo>
                    <a:lnTo>
                      <a:pt x="638" y="744"/>
                    </a:lnTo>
                    <a:lnTo>
                      <a:pt x="629" y="773"/>
                    </a:lnTo>
                    <a:lnTo>
                      <a:pt x="619" y="801"/>
                    </a:lnTo>
                    <a:lnTo>
                      <a:pt x="614" y="813"/>
                    </a:lnTo>
                    <a:lnTo>
                      <a:pt x="610" y="826"/>
                    </a:lnTo>
                    <a:lnTo>
                      <a:pt x="603" y="837"/>
                    </a:lnTo>
                    <a:lnTo>
                      <a:pt x="598" y="850"/>
                    </a:lnTo>
                    <a:lnTo>
                      <a:pt x="590" y="861"/>
                    </a:lnTo>
                    <a:lnTo>
                      <a:pt x="583" y="873"/>
                    </a:lnTo>
                    <a:lnTo>
                      <a:pt x="574" y="884"/>
                    </a:lnTo>
                    <a:lnTo>
                      <a:pt x="567" y="895"/>
                    </a:lnTo>
                    <a:lnTo>
                      <a:pt x="567" y="903"/>
                    </a:lnTo>
                    <a:lnTo>
                      <a:pt x="565" y="913"/>
                    </a:lnTo>
                    <a:lnTo>
                      <a:pt x="564" y="920"/>
                    </a:lnTo>
                    <a:lnTo>
                      <a:pt x="567" y="930"/>
                    </a:lnTo>
                    <a:lnTo>
                      <a:pt x="564" y="939"/>
                    </a:lnTo>
                    <a:lnTo>
                      <a:pt x="562" y="949"/>
                    </a:lnTo>
                    <a:lnTo>
                      <a:pt x="558" y="960"/>
                    </a:lnTo>
                    <a:lnTo>
                      <a:pt x="555" y="970"/>
                    </a:lnTo>
                    <a:lnTo>
                      <a:pt x="551" y="980"/>
                    </a:lnTo>
                    <a:lnTo>
                      <a:pt x="548" y="991"/>
                    </a:lnTo>
                    <a:lnTo>
                      <a:pt x="545" y="1002"/>
                    </a:lnTo>
                    <a:lnTo>
                      <a:pt x="544" y="1013"/>
                    </a:lnTo>
                    <a:lnTo>
                      <a:pt x="537" y="1024"/>
                    </a:lnTo>
                    <a:lnTo>
                      <a:pt x="531" y="1036"/>
                    </a:lnTo>
                    <a:lnTo>
                      <a:pt x="527" y="1048"/>
                    </a:lnTo>
                    <a:lnTo>
                      <a:pt x="524" y="1061"/>
                    </a:lnTo>
                    <a:lnTo>
                      <a:pt x="521" y="1072"/>
                    </a:lnTo>
                    <a:lnTo>
                      <a:pt x="518" y="1085"/>
                    </a:lnTo>
                    <a:lnTo>
                      <a:pt x="513" y="1098"/>
                    </a:lnTo>
                    <a:lnTo>
                      <a:pt x="509" y="1111"/>
                    </a:lnTo>
                    <a:lnTo>
                      <a:pt x="503" y="1117"/>
                    </a:lnTo>
                    <a:lnTo>
                      <a:pt x="498" y="1125"/>
                    </a:lnTo>
                    <a:lnTo>
                      <a:pt x="495" y="1133"/>
                    </a:lnTo>
                    <a:lnTo>
                      <a:pt x="492" y="1141"/>
                    </a:lnTo>
                    <a:lnTo>
                      <a:pt x="488" y="1149"/>
                    </a:lnTo>
                    <a:lnTo>
                      <a:pt x="484" y="1157"/>
                    </a:lnTo>
                    <a:lnTo>
                      <a:pt x="479" y="1165"/>
                    </a:lnTo>
                    <a:lnTo>
                      <a:pt x="474" y="1172"/>
                    </a:lnTo>
                    <a:lnTo>
                      <a:pt x="472" y="1179"/>
                    </a:lnTo>
                    <a:lnTo>
                      <a:pt x="472" y="1187"/>
                    </a:lnTo>
                    <a:lnTo>
                      <a:pt x="471" y="1195"/>
                    </a:lnTo>
                    <a:lnTo>
                      <a:pt x="470" y="1203"/>
                    </a:lnTo>
                    <a:lnTo>
                      <a:pt x="468" y="1210"/>
                    </a:lnTo>
                    <a:lnTo>
                      <a:pt x="467" y="1218"/>
                    </a:lnTo>
                    <a:lnTo>
                      <a:pt x="465" y="1226"/>
                    </a:lnTo>
                    <a:lnTo>
                      <a:pt x="464" y="1234"/>
                    </a:lnTo>
                    <a:lnTo>
                      <a:pt x="457" y="1240"/>
                    </a:lnTo>
                    <a:lnTo>
                      <a:pt x="454" y="1246"/>
                    </a:lnTo>
                    <a:lnTo>
                      <a:pt x="450" y="1253"/>
                    </a:lnTo>
                    <a:lnTo>
                      <a:pt x="447" y="1259"/>
                    </a:lnTo>
                    <a:lnTo>
                      <a:pt x="442" y="1265"/>
                    </a:lnTo>
                    <a:lnTo>
                      <a:pt x="438" y="1270"/>
                    </a:lnTo>
                    <a:lnTo>
                      <a:pt x="433" y="1275"/>
                    </a:lnTo>
                    <a:lnTo>
                      <a:pt x="427" y="1281"/>
                    </a:lnTo>
                    <a:lnTo>
                      <a:pt x="425" y="1290"/>
                    </a:lnTo>
                    <a:lnTo>
                      <a:pt x="411" y="1300"/>
                    </a:lnTo>
                    <a:lnTo>
                      <a:pt x="401" y="1311"/>
                    </a:lnTo>
                    <a:lnTo>
                      <a:pt x="389" y="1321"/>
                    </a:lnTo>
                    <a:lnTo>
                      <a:pt x="379" y="1333"/>
                    </a:lnTo>
                    <a:lnTo>
                      <a:pt x="366" y="1342"/>
                    </a:lnTo>
                    <a:lnTo>
                      <a:pt x="355" y="1351"/>
                    </a:lnTo>
                    <a:lnTo>
                      <a:pt x="341" y="1358"/>
                    </a:lnTo>
                    <a:lnTo>
                      <a:pt x="327" y="1362"/>
                    </a:lnTo>
                    <a:lnTo>
                      <a:pt x="334" y="1325"/>
                    </a:lnTo>
                    <a:lnTo>
                      <a:pt x="343" y="1288"/>
                    </a:lnTo>
                    <a:lnTo>
                      <a:pt x="352" y="1252"/>
                    </a:lnTo>
                    <a:lnTo>
                      <a:pt x="362" y="1215"/>
                    </a:lnTo>
                    <a:lnTo>
                      <a:pt x="372" y="1178"/>
                    </a:lnTo>
                    <a:lnTo>
                      <a:pt x="382" y="1141"/>
                    </a:lnTo>
                    <a:lnTo>
                      <a:pt x="395" y="1106"/>
                    </a:lnTo>
                    <a:lnTo>
                      <a:pt x="409" y="1071"/>
                    </a:lnTo>
                    <a:lnTo>
                      <a:pt x="415" y="1042"/>
                    </a:lnTo>
                    <a:lnTo>
                      <a:pt x="420" y="1016"/>
                    </a:lnTo>
                    <a:lnTo>
                      <a:pt x="424" y="988"/>
                    </a:lnTo>
                    <a:lnTo>
                      <a:pt x="429" y="961"/>
                    </a:lnTo>
                    <a:lnTo>
                      <a:pt x="431" y="932"/>
                    </a:lnTo>
                    <a:lnTo>
                      <a:pt x="432" y="903"/>
                    </a:lnTo>
                    <a:lnTo>
                      <a:pt x="431" y="873"/>
                    </a:lnTo>
                    <a:lnTo>
                      <a:pt x="430" y="844"/>
                    </a:lnTo>
                    <a:lnTo>
                      <a:pt x="410" y="772"/>
                    </a:lnTo>
                    <a:lnTo>
                      <a:pt x="388" y="703"/>
                    </a:lnTo>
                    <a:lnTo>
                      <a:pt x="359" y="637"/>
                    </a:lnTo>
                    <a:lnTo>
                      <a:pt x="326" y="573"/>
                    </a:lnTo>
                    <a:lnTo>
                      <a:pt x="286" y="511"/>
                    </a:lnTo>
                    <a:lnTo>
                      <a:pt x="243" y="453"/>
                    </a:lnTo>
                    <a:lnTo>
                      <a:pt x="195" y="394"/>
                    </a:lnTo>
                    <a:lnTo>
                      <a:pt x="142" y="339"/>
                    </a:lnTo>
                    <a:lnTo>
                      <a:pt x="123" y="320"/>
                    </a:lnTo>
                    <a:lnTo>
                      <a:pt x="104" y="301"/>
                    </a:lnTo>
                    <a:lnTo>
                      <a:pt x="84" y="282"/>
                    </a:lnTo>
                    <a:lnTo>
                      <a:pt x="66" y="262"/>
                    </a:lnTo>
                    <a:lnTo>
                      <a:pt x="47" y="241"/>
                    </a:lnTo>
                    <a:lnTo>
                      <a:pt x="31" y="220"/>
                    </a:lnTo>
                    <a:lnTo>
                      <a:pt x="17" y="198"/>
                    </a:lnTo>
                    <a:lnTo>
                      <a:pt x="6" y="176"/>
                    </a:lnTo>
                    <a:lnTo>
                      <a:pt x="0" y="168"/>
                    </a:lnTo>
                    <a:lnTo>
                      <a:pt x="0" y="160"/>
                    </a:lnTo>
                    <a:lnTo>
                      <a:pt x="2" y="151"/>
                    </a:lnTo>
                    <a:lnTo>
                      <a:pt x="4" y="142"/>
                    </a:lnTo>
                    <a:lnTo>
                      <a:pt x="8" y="131"/>
                    </a:lnTo>
                    <a:lnTo>
                      <a:pt x="13" y="122"/>
                    </a:lnTo>
                    <a:lnTo>
                      <a:pt x="20" y="113"/>
                    </a:lnTo>
                    <a:lnTo>
                      <a:pt x="26" y="104"/>
                    </a:lnTo>
                    <a:lnTo>
                      <a:pt x="33" y="95"/>
                    </a:lnTo>
                    <a:lnTo>
                      <a:pt x="39" y="87"/>
                    </a:lnTo>
                    <a:lnTo>
                      <a:pt x="46" y="79"/>
                    </a:lnTo>
                    <a:lnTo>
                      <a:pt x="53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6" name="Freeform 110"/>
              <p:cNvSpPr>
                <a:spLocks/>
              </p:cNvSpPr>
              <p:nvPr/>
            </p:nvSpPr>
            <p:spPr bwMode="auto">
              <a:xfrm>
                <a:off x="5441" y="2115"/>
                <a:ext cx="200" cy="216"/>
              </a:xfrm>
              <a:custGeom>
                <a:avLst/>
                <a:gdLst>
                  <a:gd name="T0" fmla="*/ 83 w 999"/>
                  <a:gd name="T1" fmla="*/ 270 h 1079"/>
                  <a:gd name="T2" fmla="*/ 129 w 999"/>
                  <a:gd name="T3" fmla="*/ 271 h 1079"/>
                  <a:gd name="T4" fmla="*/ 160 w 999"/>
                  <a:gd name="T5" fmla="*/ 290 h 1079"/>
                  <a:gd name="T6" fmla="*/ 184 w 999"/>
                  <a:gd name="T7" fmla="*/ 319 h 1079"/>
                  <a:gd name="T8" fmla="*/ 199 w 999"/>
                  <a:gd name="T9" fmla="*/ 333 h 1079"/>
                  <a:gd name="T10" fmla="*/ 214 w 999"/>
                  <a:gd name="T11" fmla="*/ 313 h 1079"/>
                  <a:gd name="T12" fmla="*/ 245 w 999"/>
                  <a:gd name="T13" fmla="*/ 273 h 1079"/>
                  <a:gd name="T14" fmla="*/ 347 w 999"/>
                  <a:gd name="T15" fmla="*/ 196 h 1079"/>
                  <a:gd name="T16" fmla="*/ 458 w 999"/>
                  <a:gd name="T17" fmla="*/ 147 h 1079"/>
                  <a:gd name="T18" fmla="*/ 565 w 999"/>
                  <a:gd name="T19" fmla="*/ 113 h 1079"/>
                  <a:gd name="T20" fmla="*/ 655 w 999"/>
                  <a:gd name="T21" fmla="*/ 118 h 1079"/>
                  <a:gd name="T22" fmla="*/ 661 w 999"/>
                  <a:gd name="T23" fmla="*/ 98 h 1079"/>
                  <a:gd name="T24" fmla="*/ 647 w 999"/>
                  <a:gd name="T25" fmla="*/ 69 h 1079"/>
                  <a:gd name="T26" fmla="*/ 657 w 999"/>
                  <a:gd name="T27" fmla="*/ 34 h 1079"/>
                  <a:gd name="T28" fmla="*/ 684 w 999"/>
                  <a:gd name="T29" fmla="*/ 10 h 1079"/>
                  <a:gd name="T30" fmla="*/ 723 w 999"/>
                  <a:gd name="T31" fmla="*/ 0 h 1079"/>
                  <a:gd name="T32" fmla="*/ 765 w 999"/>
                  <a:gd name="T33" fmla="*/ 17 h 1079"/>
                  <a:gd name="T34" fmla="*/ 793 w 999"/>
                  <a:gd name="T35" fmla="*/ 59 h 1079"/>
                  <a:gd name="T36" fmla="*/ 795 w 999"/>
                  <a:gd name="T37" fmla="*/ 124 h 1079"/>
                  <a:gd name="T38" fmla="*/ 779 w 999"/>
                  <a:gd name="T39" fmla="*/ 168 h 1079"/>
                  <a:gd name="T40" fmla="*/ 756 w 999"/>
                  <a:gd name="T41" fmla="*/ 167 h 1079"/>
                  <a:gd name="T42" fmla="*/ 745 w 999"/>
                  <a:gd name="T43" fmla="*/ 156 h 1079"/>
                  <a:gd name="T44" fmla="*/ 750 w 999"/>
                  <a:gd name="T45" fmla="*/ 188 h 1079"/>
                  <a:gd name="T46" fmla="*/ 747 w 999"/>
                  <a:gd name="T47" fmla="*/ 193 h 1079"/>
                  <a:gd name="T48" fmla="*/ 771 w 999"/>
                  <a:gd name="T49" fmla="*/ 215 h 1079"/>
                  <a:gd name="T50" fmla="*/ 802 w 999"/>
                  <a:gd name="T51" fmla="*/ 255 h 1079"/>
                  <a:gd name="T52" fmla="*/ 924 w 999"/>
                  <a:gd name="T53" fmla="*/ 401 h 1079"/>
                  <a:gd name="T54" fmla="*/ 999 w 999"/>
                  <a:gd name="T55" fmla="*/ 618 h 1079"/>
                  <a:gd name="T56" fmla="*/ 958 w 999"/>
                  <a:gd name="T57" fmla="*/ 788 h 1079"/>
                  <a:gd name="T58" fmla="*/ 872 w 999"/>
                  <a:gd name="T59" fmla="*/ 917 h 1079"/>
                  <a:gd name="T60" fmla="*/ 816 w 999"/>
                  <a:gd name="T61" fmla="*/ 993 h 1079"/>
                  <a:gd name="T62" fmla="*/ 753 w 999"/>
                  <a:gd name="T63" fmla="*/ 1038 h 1079"/>
                  <a:gd name="T64" fmla="*/ 708 w 999"/>
                  <a:gd name="T65" fmla="*/ 1043 h 1079"/>
                  <a:gd name="T66" fmla="*/ 677 w 999"/>
                  <a:gd name="T67" fmla="*/ 1034 h 1079"/>
                  <a:gd name="T68" fmla="*/ 572 w 999"/>
                  <a:gd name="T69" fmla="*/ 1066 h 1079"/>
                  <a:gd name="T70" fmla="*/ 436 w 999"/>
                  <a:gd name="T71" fmla="*/ 1074 h 1079"/>
                  <a:gd name="T72" fmla="*/ 340 w 999"/>
                  <a:gd name="T73" fmla="*/ 1031 h 1079"/>
                  <a:gd name="T74" fmla="*/ 269 w 999"/>
                  <a:gd name="T75" fmla="*/ 968 h 1079"/>
                  <a:gd name="T76" fmla="*/ 196 w 999"/>
                  <a:gd name="T77" fmla="*/ 870 h 1079"/>
                  <a:gd name="T78" fmla="*/ 157 w 999"/>
                  <a:gd name="T79" fmla="*/ 739 h 1079"/>
                  <a:gd name="T80" fmla="*/ 158 w 999"/>
                  <a:gd name="T81" fmla="*/ 621 h 1079"/>
                  <a:gd name="T82" fmla="*/ 167 w 999"/>
                  <a:gd name="T83" fmla="*/ 511 h 1079"/>
                  <a:gd name="T84" fmla="*/ 151 w 999"/>
                  <a:gd name="T85" fmla="*/ 474 h 1079"/>
                  <a:gd name="T86" fmla="*/ 109 w 999"/>
                  <a:gd name="T87" fmla="*/ 493 h 1079"/>
                  <a:gd name="T88" fmla="*/ 56 w 999"/>
                  <a:gd name="T89" fmla="*/ 487 h 1079"/>
                  <a:gd name="T90" fmla="*/ 27 w 999"/>
                  <a:gd name="T91" fmla="*/ 459 h 1079"/>
                  <a:gd name="T92" fmla="*/ 0 w 999"/>
                  <a:gd name="T93" fmla="*/ 427 h 1079"/>
                  <a:gd name="T94" fmla="*/ 6 w 999"/>
                  <a:gd name="T95" fmla="*/ 362 h 1079"/>
                  <a:gd name="T96" fmla="*/ 41 w 999"/>
                  <a:gd name="T97" fmla="*/ 300 h 107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99"/>
                  <a:gd name="T148" fmla="*/ 0 h 1079"/>
                  <a:gd name="T149" fmla="*/ 999 w 999"/>
                  <a:gd name="T150" fmla="*/ 1079 h 107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99" h="1079">
                    <a:moveTo>
                      <a:pt x="54" y="287"/>
                    </a:moveTo>
                    <a:lnTo>
                      <a:pt x="63" y="279"/>
                    </a:lnTo>
                    <a:lnTo>
                      <a:pt x="72" y="273"/>
                    </a:lnTo>
                    <a:lnTo>
                      <a:pt x="83" y="270"/>
                    </a:lnTo>
                    <a:lnTo>
                      <a:pt x="95" y="269"/>
                    </a:lnTo>
                    <a:lnTo>
                      <a:pt x="107" y="268"/>
                    </a:lnTo>
                    <a:lnTo>
                      <a:pt x="118" y="269"/>
                    </a:lnTo>
                    <a:lnTo>
                      <a:pt x="129" y="271"/>
                    </a:lnTo>
                    <a:lnTo>
                      <a:pt x="141" y="274"/>
                    </a:lnTo>
                    <a:lnTo>
                      <a:pt x="147" y="279"/>
                    </a:lnTo>
                    <a:lnTo>
                      <a:pt x="155" y="284"/>
                    </a:lnTo>
                    <a:lnTo>
                      <a:pt x="160" y="290"/>
                    </a:lnTo>
                    <a:lnTo>
                      <a:pt x="167" y="298"/>
                    </a:lnTo>
                    <a:lnTo>
                      <a:pt x="172" y="304"/>
                    </a:lnTo>
                    <a:lnTo>
                      <a:pt x="179" y="312"/>
                    </a:lnTo>
                    <a:lnTo>
                      <a:pt x="184" y="319"/>
                    </a:lnTo>
                    <a:lnTo>
                      <a:pt x="190" y="328"/>
                    </a:lnTo>
                    <a:lnTo>
                      <a:pt x="189" y="333"/>
                    </a:lnTo>
                    <a:lnTo>
                      <a:pt x="195" y="337"/>
                    </a:lnTo>
                    <a:lnTo>
                      <a:pt x="199" y="333"/>
                    </a:lnTo>
                    <a:lnTo>
                      <a:pt x="203" y="330"/>
                    </a:lnTo>
                    <a:lnTo>
                      <a:pt x="206" y="325"/>
                    </a:lnTo>
                    <a:lnTo>
                      <a:pt x="211" y="319"/>
                    </a:lnTo>
                    <a:lnTo>
                      <a:pt x="214" y="313"/>
                    </a:lnTo>
                    <a:lnTo>
                      <a:pt x="217" y="308"/>
                    </a:lnTo>
                    <a:lnTo>
                      <a:pt x="220" y="301"/>
                    </a:lnTo>
                    <a:lnTo>
                      <a:pt x="225" y="297"/>
                    </a:lnTo>
                    <a:lnTo>
                      <a:pt x="245" y="273"/>
                    </a:lnTo>
                    <a:lnTo>
                      <a:pt x="269" y="252"/>
                    </a:lnTo>
                    <a:lnTo>
                      <a:pt x="293" y="231"/>
                    </a:lnTo>
                    <a:lnTo>
                      <a:pt x="320" y="213"/>
                    </a:lnTo>
                    <a:lnTo>
                      <a:pt x="347" y="196"/>
                    </a:lnTo>
                    <a:lnTo>
                      <a:pt x="376" y="181"/>
                    </a:lnTo>
                    <a:lnTo>
                      <a:pt x="405" y="167"/>
                    </a:lnTo>
                    <a:lnTo>
                      <a:pt x="434" y="156"/>
                    </a:lnTo>
                    <a:lnTo>
                      <a:pt x="458" y="147"/>
                    </a:lnTo>
                    <a:lnTo>
                      <a:pt x="484" y="137"/>
                    </a:lnTo>
                    <a:lnTo>
                      <a:pt x="511" y="127"/>
                    </a:lnTo>
                    <a:lnTo>
                      <a:pt x="538" y="120"/>
                    </a:lnTo>
                    <a:lnTo>
                      <a:pt x="565" y="113"/>
                    </a:lnTo>
                    <a:lnTo>
                      <a:pt x="592" y="110"/>
                    </a:lnTo>
                    <a:lnTo>
                      <a:pt x="620" y="110"/>
                    </a:lnTo>
                    <a:lnTo>
                      <a:pt x="649" y="114"/>
                    </a:lnTo>
                    <a:lnTo>
                      <a:pt x="655" y="118"/>
                    </a:lnTo>
                    <a:lnTo>
                      <a:pt x="663" y="119"/>
                    </a:lnTo>
                    <a:lnTo>
                      <a:pt x="668" y="112"/>
                    </a:lnTo>
                    <a:lnTo>
                      <a:pt x="669" y="107"/>
                    </a:lnTo>
                    <a:lnTo>
                      <a:pt x="661" y="98"/>
                    </a:lnTo>
                    <a:lnTo>
                      <a:pt x="655" y="93"/>
                    </a:lnTo>
                    <a:lnTo>
                      <a:pt x="650" y="85"/>
                    </a:lnTo>
                    <a:lnTo>
                      <a:pt x="647" y="78"/>
                    </a:lnTo>
                    <a:lnTo>
                      <a:pt x="647" y="69"/>
                    </a:lnTo>
                    <a:lnTo>
                      <a:pt x="648" y="61"/>
                    </a:lnTo>
                    <a:lnTo>
                      <a:pt x="650" y="51"/>
                    </a:lnTo>
                    <a:lnTo>
                      <a:pt x="654" y="44"/>
                    </a:lnTo>
                    <a:lnTo>
                      <a:pt x="657" y="34"/>
                    </a:lnTo>
                    <a:lnTo>
                      <a:pt x="661" y="27"/>
                    </a:lnTo>
                    <a:lnTo>
                      <a:pt x="668" y="20"/>
                    </a:lnTo>
                    <a:lnTo>
                      <a:pt x="675" y="16"/>
                    </a:lnTo>
                    <a:lnTo>
                      <a:pt x="684" y="10"/>
                    </a:lnTo>
                    <a:lnTo>
                      <a:pt x="693" y="6"/>
                    </a:lnTo>
                    <a:lnTo>
                      <a:pt x="702" y="2"/>
                    </a:lnTo>
                    <a:lnTo>
                      <a:pt x="713" y="1"/>
                    </a:lnTo>
                    <a:lnTo>
                      <a:pt x="723" y="0"/>
                    </a:lnTo>
                    <a:lnTo>
                      <a:pt x="734" y="3"/>
                    </a:lnTo>
                    <a:lnTo>
                      <a:pt x="745" y="5"/>
                    </a:lnTo>
                    <a:lnTo>
                      <a:pt x="757" y="11"/>
                    </a:lnTo>
                    <a:lnTo>
                      <a:pt x="765" y="17"/>
                    </a:lnTo>
                    <a:lnTo>
                      <a:pt x="775" y="25"/>
                    </a:lnTo>
                    <a:lnTo>
                      <a:pt x="782" y="34"/>
                    </a:lnTo>
                    <a:lnTo>
                      <a:pt x="789" y="44"/>
                    </a:lnTo>
                    <a:lnTo>
                      <a:pt x="793" y="59"/>
                    </a:lnTo>
                    <a:lnTo>
                      <a:pt x="797" y="75"/>
                    </a:lnTo>
                    <a:lnTo>
                      <a:pt x="798" y="91"/>
                    </a:lnTo>
                    <a:lnTo>
                      <a:pt x="798" y="108"/>
                    </a:lnTo>
                    <a:lnTo>
                      <a:pt x="795" y="124"/>
                    </a:lnTo>
                    <a:lnTo>
                      <a:pt x="792" y="140"/>
                    </a:lnTo>
                    <a:lnTo>
                      <a:pt x="787" y="155"/>
                    </a:lnTo>
                    <a:lnTo>
                      <a:pt x="780" y="169"/>
                    </a:lnTo>
                    <a:lnTo>
                      <a:pt x="779" y="168"/>
                    </a:lnTo>
                    <a:lnTo>
                      <a:pt x="767" y="181"/>
                    </a:lnTo>
                    <a:lnTo>
                      <a:pt x="762" y="178"/>
                    </a:lnTo>
                    <a:lnTo>
                      <a:pt x="759" y="173"/>
                    </a:lnTo>
                    <a:lnTo>
                      <a:pt x="756" y="167"/>
                    </a:lnTo>
                    <a:lnTo>
                      <a:pt x="754" y="163"/>
                    </a:lnTo>
                    <a:lnTo>
                      <a:pt x="751" y="157"/>
                    </a:lnTo>
                    <a:lnTo>
                      <a:pt x="749" y="155"/>
                    </a:lnTo>
                    <a:lnTo>
                      <a:pt x="745" y="156"/>
                    </a:lnTo>
                    <a:lnTo>
                      <a:pt x="741" y="162"/>
                    </a:lnTo>
                    <a:lnTo>
                      <a:pt x="744" y="170"/>
                    </a:lnTo>
                    <a:lnTo>
                      <a:pt x="747" y="180"/>
                    </a:lnTo>
                    <a:lnTo>
                      <a:pt x="750" y="188"/>
                    </a:lnTo>
                    <a:lnTo>
                      <a:pt x="758" y="198"/>
                    </a:lnTo>
                    <a:lnTo>
                      <a:pt x="753" y="196"/>
                    </a:lnTo>
                    <a:lnTo>
                      <a:pt x="750" y="195"/>
                    </a:lnTo>
                    <a:lnTo>
                      <a:pt x="747" y="193"/>
                    </a:lnTo>
                    <a:lnTo>
                      <a:pt x="744" y="195"/>
                    </a:lnTo>
                    <a:lnTo>
                      <a:pt x="753" y="199"/>
                    </a:lnTo>
                    <a:lnTo>
                      <a:pt x="763" y="207"/>
                    </a:lnTo>
                    <a:lnTo>
                      <a:pt x="771" y="215"/>
                    </a:lnTo>
                    <a:lnTo>
                      <a:pt x="779" y="225"/>
                    </a:lnTo>
                    <a:lnTo>
                      <a:pt x="787" y="235"/>
                    </a:lnTo>
                    <a:lnTo>
                      <a:pt x="794" y="245"/>
                    </a:lnTo>
                    <a:lnTo>
                      <a:pt x="802" y="255"/>
                    </a:lnTo>
                    <a:lnTo>
                      <a:pt x="812" y="265"/>
                    </a:lnTo>
                    <a:lnTo>
                      <a:pt x="851" y="308"/>
                    </a:lnTo>
                    <a:lnTo>
                      <a:pt x="890" y="354"/>
                    </a:lnTo>
                    <a:lnTo>
                      <a:pt x="924" y="401"/>
                    </a:lnTo>
                    <a:lnTo>
                      <a:pt x="954" y="452"/>
                    </a:lnTo>
                    <a:lnTo>
                      <a:pt x="976" y="505"/>
                    </a:lnTo>
                    <a:lnTo>
                      <a:pt x="993" y="561"/>
                    </a:lnTo>
                    <a:lnTo>
                      <a:pt x="999" y="618"/>
                    </a:lnTo>
                    <a:lnTo>
                      <a:pt x="997" y="679"/>
                    </a:lnTo>
                    <a:lnTo>
                      <a:pt x="985" y="715"/>
                    </a:lnTo>
                    <a:lnTo>
                      <a:pt x="973" y="753"/>
                    </a:lnTo>
                    <a:lnTo>
                      <a:pt x="958" y="788"/>
                    </a:lnTo>
                    <a:lnTo>
                      <a:pt x="942" y="824"/>
                    </a:lnTo>
                    <a:lnTo>
                      <a:pt x="922" y="856"/>
                    </a:lnTo>
                    <a:lnTo>
                      <a:pt x="899" y="888"/>
                    </a:lnTo>
                    <a:lnTo>
                      <a:pt x="872" y="917"/>
                    </a:lnTo>
                    <a:lnTo>
                      <a:pt x="843" y="946"/>
                    </a:lnTo>
                    <a:lnTo>
                      <a:pt x="837" y="962"/>
                    </a:lnTo>
                    <a:lnTo>
                      <a:pt x="827" y="978"/>
                    </a:lnTo>
                    <a:lnTo>
                      <a:pt x="816" y="993"/>
                    </a:lnTo>
                    <a:lnTo>
                      <a:pt x="803" y="1008"/>
                    </a:lnTo>
                    <a:lnTo>
                      <a:pt x="787" y="1020"/>
                    </a:lnTo>
                    <a:lnTo>
                      <a:pt x="771" y="1031"/>
                    </a:lnTo>
                    <a:lnTo>
                      <a:pt x="753" y="1038"/>
                    </a:lnTo>
                    <a:lnTo>
                      <a:pt x="736" y="1045"/>
                    </a:lnTo>
                    <a:lnTo>
                      <a:pt x="727" y="1045"/>
                    </a:lnTo>
                    <a:lnTo>
                      <a:pt x="717" y="1045"/>
                    </a:lnTo>
                    <a:lnTo>
                      <a:pt x="708" y="1043"/>
                    </a:lnTo>
                    <a:lnTo>
                      <a:pt x="701" y="1042"/>
                    </a:lnTo>
                    <a:lnTo>
                      <a:pt x="692" y="1038"/>
                    </a:lnTo>
                    <a:lnTo>
                      <a:pt x="685" y="1036"/>
                    </a:lnTo>
                    <a:lnTo>
                      <a:pt x="677" y="1034"/>
                    </a:lnTo>
                    <a:lnTo>
                      <a:pt x="670" y="1033"/>
                    </a:lnTo>
                    <a:lnTo>
                      <a:pt x="638" y="1044"/>
                    </a:lnTo>
                    <a:lnTo>
                      <a:pt x="605" y="1056"/>
                    </a:lnTo>
                    <a:lnTo>
                      <a:pt x="572" y="1066"/>
                    </a:lnTo>
                    <a:lnTo>
                      <a:pt x="539" y="1075"/>
                    </a:lnTo>
                    <a:lnTo>
                      <a:pt x="505" y="1079"/>
                    </a:lnTo>
                    <a:lnTo>
                      <a:pt x="470" y="1079"/>
                    </a:lnTo>
                    <a:lnTo>
                      <a:pt x="436" y="1074"/>
                    </a:lnTo>
                    <a:lnTo>
                      <a:pt x="404" y="1062"/>
                    </a:lnTo>
                    <a:lnTo>
                      <a:pt x="380" y="1054"/>
                    </a:lnTo>
                    <a:lnTo>
                      <a:pt x="360" y="1044"/>
                    </a:lnTo>
                    <a:lnTo>
                      <a:pt x="340" y="1031"/>
                    </a:lnTo>
                    <a:lnTo>
                      <a:pt x="322" y="1017"/>
                    </a:lnTo>
                    <a:lnTo>
                      <a:pt x="303" y="1000"/>
                    </a:lnTo>
                    <a:lnTo>
                      <a:pt x="286" y="984"/>
                    </a:lnTo>
                    <a:lnTo>
                      <a:pt x="269" y="968"/>
                    </a:lnTo>
                    <a:lnTo>
                      <a:pt x="253" y="956"/>
                    </a:lnTo>
                    <a:lnTo>
                      <a:pt x="230" y="929"/>
                    </a:lnTo>
                    <a:lnTo>
                      <a:pt x="212" y="900"/>
                    </a:lnTo>
                    <a:lnTo>
                      <a:pt x="196" y="870"/>
                    </a:lnTo>
                    <a:lnTo>
                      <a:pt x="183" y="839"/>
                    </a:lnTo>
                    <a:lnTo>
                      <a:pt x="172" y="804"/>
                    </a:lnTo>
                    <a:lnTo>
                      <a:pt x="164" y="772"/>
                    </a:lnTo>
                    <a:lnTo>
                      <a:pt x="157" y="739"/>
                    </a:lnTo>
                    <a:lnTo>
                      <a:pt x="153" y="707"/>
                    </a:lnTo>
                    <a:lnTo>
                      <a:pt x="153" y="678"/>
                    </a:lnTo>
                    <a:lnTo>
                      <a:pt x="156" y="649"/>
                    </a:lnTo>
                    <a:lnTo>
                      <a:pt x="158" y="621"/>
                    </a:lnTo>
                    <a:lnTo>
                      <a:pt x="161" y="594"/>
                    </a:lnTo>
                    <a:lnTo>
                      <a:pt x="164" y="566"/>
                    </a:lnTo>
                    <a:lnTo>
                      <a:pt x="166" y="539"/>
                    </a:lnTo>
                    <a:lnTo>
                      <a:pt x="167" y="511"/>
                    </a:lnTo>
                    <a:lnTo>
                      <a:pt x="168" y="485"/>
                    </a:lnTo>
                    <a:lnTo>
                      <a:pt x="164" y="478"/>
                    </a:lnTo>
                    <a:lnTo>
                      <a:pt x="158" y="474"/>
                    </a:lnTo>
                    <a:lnTo>
                      <a:pt x="151" y="474"/>
                    </a:lnTo>
                    <a:lnTo>
                      <a:pt x="145" y="479"/>
                    </a:lnTo>
                    <a:lnTo>
                      <a:pt x="133" y="487"/>
                    </a:lnTo>
                    <a:lnTo>
                      <a:pt x="122" y="491"/>
                    </a:lnTo>
                    <a:lnTo>
                      <a:pt x="109" y="493"/>
                    </a:lnTo>
                    <a:lnTo>
                      <a:pt x="96" y="494"/>
                    </a:lnTo>
                    <a:lnTo>
                      <a:pt x="82" y="492"/>
                    </a:lnTo>
                    <a:lnTo>
                      <a:pt x="69" y="490"/>
                    </a:lnTo>
                    <a:lnTo>
                      <a:pt x="56" y="487"/>
                    </a:lnTo>
                    <a:lnTo>
                      <a:pt x="47" y="485"/>
                    </a:lnTo>
                    <a:lnTo>
                      <a:pt x="41" y="474"/>
                    </a:lnTo>
                    <a:lnTo>
                      <a:pt x="36" y="465"/>
                    </a:lnTo>
                    <a:lnTo>
                      <a:pt x="27" y="459"/>
                    </a:lnTo>
                    <a:lnTo>
                      <a:pt x="19" y="452"/>
                    </a:lnTo>
                    <a:lnTo>
                      <a:pt x="10" y="444"/>
                    </a:lnTo>
                    <a:lnTo>
                      <a:pt x="5" y="436"/>
                    </a:lnTo>
                    <a:lnTo>
                      <a:pt x="0" y="427"/>
                    </a:lnTo>
                    <a:lnTo>
                      <a:pt x="2" y="415"/>
                    </a:lnTo>
                    <a:lnTo>
                      <a:pt x="0" y="396"/>
                    </a:lnTo>
                    <a:lnTo>
                      <a:pt x="3" y="378"/>
                    </a:lnTo>
                    <a:lnTo>
                      <a:pt x="6" y="362"/>
                    </a:lnTo>
                    <a:lnTo>
                      <a:pt x="13" y="346"/>
                    </a:lnTo>
                    <a:lnTo>
                      <a:pt x="21" y="330"/>
                    </a:lnTo>
                    <a:lnTo>
                      <a:pt x="31" y="315"/>
                    </a:lnTo>
                    <a:lnTo>
                      <a:pt x="41" y="300"/>
                    </a:lnTo>
                    <a:lnTo>
                      <a:pt x="54" y="2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7" name="Freeform 111"/>
              <p:cNvSpPr>
                <a:spLocks/>
              </p:cNvSpPr>
              <p:nvPr/>
            </p:nvSpPr>
            <p:spPr bwMode="auto">
              <a:xfrm>
                <a:off x="5455" y="2187"/>
                <a:ext cx="20" cy="15"/>
              </a:xfrm>
              <a:custGeom>
                <a:avLst/>
                <a:gdLst>
                  <a:gd name="T0" fmla="*/ 48 w 98"/>
                  <a:gd name="T1" fmla="*/ 0 h 77"/>
                  <a:gd name="T2" fmla="*/ 54 w 98"/>
                  <a:gd name="T3" fmla="*/ 0 h 77"/>
                  <a:gd name="T4" fmla="*/ 60 w 98"/>
                  <a:gd name="T5" fmla="*/ 1 h 77"/>
                  <a:gd name="T6" fmla="*/ 66 w 98"/>
                  <a:gd name="T7" fmla="*/ 2 h 77"/>
                  <a:gd name="T8" fmla="*/ 72 w 98"/>
                  <a:gd name="T9" fmla="*/ 5 h 77"/>
                  <a:gd name="T10" fmla="*/ 77 w 98"/>
                  <a:gd name="T11" fmla="*/ 6 h 77"/>
                  <a:gd name="T12" fmla="*/ 84 w 98"/>
                  <a:gd name="T13" fmla="*/ 8 h 77"/>
                  <a:gd name="T14" fmla="*/ 90 w 98"/>
                  <a:gd name="T15" fmla="*/ 8 h 77"/>
                  <a:gd name="T16" fmla="*/ 98 w 98"/>
                  <a:gd name="T17" fmla="*/ 9 h 77"/>
                  <a:gd name="T18" fmla="*/ 98 w 98"/>
                  <a:gd name="T19" fmla="*/ 13 h 77"/>
                  <a:gd name="T20" fmla="*/ 96 w 98"/>
                  <a:gd name="T21" fmla="*/ 17 h 77"/>
                  <a:gd name="T22" fmla="*/ 94 w 98"/>
                  <a:gd name="T23" fmla="*/ 19 h 77"/>
                  <a:gd name="T24" fmla="*/ 92 w 98"/>
                  <a:gd name="T25" fmla="*/ 23 h 77"/>
                  <a:gd name="T26" fmla="*/ 84 w 98"/>
                  <a:gd name="T27" fmla="*/ 23 h 77"/>
                  <a:gd name="T28" fmla="*/ 75 w 98"/>
                  <a:gd name="T29" fmla="*/ 20 h 77"/>
                  <a:gd name="T30" fmla="*/ 67 w 98"/>
                  <a:gd name="T31" fmla="*/ 18 h 77"/>
                  <a:gd name="T32" fmla="*/ 59 w 98"/>
                  <a:gd name="T33" fmla="*/ 16 h 77"/>
                  <a:gd name="T34" fmla="*/ 51 w 98"/>
                  <a:gd name="T35" fmla="*/ 14 h 77"/>
                  <a:gd name="T36" fmla="*/ 43 w 98"/>
                  <a:gd name="T37" fmla="*/ 15 h 77"/>
                  <a:gd name="T38" fmla="*/ 37 w 98"/>
                  <a:gd name="T39" fmla="*/ 19 h 77"/>
                  <a:gd name="T40" fmla="*/ 32 w 98"/>
                  <a:gd name="T41" fmla="*/ 30 h 77"/>
                  <a:gd name="T42" fmla="*/ 26 w 98"/>
                  <a:gd name="T43" fmla="*/ 33 h 77"/>
                  <a:gd name="T44" fmla="*/ 23 w 98"/>
                  <a:gd name="T45" fmla="*/ 40 h 77"/>
                  <a:gd name="T46" fmla="*/ 20 w 98"/>
                  <a:gd name="T47" fmla="*/ 45 h 77"/>
                  <a:gd name="T48" fmla="*/ 17 w 98"/>
                  <a:gd name="T49" fmla="*/ 52 h 77"/>
                  <a:gd name="T50" fmla="*/ 14 w 98"/>
                  <a:gd name="T51" fmla="*/ 57 h 77"/>
                  <a:gd name="T52" fmla="*/ 14 w 98"/>
                  <a:gd name="T53" fmla="*/ 63 h 77"/>
                  <a:gd name="T54" fmla="*/ 13 w 98"/>
                  <a:gd name="T55" fmla="*/ 70 h 77"/>
                  <a:gd name="T56" fmla="*/ 14 w 98"/>
                  <a:gd name="T57" fmla="*/ 76 h 77"/>
                  <a:gd name="T58" fmla="*/ 8 w 98"/>
                  <a:gd name="T59" fmla="*/ 77 h 77"/>
                  <a:gd name="T60" fmla="*/ 2 w 98"/>
                  <a:gd name="T61" fmla="*/ 76 h 77"/>
                  <a:gd name="T62" fmla="*/ 0 w 98"/>
                  <a:gd name="T63" fmla="*/ 67 h 77"/>
                  <a:gd name="T64" fmla="*/ 1 w 98"/>
                  <a:gd name="T65" fmla="*/ 57 h 77"/>
                  <a:gd name="T66" fmla="*/ 3 w 98"/>
                  <a:gd name="T67" fmla="*/ 47 h 77"/>
                  <a:gd name="T68" fmla="*/ 7 w 98"/>
                  <a:gd name="T69" fmla="*/ 39 h 77"/>
                  <a:gd name="T70" fmla="*/ 11 w 98"/>
                  <a:gd name="T71" fmla="*/ 32 h 77"/>
                  <a:gd name="T72" fmla="*/ 15 w 98"/>
                  <a:gd name="T73" fmla="*/ 27 h 77"/>
                  <a:gd name="T74" fmla="*/ 20 w 98"/>
                  <a:gd name="T75" fmla="*/ 20 h 77"/>
                  <a:gd name="T76" fmla="*/ 25 w 98"/>
                  <a:gd name="T77" fmla="*/ 15 h 77"/>
                  <a:gd name="T78" fmla="*/ 29 w 98"/>
                  <a:gd name="T79" fmla="*/ 9 h 77"/>
                  <a:gd name="T80" fmla="*/ 35 w 98"/>
                  <a:gd name="T81" fmla="*/ 4 h 77"/>
                  <a:gd name="T82" fmla="*/ 41 w 98"/>
                  <a:gd name="T83" fmla="*/ 1 h 77"/>
                  <a:gd name="T84" fmla="*/ 48 w 98"/>
                  <a:gd name="T85" fmla="*/ 0 h 7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8"/>
                  <a:gd name="T130" fmla="*/ 0 h 77"/>
                  <a:gd name="T131" fmla="*/ 98 w 98"/>
                  <a:gd name="T132" fmla="*/ 77 h 7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8" h="77">
                    <a:moveTo>
                      <a:pt x="48" y="0"/>
                    </a:moveTo>
                    <a:lnTo>
                      <a:pt x="54" y="0"/>
                    </a:lnTo>
                    <a:lnTo>
                      <a:pt x="60" y="1"/>
                    </a:lnTo>
                    <a:lnTo>
                      <a:pt x="66" y="2"/>
                    </a:lnTo>
                    <a:lnTo>
                      <a:pt x="72" y="5"/>
                    </a:lnTo>
                    <a:lnTo>
                      <a:pt x="77" y="6"/>
                    </a:lnTo>
                    <a:lnTo>
                      <a:pt x="84" y="8"/>
                    </a:lnTo>
                    <a:lnTo>
                      <a:pt x="90" y="8"/>
                    </a:lnTo>
                    <a:lnTo>
                      <a:pt x="98" y="9"/>
                    </a:lnTo>
                    <a:lnTo>
                      <a:pt x="98" y="13"/>
                    </a:lnTo>
                    <a:lnTo>
                      <a:pt x="96" y="17"/>
                    </a:lnTo>
                    <a:lnTo>
                      <a:pt x="94" y="19"/>
                    </a:lnTo>
                    <a:lnTo>
                      <a:pt x="92" y="23"/>
                    </a:lnTo>
                    <a:lnTo>
                      <a:pt x="84" y="23"/>
                    </a:lnTo>
                    <a:lnTo>
                      <a:pt x="75" y="20"/>
                    </a:lnTo>
                    <a:lnTo>
                      <a:pt x="67" y="18"/>
                    </a:lnTo>
                    <a:lnTo>
                      <a:pt x="59" y="16"/>
                    </a:lnTo>
                    <a:lnTo>
                      <a:pt x="51" y="14"/>
                    </a:lnTo>
                    <a:lnTo>
                      <a:pt x="43" y="15"/>
                    </a:lnTo>
                    <a:lnTo>
                      <a:pt x="37" y="19"/>
                    </a:lnTo>
                    <a:lnTo>
                      <a:pt x="32" y="30"/>
                    </a:lnTo>
                    <a:lnTo>
                      <a:pt x="26" y="33"/>
                    </a:lnTo>
                    <a:lnTo>
                      <a:pt x="23" y="40"/>
                    </a:lnTo>
                    <a:lnTo>
                      <a:pt x="20" y="45"/>
                    </a:lnTo>
                    <a:lnTo>
                      <a:pt x="17" y="52"/>
                    </a:lnTo>
                    <a:lnTo>
                      <a:pt x="14" y="57"/>
                    </a:lnTo>
                    <a:lnTo>
                      <a:pt x="14" y="63"/>
                    </a:lnTo>
                    <a:lnTo>
                      <a:pt x="13" y="70"/>
                    </a:lnTo>
                    <a:lnTo>
                      <a:pt x="14" y="76"/>
                    </a:lnTo>
                    <a:lnTo>
                      <a:pt x="8" y="77"/>
                    </a:lnTo>
                    <a:lnTo>
                      <a:pt x="2" y="76"/>
                    </a:lnTo>
                    <a:lnTo>
                      <a:pt x="0" y="67"/>
                    </a:lnTo>
                    <a:lnTo>
                      <a:pt x="1" y="57"/>
                    </a:lnTo>
                    <a:lnTo>
                      <a:pt x="3" y="47"/>
                    </a:lnTo>
                    <a:lnTo>
                      <a:pt x="7" y="39"/>
                    </a:lnTo>
                    <a:lnTo>
                      <a:pt x="11" y="32"/>
                    </a:lnTo>
                    <a:lnTo>
                      <a:pt x="15" y="27"/>
                    </a:lnTo>
                    <a:lnTo>
                      <a:pt x="20" y="20"/>
                    </a:lnTo>
                    <a:lnTo>
                      <a:pt x="25" y="15"/>
                    </a:lnTo>
                    <a:lnTo>
                      <a:pt x="29" y="9"/>
                    </a:lnTo>
                    <a:lnTo>
                      <a:pt x="35" y="4"/>
                    </a:lnTo>
                    <a:lnTo>
                      <a:pt x="41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8" name="Freeform 112"/>
              <p:cNvSpPr>
                <a:spLocks/>
              </p:cNvSpPr>
              <p:nvPr/>
            </p:nvSpPr>
            <p:spPr bwMode="auto">
              <a:xfrm>
                <a:off x="5511" y="2421"/>
                <a:ext cx="75" cy="152"/>
              </a:xfrm>
              <a:custGeom>
                <a:avLst/>
                <a:gdLst>
                  <a:gd name="T0" fmla="*/ 31 w 371"/>
                  <a:gd name="T1" fmla="*/ 232 h 763"/>
                  <a:gd name="T2" fmla="*/ 38 w 371"/>
                  <a:gd name="T3" fmla="*/ 193 h 763"/>
                  <a:gd name="T4" fmla="*/ 48 w 371"/>
                  <a:gd name="T5" fmla="*/ 154 h 763"/>
                  <a:gd name="T6" fmla="*/ 62 w 371"/>
                  <a:gd name="T7" fmla="*/ 129 h 763"/>
                  <a:gd name="T8" fmla="*/ 73 w 371"/>
                  <a:gd name="T9" fmla="*/ 102 h 763"/>
                  <a:gd name="T10" fmla="*/ 87 w 371"/>
                  <a:gd name="T11" fmla="*/ 75 h 763"/>
                  <a:gd name="T12" fmla="*/ 100 w 371"/>
                  <a:gd name="T13" fmla="*/ 43 h 763"/>
                  <a:gd name="T14" fmla="*/ 112 w 371"/>
                  <a:gd name="T15" fmla="*/ 9 h 763"/>
                  <a:gd name="T16" fmla="*/ 148 w 371"/>
                  <a:gd name="T17" fmla="*/ 9 h 763"/>
                  <a:gd name="T18" fmla="*/ 195 w 371"/>
                  <a:gd name="T19" fmla="*/ 35 h 763"/>
                  <a:gd name="T20" fmla="*/ 241 w 371"/>
                  <a:gd name="T21" fmla="*/ 66 h 763"/>
                  <a:gd name="T22" fmla="*/ 320 w 371"/>
                  <a:gd name="T23" fmla="*/ 162 h 763"/>
                  <a:gd name="T24" fmla="*/ 361 w 371"/>
                  <a:gd name="T25" fmla="*/ 280 h 763"/>
                  <a:gd name="T26" fmla="*/ 368 w 371"/>
                  <a:gd name="T27" fmla="*/ 399 h 763"/>
                  <a:gd name="T28" fmla="*/ 366 w 371"/>
                  <a:gd name="T29" fmla="*/ 509 h 763"/>
                  <a:gd name="T30" fmla="*/ 356 w 371"/>
                  <a:gd name="T31" fmla="*/ 620 h 763"/>
                  <a:gd name="T32" fmla="*/ 333 w 371"/>
                  <a:gd name="T33" fmla="*/ 684 h 763"/>
                  <a:gd name="T34" fmla="*/ 299 w 371"/>
                  <a:gd name="T35" fmla="*/ 723 h 763"/>
                  <a:gd name="T36" fmla="*/ 260 w 371"/>
                  <a:gd name="T37" fmla="*/ 748 h 763"/>
                  <a:gd name="T38" fmla="*/ 295 w 371"/>
                  <a:gd name="T39" fmla="*/ 693 h 763"/>
                  <a:gd name="T40" fmla="*/ 314 w 371"/>
                  <a:gd name="T41" fmla="*/ 632 h 763"/>
                  <a:gd name="T42" fmla="*/ 315 w 371"/>
                  <a:gd name="T43" fmla="*/ 586 h 763"/>
                  <a:gd name="T44" fmla="*/ 305 w 371"/>
                  <a:gd name="T45" fmla="*/ 602 h 763"/>
                  <a:gd name="T46" fmla="*/ 300 w 371"/>
                  <a:gd name="T47" fmla="*/ 626 h 763"/>
                  <a:gd name="T48" fmla="*/ 296 w 371"/>
                  <a:gd name="T49" fmla="*/ 651 h 763"/>
                  <a:gd name="T50" fmla="*/ 273 w 371"/>
                  <a:gd name="T51" fmla="*/ 705 h 763"/>
                  <a:gd name="T52" fmla="*/ 233 w 371"/>
                  <a:gd name="T53" fmla="*/ 748 h 763"/>
                  <a:gd name="T54" fmla="*/ 190 w 371"/>
                  <a:gd name="T55" fmla="*/ 762 h 763"/>
                  <a:gd name="T56" fmla="*/ 174 w 371"/>
                  <a:gd name="T57" fmla="*/ 757 h 763"/>
                  <a:gd name="T58" fmla="*/ 166 w 371"/>
                  <a:gd name="T59" fmla="*/ 737 h 763"/>
                  <a:gd name="T60" fmla="*/ 191 w 371"/>
                  <a:gd name="T61" fmla="*/ 714 h 763"/>
                  <a:gd name="T62" fmla="*/ 211 w 371"/>
                  <a:gd name="T63" fmla="*/ 688 h 763"/>
                  <a:gd name="T64" fmla="*/ 237 w 371"/>
                  <a:gd name="T65" fmla="*/ 646 h 763"/>
                  <a:gd name="T66" fmla="*/ 248 w 371"/>
                  <a:gd name="T67" fmla="*/ 589 h 763"/>
                  <a:gd name="T68" fmla="*/ 254 w 371"/>
                  <a:gd name="T69" fmla="*/ 532 h 763"/>
                  <a:gd name="T70" fmla="*/ 239 w 371"/>
                  <a:gd name="T71" fmla="*/ 546 h 763"/>
                  <a:gd name="T72" fmla="*/ 233 w 371"/>
                  <a:gd name="T73" fmla="*/ 604 h 763"/>
                  <a:gd name="T74" fmla="*/ 216 w 371"/>
                  <a:gd name="T75" fmla="*/ 657 h 763"/>
                  <a:gd name="T76" fmla="*/ 191 w 371"/>
                  <a:gd name="T77" fmla="*/ 688 h 763"/>
                  <a:gd name="T78" fmla="*/ 172 w 371"/>
                  <a:gd name="T79" fmla="*/ 713 h 763"/>
                  <a:gd name="T80" fmla="*/ 146 w 371"/>
                  <a:gd name="T81" fmla="*/ 731 h 763"/>
                  <a:gd name="T82" fmla="*/ 131 w 371"/>
                  <a:gd name="T83" fmla="*/ 723 h 763"/>
                  <a:gd name="T84" fmla="*/ 101 w 371"/>
                  <a:gd name="T85" fmla="*/ 685 h 763"/>
                  <a:gd name="T86" fmla="*/ 87 w 371"/>
                  <a:gd name="T87" fmla="*/ 623 h 763"/>
                  <a:gd name="T88" fmla="*/ 78 w 371"/>
                  <a:gd name="T89" fmla="*/ 562 h 763"/>
                  <a:gd name="T90" fmla="*/ 92 w 371"/>
                  <a:gd name="T91" fmla="*/ 485 h 763"/>
                  <a:gd name="T92" fmla="*/ 119 w 371"/>
                  <a:gd name="T93" fmla="*/ 414 h 763"/>
                  <a:gd name="T94" fmla="*/ 151 w 371"/>
                  <a:gd name="T95" fmla="*/ 368 h 763"/>
                  <a:gd name="T96" fmla="*/ 171 w 371"/>
                  <a:gd name="T97" fmla="*/ 355 h 763"/>
                  <a:gd name="T98" fmla="*/ 180 w 371"/>
                  <a:gd name="T99" fmla="*/ 335 h 763"/>
                  <a:gd name="T100" fmla="*/ 150 w 371"/>
                  <a:gd name="T101" fmla="*/ 349 h 763"/>
                  <a:gd name="T102" fmla="*/ 113 w 371"/>
                  <a:gd name="T103" fmla="*/ 315 h 763"/>
                  <a:gd name="T104" fmla="*/ 73 w 371"/>
                  <a:gd name="T105" fmla="*/ 289 h 763"/>
                  <a:gd name="T106" fmla="*/ 39 w 371"/>
                  <a:gd name="T107" fmla="*/ 276 h 763"/>
                  <a:gd name="T108" fmla="*/ 22 w 371"/>
                  <a:gd name="T109" fmla="*/ 276 h 763"/>
                  <a:gd name="T110" fmla="*/ 3 w 371"/>
                  <a:gd name="T111" fmla="*/ 276 h 763"/>
                  <a:gd name="T112" fmla="*/ 11 w 371"/>
                  <a:gd name="T113" fmla="*/ 266 h 7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1"/>
                  <a:gd name="T172" fmla="*/ 0 h 763"/>
                  <a:gd name="T173" fmla="*/ 371 w 371"/>
                  <a:gd name="T174" fmla="*/ 763 h 7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1" h="763">
                    <a:moveTo>
                      <a:pt x="24" y="257"/>
                    </a:moveTo>
                    <a:lnTo>
                      <a:pt x="27" y="244"/>
                    </a:lnTo>
                    <a:lnTo>
                      <a:pt x="31" y="232"/>
                    </a:lnTo>
                    <a:lnTo>
                      <a:pt x="33" y="219"/>
                    </a:lnTo>
                    <a:lnTo>
                      <a:pt x="36" y="206"/>
                    </a:lnTo>
                    <a:lnTo>
                      <a:pt x="38" y="193"/>
                    </a:lnTo>
                    <a:lnTo>
                      <a:pt x="40" y="180"/>
                    </a:lnTo>
                    <a:lnTo>
                      <a:pt x="43" y="167"/>
                    </a:lnTo>
                    <a:lnTo>
                      <a:pt x="48" y="154"/>
                    </a:lnTo>
                    <a:lnTo>
                      <a:pt x="54" y="146"/>
                    </a:lnTo>
                    <a:lnTo>
                      <a:pt x="59" y="137"/>
                    </a:lnTo>
                    <a:lnTo>
                      <a:pt x="62" y="129"/>
                    </a:lnTo>
                    <a:lnTo>
                      <a:pt x="67" y="120"/>
                    </a:lnTo>
                    <a:lnTo>
                      <a:pt x="70" y="110"/>
                    </a:lnTo>
                    <a:lnTo>
                      <a:pt x="73" y="102"/>
                    </a:lnTo>
                    <a:lnTo>
                      <a:pt x="77" y="93"/>
                    </a:lnTo>
                    <a:lnTo>
                      <a:pt x="84" y="87"/>
                    </a:lnTo>
                    <a:lnTo>
                      <a:pt x="87" y="75"/>
                    </a:lnTo>
                    <a:lnTo>
                      <a:pt x="91" y="64"/>
                    </a:lnTo>
                    <a:lnTo>
                      <a:pt x="96" y="52"/>
                    </a:lnTo>
                    <a:lnTo>
                      <a:pt x="100" y="43"/>
                    </a:lnTo>
                    <a:lnTo>
                      <a:pt x="103" y="31"/>
                    </a:lnTo>
                    <a:lnTo>
                      <a:pt x="107" y="20"/>
                    </a:lnTo>
                    <a:lnTo>
                      <a:pt x="112" y="9"/>
                    </a:lnTo>
                    <a:lnTo>
                      <a:pt x="117" y="0"/>
                    </a:lnTo>
                    <a:lnTo>
                      <a:pt x="132" y="3"/>
                    </a:lnTo>
                    <a:lnTo>
                      <a:pt x="148" y="9"/>
                    </a:lnTo>
                    <a:lnTo>
                      <a:pt x="164" y="17"/>
                    </a:lnTo>
                    <a:lnTo>
                      <a:pt x="180" y="27"/>
                    </a:lnTo>
                    <a:lnTo>
                      <a:pt x="195" y="35"/>
                    </a:lnTo>
                    <a:lnTo>
                      <a:pt x="210" y="46"/>
                    </a:lnTo>
                    <a:lnTo>
                      <a:pt x="225" y="56"/>
                    </a:lnTo>
                    <a:lnTo>
                      <a:pt x="241" y="66"/>
                    </a:lnTo>
                    <a:lnTo>
                      <a:pt x="272" y="94"/>
                    </a:lnTo>
                    <a:lnTo>
                      <a:pt x="298" y="126"/>
                    </a:lnTo>
                    <a:lnTo>
                      <a:pt x="320" y="162"/>
                    </a:lnTo>
                    <a:lnTo>
                      <a:pt x="338" y="200"/>
                    </a:lnTo>
                    <a:lnTo>
                      <a:pt x="351" y="239"/>
                    </a:lnTo>
                    <a:lnTo>
                      <a:pt x="361" y="280"/>
                    </a:lnTo>
                    <a:lnTo>
                      <a:pt x="367" y="322"/>
                    </a:lnTo>
                    <a:lnTo>
                      <a:pt x="371" y="364"/>
                    </a:lnTo>
                    <a:lnTo>
                      <a:pt x="368" y="399"/>
                    </a:lnTo>
                    <a:lnTo>
                      <a:pt x="368" y="435"/>
                    </a:lnTo>
                    <a:lnTo>
                      <a:pt x="367" y="472"/>
                    </a:lnTo>
                    <a:lnTo>
                      <a:pt x="366" y="509"/>
                    </a:lnTo>
                    <a:lnTo>
                      <a:pt x="363" y="546"/>
                    </a:lnTo>
                    <a:lnTo>
                      <a:pt x="361" y="584"/>
                    </a:lnTo>
                    <a:lnTo>
                      <a:pt x="356" y="620"/>
                    </a:lnTo>
                    <a:lnTo>
                      <a:pt x="351" y="658"/>
                    </a:lnTo>
                    <a:lnTo>
                      <a:pt x="341" y="670"/>
                    </a:lnTo>
                    <a:lnTo>
                      <a:pt x="333" y="684"/>
                    </a:lnTo>
                    <a:lnTo>
                      <a:pt x="322" y="697"/>
                    </a:lnTo>
                    <a:lnTo>
                      <a:pt x="312" y="711"/>
                    </a:lnTo>
                    <a:lnTo>
                      <a:pt x="299" y="723"/>
                    </a:lnTo>
                    <a:lnTo>
                      <a:pt x="288" y="733"/>
                    </a:lnTo>
                    <a:lnTo>
                      <a:pt x="274" y="741"/>
                    </a:lnTo>
                    <a:lnTo>
                      <a:pt x="260" y="748"/>
                    </a:lnTo>
                    <a:lnTo>
                      <a:pt x="274" y="729"/>
                    </a:lnTo>
                    <a:lnTo>
                      <a:pt x="287" y="712"/>
                    </a:lnTo>
                    <a:lnTo>
                      <a:pt x="295" y="693"/>
                    </a:lnTo>
                    <a:lnTo>
                      <a:pt x="304" y="674"/>
                    </a:lnTo>
                    <a:lnTo>
                      <a:pt x="309" y="652"/>
                    </a:lnTo>
                    <a:lnTo>
                      <a:pt x="314" y="632"/>
                    </a:lnTo>
                    <a:lnTo>
                      <a:pt x="317" y="610"/>
                    </a:lnTo>
                    <a:lnTo>
                      <a:pt x="320" y="589"/>
                    </a:lnTo>
                    <a:lnTo>
                      <a:pt x="315" y="586"/>
                    </a:lnTo>
                    <a:lnTo>
                      <a:pt x="312" y="587"/>
                    </a:lnTo>
                    <a:lnTo>
                      <a:pt x="308" y="593"/>
                    </a:lnTo>
                    <a:lnTo>
                      <a:pt x="305" y="602"/>
                    </a:lnTo>
                    <a:lnTo>
                      <a:pt x="303" y="609"/>
                    </a:lnTo>
                    <a:lnTo>
                      <a:pt x="303" y="619"/>
                    </a:lnTo>
                    <a:lnTo>
                      <a:pt x="300" y="626"/>
                    </a:lnTo>
                    <a:lnTo>
                      <a:pt x="299" y="635"/>
                    </a:lnTo>
                    <a:lnTo>
                      <a:pt x="298" y="643"/>
                    </a:lnTo>
                    <a:lnTo>
                      <a:pt x="296" y="651"/>
                    </a:lnTo>
                    <a:lnTo>
                      <a:pt x="290" y="669"/>
                    </a:lnTo>
                    <a:lnTo>
                      <a:pt x="283" y="688"/>
                    </a:lnTo>
                    <a:lnTo>
                      <a:pt x="273" y="705"/>
                    </a:lnTo>
                    <a:lnTo>
                      <a:pt x="262" y="722"/>
                    </a:lnTo>
                    <a:lnTo>
                      <a:pt x="248" y="736"/>
                    </a:lnTo>
                    <a:lnTo>
                      <a:pt x="233" y="748"/>
                    </a:lnTo>
                    <a:lnTo>
                      <a:pt x="215" y="756"/>
                    </a:lnTo>
                    <a:lnTo>
                      <a:pt x="196" y="763"/>
                    </a:lnTo>
                    <a:lnTo>
                      <a:pt x="190" y="762"/>
                    </a:lnTo>
                    <a:lnTo>
                      <a:pt x="185" y="761"/>
                    </a:lnTo>
                    <a:lnTo>
                      <a:pt x="178" y="758"/>
                    </a:lnTo>
                    <a:lnTo>
                      <a:pt x="174" y="757"/>
                    </a:lnTo>
                    <a:lnTo>
                      <a:pt x="164" y="751"/>
                    </a:lnTo>
                    <a:lnTo>
                      <a:pt x="158" y="745"/>
                    </a:lnTo>
                    <a:lnTo>
                      <a:pt x="166" y="737"/>
                    </a:lnTo>
                    <a:lnTo>
                      <a:pt x="175" y="731"/>
                    </a:lnTo>
                    <a:lnTo>
                      <a:pt x="183" y="722"/>
                    </a:lnTo>
                    <a:lnTo>
                      <a:pt x="191" y="714"/>
                    </a:lnTo>
                    <a:lnTo>
                      <a:pt x="198" y="705"/>
                    </a:lnTo>
                    <a:lnTo>
                      <a:pt x="205" y="696"/>
                    </a:lnTo>
                    <a:lnTo>
                      <a:pt x="211" y="688"/>
                    </a:lnTo>
                    <a:lnTo>
                      <a:pt x="219" y="679"/>
                    </a:lnTo>
                    <a:lnTo>
                      <a:pt x="229" y="663"/>
                    </a:lnTo>
                    <a:lnTo>
                      <a:pt x="237" y="646"/>
                    </a:lnTo>
                    <a:lnTo>
                      <a:pt x="241" y="628"/>
                    </a:lnTo>
                    <a:lnTo>
                      <a:pt x="246" y="609"/>
                    </a:lnTo>
                    <a:lnTo>
                      <a:pt x="248" y="589"/>
                    </a:lnTo>
                    <a:lnTo>
                      <a:pt x="250" y="570"/>
                    </a:lnTo>
                    <a:lnTo>
                      <a:pt x="251" y="550"/>
                    </a:lnTo>
                    <a:lnTo>
                      <a:pt x="254" y="532"/>
                    </a:lnTo>
                    <a:lnTo>
                      <a:pt x="249" y="528"/>
                    </a:lnTo>
                    <a:lnTo>
                      <a:pt x="244" y="529"/>
                    </a:lnTo>
                    <a:lnTo>
                      <a:pt x="239" y="546"/>
                    </a:lnTo>
                    <a:lnTo>
                      <a:pt x="237" y="565"/>
                    </a:lnTo>
                    <a:lnTo>
                      <a:pt x="235" y="585"/>
                    </a:lnTo>
                    <a:lnTo>
                      <a:pt x="233" y="604"/>
                    </a:lnTo>
                    <a:lnTo>
                      <a:pt x="229" y="621"/>
                    </a:lnTo>
                    <a:lnTo>
                      <a:pt x="223" y="639"/>
                    </a:lnTo>
                    <a:lnTo>
                      <a:pt x="216" y="657"/>
                    </a:lnTo>
                    <a:lnTo>
                      <a:pt x="205" y="673"/>
                    </a:lnTo>
                    <a:lnTo>
                      <a:pt x="198" y="679"/>
                    </a:lnTo>
                    <a:lnTo>
                      <a:pt x="191" y="688"/>
                    </a:lnTo>
                    <a:lnTo>
                      <a:pt x="185" y="696"/>
                    </a:lnTo>
                    <a:lnTo>
                      <a:pt x="179" y="706"/>
                    </a:lnTo>
                    <a:lnTo>
                      <a:pt x="172" y="713"/>
                    </a:lnTo>
                    <a:lnTo>
                      <a:pt x="164" y="721"/>
                    </a:lnTo>
                    <a:lnTo>
                      <a:pt x="155" y="726"/>
                    </a:lnTo>
                    <a:lnTo>
                      <a:pt x="146" y="731"/>
                    </a:lnTo>
                    <a:lnTo>
                      <a:pt x="142" y="725"/>
                    </a:lnTo>
                    <a:lnTo>
                      <a:pt x="136" y="724"/>
                    </a:lnTo>
                    <a:lnTo>
                      <a:pt x="131" y="723"/>
                    </a:lnTo>
                    <a:lnTo>
                      <a:pt x="128" y="721"/>
                    </a:lnTo>
                    <a:lnTo>
                      <a:pt x="111" y="704"/>
                    </a:lnTo>
                    <a:lnTo>
                      <a:pt x="101" y="685"/>
                    </a:lnTo>
                    <a:lnTo>
                      <a:pt x="93" y="665"/>
                    </a:lnTo>
                    <a:lnTo>
                      <a:pt x="90" y="645"/>
                    </a:lnTo>
                    <a:lnTo>
                      <a:pt x="87" y="623"/>
                    </a:lnTo>
                    <a:lnTo>
                      <a:pt x="85" y="602"/>
                    </a:lnTo>
                    <a:lnTo>
                      <a:pt x="82" y="581"/>
                    </a:lnTo>
                    <a:lnTo>
                      <a:pt x="78" y="562"/>
                    </a:lnTo>
                    <a:lnTo>
                      <a:pt x="82" y="536"/>
                    </a:lnTo>
                    <a:lnTo>
                      <a:pt x="86" y="511"/>
                    </a:lnTo>
                    <a:lnTo>
                      <a:pt x="92" y="485"/>
                    </a:lnTo>
                    <a:lnTo>
                      <a:pt x="100" y="461"/>
                    </a:lnTo>
                    <a:lnTo>
                      <a:pt x="109" y="437"/>
                    </a:lnTo>
                    <a:lnTo>
                      <a:pt x="119" y="414"/>
                    </a:lnTo>
                    <a:lnTo>
                      <a:pt x="131" y="391"/>
                    </a:lnTo>
                    <a:lnTo>
                      <a:pt x="146" y="372"/>
                    </a:lnTo>
                    <a:lnTo>
                      <a:pt x="151" y="368"/>
                    </a:lnTo>
                    <a:lnTo>
                      <a:pt x="158" y="364"/>
                    </a:lnTo>
                    <a:lnTo>
                      <a:pt x="164" y="359"/>
                    </a:lnTo>
                    <a:lnTo>
                      <a:pt x="171" y="355"/>
                    </a:lnTo>
                    <a:lnTo>
                      <a:pt x="181" y="344"/>
                    </a:lnTo>
                    <a:lnTo>
                      <a:pt x="192" y="335"/>
                    </a:lnTo>
                    <a:lnTo>
                      <a:pt x="180" y="335"/>
                    </a:lnTo>
                    <a:lnTo>
                      <a:pt x="171" y="338"/>
                    </a:lnTo>
                    <a:lnTo>
                      <a:pt x="160" y="343"/>
                    </a:lnTo>
                    <a:lnTo>
                      <a:pt x="150" y="349"/>
                    </a:lnTo>
                    <a:lnTo>
                      <a:pt x="137" y="336"/>
                    </a:lnTo>
                    <a:lnTo>
                      <a:pt x="126" y="325"/>
                    </a:lnTo>
                    <a:lnTo>
                      <a:pt x="113" y="315"/>
                    </a:lnTo>
                    <a:lnTo>
                      <a:pt x="101" y="306"/>
                    </a:lnTo>
                    <a:lnTo>
                      <a:pt x="87" y="296"/>
                    </a:lnTo>
                    <a:lnTo>
                      <a:pt x="73" y="289"/>
                    </a:lnTo>
                    <a:lnTo>
                      <a:pt x="59" y="282"/>
                    </a:lnTo>
                    <a:lnTo>
                      <a:pt x="45" y="277"/>
                    </a:lnTo>
                    <a:lnTo>
                      <a:pt x="39" y="276"/>
                    </a:lnTo>
                    <a:lnTo>
                      <a:pt x="33" y="276"/>
                    </a:lnTo>
                    <a:lnTo>
                      <a:pt x="27" y="276"/>
                    </a:lnTo>
                    <a:lnTo>
                      <a:pt x="22" y="276"/>
                    </a:lnTo>
                    <a:lnTo>
                      <a:pt x="15" y="276"/>
                    </a:lnTo>
                    <a:lnTo>
                      <a:pt x="10" y="276"/>
                    </a:lnTo>
                    <a:lnTo>
                      <a:pt x="3" y="276"/>
                    </a:lnTo>
                    <a:lnTo>
                      <a:pt x="0" y="276"/>
                    </a:lnTo>
                    <a:lnTo>
                      <a:pt x="6" y="271"/>
                    </a:lnTo>
                    <a:lnTo>
                      <a:pt x="11" y="266"/>
                    </a:lnTo>
                    <a:lnTo>
                      <a:pt x="15" y="259"/>
                    </a:lnTo>
                    <a:lnTo>
                      <a:pt x="24" y="257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9" name="Freeform 113"/>
              <p:cNvSpPr>
                <a:spLocks/>
              </p:cNvSpPr>
              <p:nvPr/>
            </p:nvSpPr>
            <p:spPr bwMode="auto">
              <a:xfrm>
                <a:off x="5513" y="2192"/>
                <a:ext cx="11" cy="18"/>
              </a:xfrm>
              <a:custGeom>
                <a:avLst/>
                <a:gdLst>
                  <a:gd name="T0" fmla="*/ 54 w 54"/>
                  <a:gd name="T1" fmla="*/ 0 h 89"/>
                  <a:gd name="T2" fmla="*/ 47 w 54"/>
                  <a:gd name="T3" fmla="*/ 9 h 89"/>
                  <a:gd name="T4" fmla="*/ 41 w 54"/>
                  <a:gd name="T5" fmla="*/ 19 h 89"/>
                  <a:gd name="T6" fmla="*/ 32 w 54"/>
                  <a:gd name="T7" fmla="*/ 29 h 89"/>
                  <a:gd name="T8" fmla="*/ 26 w 54"/>
                  <a:gd name="T9" fmla="*/ 40 h 89"/>
                  <a:gd name="T10" fmla="*/ 19 w 54"/>
                  <a:gd name="T11" fmla="*/ 50 h 89"/>
                  <a:gd name="T12" fmla="*/ 14 w 54"/>
                  <a:gd name="T13" fmla="*/ 62 h 89"/>
                  <a:gd name="T14" fmla="*/ 10 w 54"/>
                  <a:gd name="T15" fmla="*/ 75 h 89"/>
                  <a:gd name="T16" fmla="*/ 12 w 54"/>
                  <a:gd name="T17" fmla="*/ 88 h 89"/>
                  <a:gd name="T18" fmla="*/ 5 w 54"/>
                  <a:gd name="T19" fmla="*/ 89 h 89"/>
                  <a:gd name="T20" fmla="*/ 0 w 54"/>
                  <a:gd name="T21" fmla="*/ 84 h 89"/>
                  <a:gd name="T22" fmla="*/ 2 w 54"/>
                  <a:gd name="T23" fmla="*/ 71 h 89"/>
                  <a:gd name="T24" fmla="*/ 5 w 54"/>
                  <a:gd name="T25" fmla="*/ 58 h 89"/>
                  <a:gd name="T26" fmla="*/ 9 w 54"/>
                  <a:gd name="T27" fmla="*/ 45 h 89"/>
                  <a:gd name="T28" fmla="*/ 16 w 54"/>
                  <a:gd name="T29" fmla="*/ 34 h 89"/>
                  <a:gd name="T30" fmla="*/ 21 w 54"/>
                  <a:gd name="T31" fmla="*/ 22 h 89"/>
                  <a:gd name="T32" fmla="*/ 31 w 54"/>
                  <a:gd name="T33" fmla="*/ 14 h 89"/>
                  <a:gd name="T34" fmla="*/ 41 w 54"/>
                  <a:gd name="T35" fmla="*/ 5 h 89"/>
                  <a:gd name="T36" fmla="*/ 54 w 54"/>
                  <a:gd name="T37" fmla="*/ 0 h 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4"/>
                  <a:gd name="T58" fmla="*/ 0 h 89"/>
                  <a:gd name="T59" fmla="*/ 54 w 54"/>
                  <a:gd name="T60" fmla="*/ 89 h 8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4" h="89">
                    <a:moveTo>
                      <a:pt x="54" y="0"/>
                    </a:moveTo>
                    <a:lnTo>
                      <a:pt x="47" y="9"/>
                    </a:lnTo>
                    <a:lnTo>
                      <a:pt x="41" y="19"/>
                    </a:lnTo>
                    <a:lnTo>
                      <a:pt x="32" y="29"/>
                    </a:lnTo>
                    <a:lnTo>
                      <a:pt x="26" y="40"/>
                    </a:lnTo>
                    <a:lnTo>
                      <a:pt x="19" y="50"/>
                    </a:lnTo>
                    <a:lnTo>
                      <a:pt x="14" y="62"/>
                    </a:lnTo>
                    <a:lnTo>
                      <a:pt x="10" y="75"/>
                    </a:lnTo>
                    <a:lnTo>
                      <a:pt x="12" y="88"/>
                    </a:lnTo>
                    <a:lnTo>
                      <a:pt x="5" y="89"/>
                    </a:lnTo>
                    <a:lnTo>
                      <a:pt x="0" y="84"/>
                    </a:lnTo>
                    <a:lnTo>
                      <a:pt x="2" y="71"/>
                    </a:lnTo>
                    <a:lnTo>
                      <a:pt x="5" y="58"/>
                    </a:lnTo>
                    <a:lnTo>
                      <a:pt x="9" y="45"/>
                    </a:lnTo>
                    <a:lnTo>
                      <a:pt x="16" y="34"/>
                    </a:lnTo>
                    <a:lnTo>
                      <a:pt x="21" y="22"/>
                    </a:lnTo>
                    <a:lnTo>
                      <a:pt x="31" y="14"/>
                    </a:lnTo>
                    <a:lnTo>
                      <a:pt x="41" y="5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0" name="Freeform 114"/>
              <p:cNvSpPr>
                <a:spLocks/>
              </p:cNvSpPr>
              <p:nvPr/>
            </p:nvSpPr>
            <p:spPr bwMode="auto">
              <a:xfrm>
                <a:off x="5524" y="2206"/>
                <a:ext cx="96" cy="96"/>
              </a:xfrm>
              <a:custGeom>
                <a:avLst/>
                <a:gdLst>
                  <a:gd name="T0" fmla="*/ 109 w 478"/>
                  <a:gd name="T1" fmla="*/ 146 h 483"/>
                  <a:gd name="T2" fmla="*/ 79 w 478"/>
                  <a:gd name="T3" fmla="*/ 144 h 483"/>
                  <a:gd name="T4" fmla="*/ 54 w 478"/>
                  <a:gd name="T5" fmla="*/ 128 h 483"/>
                  <a:gd name="T6" fmla="*/ 27 w 478"/>
                  <a:gd name="T7" fmla="*/ 111 h 483"/>
                  <a:gd name="T8" fmla="*/ 9 w 478"/>
                  <a:gd name="T9" fmla="*/ 87 h 483"/>
                  <a:gd name="T10" fmla="*/ 2 w 478"/>
                  <a:gd name="T11" fmla="*/ 57 h 483"/>
                  <a:gd name="T12" fmla="*/ 9 w 478"/>
                  <a:gd name="T13" fmla="*/ 34 h 483"/>
                  <a:gd name="T14" fmla="*/ 24 w 478"/>
                  <a:gd name="T15" fmla="*/ 15 h 483"/>
                  <a:gd name="T16" fmla="*/ 42 w 478"/>
                  <a:gd name="T17" fmla="*/ 4 h 483"/>
                  <a:gd name="T18" fmla="*/ 66 w 478"/>
                  <a:gd name="T19" fmla="*/ 0 h 483"/>
                  <a:gd name="T20" fmla="*/ 90 w 478"/>
                  <a:gd name="T21" fmla="*/ 8 h 483"/>
                  <a:gd name="T22" fmla="*/ 112 w 478"/>
                  <a:gd name="T23" fmla="*/ 24 h 483"/>
                  <a:gd name="T24" fmla="*/ 131 w 478"/>
                  <a:gd name="T25" fmla="*/ 57 h 483"/>
                  <a:gd name="T26" fmla="*/ 137 w 478"/>
                  <a:gd name="T27" fmla="*/ 93 h 483"/>
                  <a:gd name="T28" fmla="*/ 129 w 478"/>
                  <a:gd name="T29" fmla="*/ 123 h 483"/>
                  <a:gd name="T30" fmla="*/ 159 w 478"/>
                  <a:gd name="T31" fmla="*/ 109 h 483"/>
                  <a:gd name="T32" fmla="*/ 205 w 478"/>
                  <a:gd name="T33" fmla="*/ 90 h 483"/>
                  <a:gd name="T34" fmla="*/ 255 w 478"/>
                  <a:gd name="T35" fmla="*/ 78 h 483"/>
                  <a:gd name="T36" fmla="*/ 313 w 478"/>
                  <a:gd name="T37" fmla="*/ 96 h 483"/>
                  <a:gd name="T38" fmla="*/ 367 w 478"/>
                  <a:gd name="T39" fmla="*/ 126 h 483"/>
                  <a:gd name="T40" fmla="*/ 418 w 478"/>
                  <a:gd name="T41" fmla="*/ 156 h 483"/>
                  <a:gd name="T42" fmla="*/ 457 w 478"/>
                  <a:gd name="T43" fmla="*/ 196 h 483"/>
                  <a:gd name="T44" fmla="*/ 477 w 478"/>
                  <a:gd name="T45" fmla="*/ 245 h 483"/>
                  <a:gd name="T46" fmla="*/ 475 w 478"/>
                  <a:gd name="T47" fmla="*/ 304 h 483"/>
                  <a:gd name="T48" fmla="*/ 455 w 478"/>
                  <a:gd name="T49" fmla="*/ 358 h 483"/>
                  <a:gd name="T50" fmla="*/ 411 w 478"/>
                  <a:gd name="T51" fmla="*/ 396 h 483"/>
                  <a:gd name="T52" fmla="*/ 385 w 478"/>
                  <a:gd name="T53" fmla="*/ 405 h 483"/>
                  <a:gd name="T54" fmla="*/ 357 w 478"/>
                  <a:gd name="T55" fmla="*/ 411 h 483"/>
                  <a:gd name="T56" fmla="*/ 333 w 478"/>
                  <a:gd name="T57" fmla="*/ 421 h 483"/>
                  <a:gd name="T58" fmla="*/ 316 w 478"/>
                  <a:gd name="T59" fmla="*/ 447 h 483"/>
                  <a:gd name="T60" fmla="*/ 290 w 478"/>
                  <a:gd name="T61" fmla="*/ 468 h 483"/>
                  <a:gd name="T62" fmla="*/ 266 w 478"/>
                  <a:gd name="T63" fmla="*/ 479 h 483"/>
                  <a:gd name="T64" fmla="*/ 242 w 478"/>
                  <a:gd name="T65" fmla="*/ 483 h 483"/>
                  <a:gd name="T66" fmla="*/ 219 w 478"/>
                  <a:gd name="T67" fmla="*/ 481 h 483"/>
                  <a:gd name="T68" fmla="*/ 222 w 478"/>
                  <a:gd name="T69" fmla="*/ 467 h 483"/>
                  <a:gd name="T70" fmla="*/ 243 w 478"/>
                  <a:gd name="T71" fmla="*/ 473 h 483"/>
                  <a:gd name="T72" fmla="*/ 277 w 478"/>
                  <a:gd name="T73" fmla="*/ 462 h 483"/>
                  <a:gd name="T74" fmla="*/ 308 w 478"/>
                  <a:gd name="T75" fmla="*/ 435 h 483"/>
                  <a:gd name="T76" fmla="*/ 315 w 478"/>
                  <a:gd name="T77" fmla="*/ 414 h 483"/>
                  <a:gd name="T78" fmla="*/ 290 w 478"/>
                  <a:gd name="T79" fmla="*/ 407 h 483"/>
                  <a:gd name="T80" fmla="*/ 264 w 478"/>
                  <a:gd name="T81" fmla="*/ 399 h 483"/>
                  <a:gd name="T82" fmla="*/ 231 w 478"/>
                  <a:gd name="T83" fmla="*/ 428 h 483"/>
                  <a:gd name="T84" fmla="*/ 185 w 478"/>
                  <a:gd name="T85" fmla="*/ 462 h 483"/>
                  <a:gd name="T86" fmla="*/ 131 w 478"/>
                  <a:gd name="T87" fmla="*/ 480 h 483"/>
                  <a:gd name="T88" fmla="*/ 77 w 478"/>
                  <a:gd name="T89" fmla="*/ 467 h 483"/>
                  <a:gd name="T90" fmla="*/ 28 w 478"/>
                  <a:gd name="T91" fmla="*/ 447 h 483"/>
                  <a:gd name="T92" fmla="*/ 0 w 478"/>
                  <a:gd name="T93" fmla="*/ 402 h 483"/>
                  <a:gd name="T94" fmla="*/ 6 w 478"/>
                  <a:gd name="T95" fmla="*/ 350 h 483"/>
                  <a:gd name="T96" fmla="*/ 28 w 478"/>
                  <a:gd name="T97" fmla="*/ 300 h 483"/>
                  <a:gd name="T98" fmla="*/ 52 w 478"/>
                  <a:gd name="T99" fmla="*/ 253 h 483"/>
                  <a:gd name="T100" fmla="*/ 77 w 478"/>
                  <a:gd name="T101" fmla="*/ 204 h 483"/>
                  <a:gd name="T102" fmla="*/ 102 w 478"/>
                  <a:gd name="T103" fmla="*/ 157 h 48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8"/>
                  <a:gd name="T157" fmla="*/ 0 h 483"/>
                  <a:gd name="T158" fmla="*/ 478 w 478"/>
                  <a:gd name="T159" fmla="*/ 483 h 48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8" h="483">
                    <a:moveTo>
                      <a:pt x="102" y="157"/>
                    </a:moveTo>
                    <a:lnTo>
                      <a:pt x="106" y="151"/>
                    </a:lnTo>
                    <a:lnTo>
                      <a:pt x="109" y="146"/>
                    </a:lnTo>
                    <a:lnTo>
                      <a:pt x="97" y="147"/>
                    </a:lnTo>
                    <a:lnTo>
                      <a:pt x="89" y="147"/>
                    </a:lnTo>
                    <a:lnTo>
                      <a:pt x="79" y="144"/>
                    </a:lnTo>
                    <a:lnTo>
                      <a:pt x="71" y="140"/>
                    </a:lnTo>
                    <a:lnTo>
                      <a:pt x="63" y="134"/>
                    </a:lnTo>
                    <a:lnTo>
                      <a:pt x="54" y="128"/>
                    </a:lnTo>
                    <a:lnTo>
                      <a:pt x="46" y="123"/>
                    </a:lnTo>
                    <a:lnTo>
                      <a:pt x="37" y="120"/>
                    </a:lnTo>
                    <a:lnTo>
                      <a:pt x="27" y="111"/>
                    </a:lnTo>
                    <a:lnTo>
                      <a:pt x="20" y="103"/>
                    </a:lnTo>
                    <a:lnTo>
                      <a:pt x="13" y="95"/>
                    </a:lnTo>
                    <a:lnTo>
                      <a:pt x="9" y="87"/>
                    </a:lnTo>
                    <a:lnTo>
                      <a:pt x="5" y="78"/>
                    </a:lnTo>
                    <a:lnTo>
                      <a:pt x="3" y="68"/>
                    </a:lnTo>
                    <a:lnTo>
                      <a:pt x="2" y="57"/>
                    </a:lnTo>
                    <a:lnTo>
                      <a:pt x="4" y="47"/>
                    </a:lnTo>
                    <a:lnTo>
                      <a:pt x="6" y="40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9" y="22"/>
                    </a:lnTo>
                    <a:lnTo>
                      <a:pt x="24" y="15"/>
                    </a:lnTo>
                    <a:lnTo>
                      <a:pt x="30" y="11"/>
                    </a:lnTo>
                    <a:lnTo>
                      <a:pt x="36" y="7"/>
                    </a:lnTo>
                    <a:lnTo>
                      <a:pt x="42" y="4"/>
                    </a:lnTo>
                    <a:lnTo>
                      <a:pt x="50" y="0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5" y="3"/>
                    </a:lnTo>
                    <a:lnTo>
                      <a:pt x="82" y="5"/>
                    </a:lnTo>
                    <a:lnTo>
                      <a:pt x="90" y="8"/>
                    </a:lnTo>
                    <a:lnTo>
                      <a:pt x="97" y="11"/>
                    </a:lnTo>
                    <a:lnTo>
                      <a:pt x="105" y="15"/>
                    </a:lnTo>
                    <a:lnTo>
                      <a:pt x="112" y="24"/>
                    </a:lnTo>
                    <a:lnTo>
                      <a:pt x="120" y="35"/>
                    </a:lnTo>
                    <a:lnTo>
                      <a:pt x="126" y="46"/>
                    </a:lnTo>
                    <a:lnTo>
                      <a:pt x="131" y="57"/>
                    </a:lnTo>
                    <a:lnTo>
                      <a:pt x="134" y="69"/>
                    </a:lnTo>
                    <a:lnTo>
                      <a:pt x="137" y="81"/>
                    </a:lnTo>
                    <a:lnTo>
                      <a:pt x="137" y="93"/>
                    </a:lnTo>
                    <a:lnTo>
                      <a:pt x="137" y="106"/>
                    </a:lnTo>
                    <a:lnTo>
                      <a:pt x="135" y="114"/>
                    </a:lnTo>
                    <a:lnTo>
                      <a:pt x="129" y="123"/>
                    </a:lnTo>
                    <a:lnTo>
                      <a:pt x="131" y="124"/>
                    </a:lnTo>
                    <a:lnTo>
                      <a:pt x="144" y="116"/>
                    </a:lnTo>
                    <a:lnTo>
                      <a:pt x="159" y="109"/>
                    </a:lnTo>
                    <a:lnTo>
                      <a:pt x="173" y="102"/>
                    </a:lnTo>
                    <a:lnTo>
                      <a:pt x="189" y="96"/>
                    </a:lnTo>
                    <a:lnTo>
                      <a:pt x="205" y="90"/>
                    </a:lnTo>
                    <a:lnTo>
                      <a:pt x="222" y="84"/>
                    </a:lnTo>
                    <a:lnTo>
                      <a:pt x="238" y="80"/>
                    </a:lnTo>
                    <a:lnTo>
                      <a:pt x="255" y="78"/>
                    </a:lnTo>
                    <a:lnTo>
                      <a:pt x="274" y="81"/>
                    </a:lnTo>
                    <a:lnTo>
                      <a:pt x="294" y="88"/>
                    </a:lnTo>
                    <a:lnTo>
                      <a:pt x="313" y="96"/>
                    </a:lnTo>
                    <a:lnTo>
                      <a:pt x="331" y="106"/>
                    </a:lnTo>
                    <a:lnTo>
                      <a:pt x="348" y="115"/>
                    </a:lnTo>
                    <a:lnTo>
                      <a:pt x="367" y="126"/>
                    </a:lnTo>
                    <a:lnTo>
                      <a:pt x="385" y="136"/>
                    </a:lnTo>
                    <a:lnTo>
                      <a:pt x="404" y="146"/>
                    </a:lnTo>
                    <a:lnTo>
                      <a:pt x="418" y="156"/>
                    </a:lnTo>
                    <a:lnTo>
                      <a:pt x="432" y="169"/>
                    </a:lnTo>
                    <a:lnTo>
                      <a:pt x="445" y="181"/>
                    </a:lnTo>
                    <a:lnTo>
                      <a:pt x="457" y="196"/>
                    </a:lnTo>
                    <a:lnTo>
                      <a:pt x="466" y="210"/>
                    </a:lnTo>
                    <a:lnTo>
                      <a:pt x="474" y="227"/>
                    </a:lnTo>
                    <a:lnTo>
                      <a:pt x="477" y="245"/>
                    </a:lnTo>
                    <a:lnTo>
                      <a:pt x="478" y="266"/>
                    </a:lnTo>
                    <a:lnTo>
                      <a:pt x="477" y="285"/>
                    </a:lnTo>
                    <a:lnTo>
                      <a:pt x="475" y="304"/>
                    </a:lnTo>
                    <a:lnTo>
                      <a:pt x="470" y="322"/>
                    </a:lnTo>
                    <a:lnTo>
                      <a:pt x="465" y="342"/>
                    </a:lnTo>
                    <a:lnTo>
                      <a:pt x="455" y="358"/>
                    </a:lnTo>
                    <a:lnTo>
                      <a:pt x="445" y="373"/>
                    </a:lnTo>
                    <a:lnTo>
                      <a:pt x="429" y="386"/>
                    </a:lnTo>
                    <a:lnTo>
                      <a:pt x="411" y="396"/>
                    </a:lnTo>
                    <a:lnTo>
                      <a:pt x="402" y="400"/>
                    </a:lnTo>
                    <a:lnTo>
                      <a:pt x="393" y="403"/>
                    </a:lnTo>
                    <a:lnTo>
                      <a:pt x="385" y="405"/>
                    </a:lnTo>
                    <a:lnTo>
                      <a:pt x="376" y="408"/>
                    </a:lnTo>
                    <a:lnTo>
                      <a:pt x="366" y="409"/>
                    </a:lnTo>
                    <a:lnTo>
                      <a:pt x="357" y="411"/>
                    </a:lnTo>
                    <a:lnTo>
                      <a:pt x="347" y="411"/>
                    </a:lnTo>
                    <a:lnTo>
                      <a:pt x="337" y="413"/>
                    </a:lnTo>
                    <a:lnTo>
                      <a:pt x="333" y="421"/>
                    </a:lnTo>
                    <a:lnTo>
                      <a:pt x="329" y="430"/>
                    </a:lnTo>
                    <a:lnTo>
                      <a:pt x="322" y="438"/>
                    </a:lnTo>
                    <a:lnTo>
                      <a:pt x="316" y="447"/>
                    </a:lnTo>
                    <a:lnTo>
                      <a:pt x="307" y="453"/>
                    </a:lnTo>
                    <a:lnTo>
                      <a:pt x="299" y="461"/>
                    </a:lnTo>
                    <a:lnTo>
                      <a:pt x="290" y="468"/>
                    </a:lnTo>
                    <a:lnTo>
                      <a:pt x="282" y="476"/>
                    </a:lnTo>
                    <a:lnTo>
                      <a:pt x="273" y="477"/>
                    </a:lnTo>
                    <a:lnTo>
                      <a:pt x="266" y="479"/>
                    </a:lnTo>
                    <a:lnTo>
                      <a:pt x="258" y="481"/>
                    </a:lnTo>
                    <a:lnTo>
                      <a:pt x="250" y="483"/>
                    </a:lnTo>
                    <a:lnTo>
                      <a:pt x="242" y="483"/>
                    </a:lnTo>
                    <a:lnTo>
                      <a:pt x="234" y="483"/>
                    </a:lnTo>
                    <a:lnTo>
                      <a:pt x="226" y="482"/>
                    </a:lnTo>
                    <a:lnTo>
                      <a:pt x="219" y="481"/>
                    </a:lnTo>
                    <a:lnTo>
                      <a:pt x="215" y="477"/>
                    </a:lnTo>
                    <a:lnTo>
                      <a:pt x="215" y="473"/>
                    </a:lnTo>
                    <a:lnTo>
                      <a:pt x="222" y="467"/>
                    </a:lnTo>
                    <a:lnTo>
                      <a:pt x="228" y="468"/>
                    </a:lnTo>
                    <a:lnTo>
                      <a:pt x="234" y="472"/>
                    </a:lnTo>
                    <a:lnTo>
                      <a:pt x="243" y="473"/>
                    </a:lnTo>
                    <a:lnTo>
                      <a:pt x="255" y="472"/>
                    </a:lnTo>
                    <a:lnTo>
                      <a:pt x="267" y="468"/>
                    </a:lnTo>
                    <a:lnTo>
                      <a:pt x="277" y="462"/>
                    </a:lnTo>
                    <a:lnTo>
                      <a:pt x="289" y="454"/>
                    </a:lnTo>
                    <a:lnTo>
                      <a:pt x="299" y="445"/>
                    </a:lnTo>
                    <a:lnTo>
                      <a:pt x="308" y="435"/>
                    </a:lnTo>
                    <a:lnTo>
                      <a:pt x="317" y="424"/>
                    </a:lnTo>
                    <a:lnTo>
                      <a:pt x="325" y="415"/>
                    </a:lnTo>
                    <a:lnTo>
                      <a:pt x="315" y="414"/>
                    </a:lnTo>
                    <a:lnTo>
                      <a:pt x="306" y="413"/>
                    </a:lnTo>
                    <a:lnTo>
                      <a:pt x="298" y="409"/>
                    </a:lnTo>
                    <a:lnTo>
                      <a:pt x="290" y="407"/>
                    </a:lnTo>
                    <a:lnTo>
                      <a:pt x="282" y="404"/>
                    </a:lnTo>
                    <a:lnTo>
                      <a:pt x="273" y="401"/>
                    </a:lnTo>
                    <a:lnTo>
                      <a:pt x="264" y="399"/>
                    </a:lnTo>
                    <a:lnTo>
                      <a:pt x="257" y="398"/>
                    </a:lnTo>
                    <a:lnTo>
                      <a:pt x="244" y="413"/>
                    </a:lnTo>
                    <a:lnTo>
                      <a:pt x="231" y="428"/>
                    </a:lnTo>
                    <a:lnTo>
                      <a:pt x="216" y="440"/>
                    </a:lnTo>
                    <a:lnTo>
                      <a:pt x="202" y="453"/>
                    </a:lnTo>
                    <a:lnTo>
                      <a:pt x="185" y="462"/>
                    </a:lnTo>
                    <a:lnTo>
                      <a:pt x="169" y="470"/>
                    </a:lnTo>
                    <a:lnTo>
                      <a:pt x="150" y="476"/>
                    </a:lnTo>
                    <a:lnTo>
                      <a:pt x="131" y="480"/>
                    </a:lnTo>
                    <a:lnTo>
                      <a:pt x="113" y="476"/>
                    </a:lnTo>
                    <a:lnTo>
                      <a:pt x="96" y="473"/>
                    </a:lnTo>
                    <a:lnTo>
                      <a:pt x="77" y="467"/>
                    </a:lnTo>
                    <a:lnTo>
                      <a:pt x="61" y="463"/>
                    </a:lnTo>
                    <a:lnTo>
                      <a:pt x="44" y="455"/>
                    </a:lnTo>
                    <a:lnTo>
                      <a:pt x="28" y="447"/>
                    </a:lnTo>
                    <a:lnTo>
                      <a:pt x="16" y="435"/>
                    </a:lnTo>
                    <a:lnTo>
                      <a:pt x="6" y="421"/>
                    </a:lnTo>
                    <a:lnTo>
                      <a:pt x="0" y="402"/>
                    </a:lnTo>
                    <a:lnTo>
                      <a:pt x="0" y="385"/>
                    </a:lnTo>
                    <a:lnTo>
                      <a:pt x="1" y="366"/>
                    </a:lnTo>
                    <a:lnTo>
                      <a:pt x="6" y="350"/>
                    </a:lnTo>
                    <a:lnTo>
                      <a:pt x="11" y="332"/>
                    </a:lnTo>
                    <a:lnTo>
                      <a:pt x="20" y="316"/>
                    </a:lnTo>
                    <a:lnTo>
                      <a:pt x="28" y="300"/>
                    </a:lnTo>
                    <a:lnTo>
                      <a:pt x="37" y="286"/>
                    </a:lnTo>
                    <a:lnTo>
                      <a:pt x="44" y="269"/>
                    </a:lnTo>
                    <a:lnTo>
                      <a:pt x="52" y="253"/>
                    </a:lnTo>
                    <a:lnTo>
                      <a:pt x="60" y="237"/>
                    </a:lnTo>
                    <a:lnTo>
                      <a:pt x="68" y="220"/>
                    </a:lnTo>
                    <a:lnTo>
                      <a:pt x="77" y="204"/>
                    </a:lnTo>
                    <a:lnTo>
                      <a:pt x="85" y="188"/>
                    </a:lnTo>
                    <a:lnTo>
                      <a:pt x="94" y="172"/>
                    </a:lnTo>
                    <a:lnTo>
                      <a:pt x="102" y="1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1" name="Freeform 115"/>
              <p:cNvSpPr>
                <a:spLocks/>
              </p:cNvSpPr>
              <p:nvPr/>
            </p:nvSpPr>
            <p:spPr bwMode="auto">
              <a:xfrm>
                <a:off x="5528" y="2208"/>
                <a:ext cx="21" cy="23"/>
              </a:xfrm>
              <a:custGeom>
                <a:avLst/>
                <a:gdLst>
                  <a:gd name="T0" fmla="*/ 36 w 108"/>
                  <a:gd name="T1" fmla="*/ 0 h 115"/>
                  <a:gd name="T2" fmla="*/ 42 w 108"/>
                  <a:gd name="T3" fmla="*/ 0 h 115"/>
                  <a:gd name="T4" fmla="*/ 48 w 108"/>
                  <a:gd name="T5" fmla="*/ 0 h 115"/>
                  <a:gd name="T6" fmla="*/ 54 w 108"/>
                  <a:gd name="T7" fmla="*/ 1 h 115"/>
                  <a:gd name="T8" fmla="*/ 61 w 108"/>
                  <a:gd name="T9" fmla="*/ 4 h 115"/>
                  <a:gd name="T10" fmla="*/ 66 w 108"/>
                  <a:gd name="T11" fmla="*/ 5 h 115"/>
                  <a:gd name="T12" fmla="*/ 72 w 108"/>
                  <a:gd name="T13" fmla="*/ 8 h 115"/>
                  <a:gd name="T14" fmla="*/ 76 w 108"/>
                  <a:gd name="T15" fmla="*/ 10 h 115"/>
                  <a:gd name="T16" fmla="*/ 81 w 108"/>
                  <a:gd name="T17" fmla="*/ 15 h 115"/>
                  <a:gd name="T18" fmla="*/ 87 w 108"/>
                  <a:gd name="T19" fmla="*/ 22 h 115"/>
                  <a:gd name="T20" fmla="*/ 93 w 108"/>
                  <a:gd name="T21" fmla="*/ 30 h 115"/>
                  <a:gd name="T22" fmla="*/ 97 w 108"/>
                  <a:gd name="T23" fmla="*/ 40 h 115"/>
                  <a:gd name="T24" fmla="*/ 103 w 108"/>
                  <a:gd name="T25" fmla="*/ 50 h 115"/>
                  <a:gd name="T26" fmla="*/ 105 w 108"/>
                  <a:gd name="T27" fmla="*/ 59 h 115"/>
                  <a:gd name="T28" fmla="*/ 107 w 108"/>
                  <a:gd name="T29" fmla="*/ 70 h 115"/>
                  <a:gd name="T30" fmla="*/ 107 w 108"/>
                  <a:gd name="T31" fmla="*/ 80 h 115"/>
                  <a:gd name="T32" fmla="*/ 108 w 108"/>
                  <a:gd name="T33" fmla="*/ 91 h 115"/>
                  <a:gd name="T34" fmla="*/ 105 w 108"/>
                  <a:gd name="T35" fmla="*/ 97 h 115"/>
                  <a:gd name="T36" fmla="*/ 103 w 108"/>
                  <a:gd name="T37" fmla="*/ 103 h 115"/>
                  <a:gd name="T38" fmla="*/ 97 w 108"/>
                  <a:gd name="T39" fmla="*/ 109 h 115"/>
                  <a:gd name="T40" fmla="*/ 92 w 108"/>
                  <a:gd name="T41" fmla="*/ 115 h 115"/>
                  <a:gd name="T42" fmla="*/ 82 w 108"/>
                  <a:gd name="T43" fmla="*/ 115 h 115"/>
                  <a:gd name="T44" fmla="*/ 74 w 108"/>
                  <a:gd name="T45" fmla="*/ 115 h 115"/>
                  <a:gd name="T46" fmla="*/ 64 w 108"/>
                  <a:gd name="T47" fmla="*/ 112 h 115"/>
                  <a:gd name="T48" fmla="*/ 55 w 108"/>
                  <a:gd name="T49" fmla="*/ 109 h 115"/>
                  <a:gd name="T50" fmla="*/ 46 w 108"/>
                  <a:gd name="T51" fmla="*/ 103 h 115"/>
                  <a:gd name="T52" fmla="*/ 37 w 108"/>
                  <a:gd name="T53" fmla="*/ 98 h 115"/>
                  <a:gd name="T54" fmla="*/ 30 w 108"/>
                  <a:gd name="T55" fmla="*/ 92 h 115"/>
                  <a:gd name="T56" fmla="*/ 23 w 108"/>
                  <a:gd name="T57" fmla="*/ 86 h 115"/>
                  <a:gd name="T58" fmla="*/ 30 w 108"/>
                  <a:gd name="T59" fmla="*/ 84 h 115"/>
                  <a:gd name="T60" fmla="*/ 36 w 108"/>
                  <a:gd name="T61" fmla="*/ 79 h 115"/>
                  <a:gd name="T62" fmla="*/ 39 w 108"/>
                  <a:gd name="T63" fmla="*/ 71 h 115"/>
                  <a:gd name="T64" fmla="*/ 44 w 108"/>
                  <a:gd name="T65" fmla="*/ 65 h 115"/>
                  <a:gd name="T66" fmla="*/ 44 w 108"/>
                  <a:gd name="T67" fmla="*/ 58 h 115"/>
                  <a:gd name="T68" fmla="*/ 45 w 108"/>
                  <a:gd name="T69" fmla="*/ 53 h 115"/>
                  <a:gd name="T70" fmla="*/ 45 w 108"/>
                  <a:gd name="T71" fmla="*/ 47 h 115"/>
                  <a:gd name="T72" fmla="*/ 45 w 108"/>
                  <a:gd name="T73" fmla="*/ 41 h 115"/>
                  <a:gd name="T74" fmla="*/ 40 w 108"/>
                  <a:gd name="T75" fmla="*/ 30 h 115"/>
                  <a:gd name="T76" fmla="*/ 34 w 108"/>
                  <a:gd name="T77" fmla="*/ 23 h 115"/>
                  <a:gd name="T78" fmla="*/ 22 w 108"/>
                  <a:gd name="T79" fmla="*/ 24 h 115"/>
                  <a:gd name="T80" fmla="*/ 13 w 108"/>
                  <a:gd name="T81" fmla="*/ 29 h 115"/>
                  <a:gd name="T82" fmla="*/ 5 w 108"/>
                  <a:gd name="T83" fmla="*/ 37 h 115"/>
                  <a:gd name="T84" fmla="*/ 1 w 108"/>
                  <a:gd name="T85" fmla="*/ 48 h 115"/>
                  <a:gd name="T86" fmla="*/ 0 w 108"/>
                  <a:gd name="T87" fmla="*/ 38 h 115"/>
                  <a:gd name="T88" fmla="*/ 2 w 108"/>
                  <a:gd name="T89" fmla="*/ 32 h 115"/>
                  <a:gd name="T90" fmla="*/ 5 w 108"/>
                  <a:gd name="T91" fmla="*/ 24 h 115"/>
                  <a:gd name="T92" fmla="*/ 10 w 108"/>
                  <a:gd name="T93" fmla="*/ 19 h 115"/>
                  <a:gd name="T94" fmla="*/ 16 w 108"/>
                  <a:gd name="T95" fmla="*/ 12 h 115"/>
                  <a:gd name="T96" fmla="*/ 22 w 108"/>
                  <a:gd name="T97" fmla="*/ 8 h 115"/>
                  <a:gd name="T98" fmla="*/ 29 w 108"/>
                  <a:gd name="T99" fmla="*/ 4 h 115"/>
                  <a:gd name="T100" fmla="*/ 36 w 108"/>
                  <a:gd name="T101" fmla="*/ 0 h 1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08"/>
                  <a:gd name="T154" fmla="*/ 0 h 115"/>
                  <a:gd name="T155" fmla="*/ 108 w 108"/>
                  <a:gd name="T156" fmla="*/ 115 h 1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08" h="115">
                    <a:moveTo>
                      <a:pt x="36" y="0"/>
                    </a:moveTo>
                    <a:lnTo>
                      <a:pt x="42" y="0"/>
                    </a:lnTo>
                    <a:lnTo>
                      <a:pt x="48" y="0"/>
                    </a:lnTo>
                    <a:lnTo>
                      <a:pt x="54" y="1"/>
                    </a:lnTo>
                    <a:lnTo>
                      <a:pt x="61" y="4"/>
                    </a:lnTo>
                    <a:lnTo>
                      <a:pt x="66" y="5"/>
                    </a:lnTo>
                    <a:lnTo>
                      <a:pt x="72" y="8"/>
                    </a:lnTo>
                    <a:lnTo>
                      <a:pt x="76" y="10"/>
                    </a:lnTo>
                    <a:lnTo>
                      <a:pt x="81" y="15"/>
                    </a:lnTo>
                    <a:lnTo>
                      <a:pt x="87" y="22"/>
                    </a:lnTo>
                    <a:lnTo>
                      <a:pt x="93" y="30"/>
                    </a:lnTo>
                    <a:lnTo>
                      <a:pt x="97" y="40"/>
                    </a:lnTo>
                    <a:lnTo>
                      <a:pt x="103" y="50"/>
                    </a:lnTo>
                    <a:lnTo>
                      <a:pt x="105" y="59"/>
                    </a:lnTo>
                    <a:lnTo>
                      <a:pt x="107" y="70"/>
                    </a:lnTo>
                    <a:lnTo>
                      <a:pt x="107" y="80"/>
                    </a:lnTo>
                    <a:lnTo>
                      <a:pt x="108" y="91"/>
                    </a:lnTo>
                    <a:lnTo>
                      <a:pt x="105" y="97"/>
                    </a:lnTo>
                    <a:lnTo>
                      <a:pt x="103" y="103"/>
                    </a:lnTo>
                    <a:lnTo>
                      <a:pt x="97" y="109"/>
                    </a:lnTo>
                    <a:lnTo>
                      <a:pt x="92" y="115"/>
                    </a:lnTo>
                    <a:lnTo>
                      <a:pt x="82" y="115"/>
                    </a:lnTo>
                    <a:lnTo>
                      <a:pt x="74" y="115"/>
                    </a:lnTo>
                    <a:lnTo>
                      <a:pt x="64" y="112"/>
                    </a:lnTo>
                    <a:lnTo>
                      <a:pt x="55" y="109"/>
                    </a:lnTo>
                    <a:lnTo>
                      <a:pt x="46" y="103"/>
                    </a:lnTo>
                    <a:lnTo>
                      <a:pt x="37" y="98"/>
                    </a:lnTo>
                    <a:lnTo>
                      <a:pt x="30" y="92"/>
                    </a:lnTo>
                    <a:lnTo>
                      <a:pt x="23" y="86"/>
                    </a:lnTo>
                    <a:lnTo>
                      <a:pt x="30" y="84"/>
                    </a:lnTo>
                    <a:lnTo>
                      <a:pt x="36" y="79"/>
                    </a:lnTo>
                    <a:lnTo>
                      <a:pt x="39" y="71"/>
                    </a:lnTo>
                    <a:lnTo>
                      <a:pt x="44" y="65"/>
                    </a:lnTo>
                    <a:lnTo>
                      <a:pt x="44" y="58"/>
                    </a:lnTo>
                    <a:lnTo>
                      <a:pt x="45" y="53"/>
                    </a:lnTo>
                    <a:lnTo>
                      <a:pt x="45" y="47"/>
                    </a:lnTo>
                    <a:lnTo>
                      <a:pt x="45" y="41"/>
                    </a:lnTo>
                    <a:lnTo>
                      <a:pt x="40" y="30"/>
                    </a:lnTo>
                    <a:lnTo>
                      <a:pt x="34" y="23"/>
                    </a:lnTo>
                    <a:lnTo>
                      <a:pt x="22" y="24"/>
                    </a:lnTo>
                    <a:lnTo>
                      <a:pt x="13" y="29"/>
                    </a:lnTo>
                    <a:lnTo>
                      <a:pt x="5" y="37"/>
                    </a:lnTo>
                    <a:lnTo>
                      <a:pt x="1" y="48"/>
                    </a:lnTo>
                    <a:lnTo>
                      <a:pt x="0" y="38"/>
                    </a:lnTo>
                    <a:lnTo>
                      <a:pt x="2" y="32"/>
                    </a:lnTo>
                    <a:lnTo>
                      <a:pt x="5" y="24"/>
                    </a:lnTo>
                    <a:lnTo>
                      <a:pt x="10" y="19"/>
                    </a:lnTo>
                    <a:lnTo>
                      <a:pt x="16" y="12"/>
                    </a:lnTo>
                    <a:lnTo>
                      <a:pt x="22" y="8"/>
                    </a:lnTo>
                    <a:lnTo>
                      <a:pt x="29" y="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2" name="Freeform 116"/>
              <p:cNvSpPr>
                <a:spLocks/>
              </p:cNvSpPr>
              <p:nvPr/>
            </p:nvSpPr>
            <p:spPr bwMode="auto">
              <a:xfrm>
                <a:off x="5528" y="2224"/>
                <a:ext cx="89" cy="74"/>
              </a:xfrm>
              <a:custGeom>
                <a:avLst/>
                <a:gdLst>
                  <a:gd name="T0" fmla="*/ 67 w 442"/>
                  <a:gd name="T1" fmla="*/ 119 h 371"/>
                  <a:gd name="T2" fmla="*/ 82 w 442"/>
                  <a:gd name="T3" fmla="*/ 89 h 371"/>
                  <a:gd name="T4" fmla="*/ 97 w 442"/>
                  <a:gd name="T5" fmla="*/ 58 h 371"/>
                  <a:gd name="T6" fmla="*/ 121 w 442"/>
                  <a:gd name="T7" fmla="*/ 36 h 371"/>
                  <a:gd name="T8" fmla="*/ 152 w 442"/>
                  <a:gd name="T9" fmla="*/ 23 h 371"/>
                  <a:gd name="T10" fmla="*/ 181 w 442"/>
                  <a:gd name="T11" fmla="*/ 10 h 371"/>
                  <a:gd name="T12" fmla="*/ 212 w 442"/>
                  <a:gd name="T13" fmla="*/ 1 h 371"/>
                  <a:gd name="T14" fmla="*/ 244 w 442"/>
                  <a:gd name="T15" fmla="*/ 0 h 371"/>
                  <a:gd name="T16" fmla="*/ 283 w 442"/>
                  <a:gd name="T17" fmla="*/ 15 h 371"/>
                  <a:gd name="T18" fmla="*/ 330 w 442"/>
                  <a:gd name="T19" fmla="*/ 38 h 371"/>
                  <a:gd name="T20" fmla="*/ 376 w 442"/>
                  <a:gd name="T21" fmla="*/ 64 h 371"/>
                  <a:gd name="T22" fmla="*/ 418 w 442"/>
                  <a:gd name="T23" fmla="*/ 99 h 371"/>
                  <a:gd name="T24" fmla="*/ 438 w 442"/>
                  <a:gd name="T25" fmla="*/ 140 h 371"/>
                  <a:gd name="T26" fmla="*/ 442 w 442"/>
                  <a:gd name="T27" fmla="*/ 178 h 371"/>
                  <a:gd name="T28" fmla="*/ 437 w 442"/>
                  <a:gd name="T29" fmla="*/ 214 h 371"/>
                  <a:gd name="T30" fmla="*/ 423 w 442"/>
                  <a:gd name="T31" fmla="*/ 249 h 371"/>
                  <a:gd name="T32" fmla="*/ 396 w 442"/>
                  <a:gd name="T33" fmla="*/ 275 h 371"/>
                  <a:gd name="T34" fmla="*/ 361 w 442"/>
                  <a:gd name="T35" fmla="*/ 295 h 371"/>
                  <a:gd name="T36" fmla="*/ 323 w 442"/>
                  <a:gd name="T37" fmla="*/ 306 h 371"/>
                  <a:gd name="T38" fmla="*/ 283 w 442"/>
                  <a:gd name="T39" fmla="*/ 303 h 371"/>
                  <a:gd name="T40" fmla="*/ 250 w 442"/>
                  <a:gd name="T41" fmla="*/ 292 h 371"/>
                  <a:gd name="T42" fmla="*/ 266 w 442"/>
                  <a:gd name="T43" fmla="*/ 266 h 371"/>
                  <a:gd name="T44" fmla="*/ 274 w 442"/>
                  <a:gd name="T45" fmla="*/ 238 h 371"/>
                  <a:gd name="T46" fmla="*/ 285 w 442"/>
                  <a:gd name="T47" fmla="*/ 212 h 371"/>
                  <a:gd name="T48" fmla="*/ 313 w 442"/>
                  <a:gd name="T49" fmla="*/ 195 h 371"/>
                  <a:gd name="T50" fmla="*/ 319 w 442"/>
                  <a:gd name="T51" fmla="*/ 181 h 371"/>
                  <a:gd name="T52" fmla="*/ 322 w 442"/>
                  <a:gd name="T53" fmla="*/ 166 h 371"/>
                  <a:gd name="T54" fmla="*/ 301 w 442"/>
                  <a:gd name="T55" fmla="*/ 154 h 371"/>
                  <a:gd name="T56" fmla="*/ 289 w 442"/>
                  <a:gd name="T57" fmla="*/ 153 h 371"/>
                  <a:gd name="T58" fmla="*/ 278 w 442"/>
                  <a:gd name="T59" fmla="*/ 155 h 371"/>
                  <a:gd name="T60" fmla="*/ 242 w 442"/>
                  <a:gd name="T61" fmla="*/ 167 h 371"/>
                  <a:gd name="T62" fmla="*/ 207 w 442"/>
                  <a:gd name="T63" fmla="*/ 180 h 371"/>
                  <a:gd name="T64" fmla="*/ 174 w 442"/>
                  <a:gd name="T65" fmla="*/ 196 h 371"/>
                  <a:gd name="T66" fmla="*/ 146 w 442"/>
                  <a:gd name="T67" fmla="*/ 219 h 371"/>
                  <a:gd name="T68" fmla="*/ 151 w 442"/>
                  <a:gd name="T69" fmla="*/ 236 h 371"/>
                  <a:gd name="T70" fmla="*/ 166 w 442"/>
                  <a:gd name="T71" fmla="*/ 246 h 371"/>
                  <a:gd name="T72" fmla="*/ 184 w 442"/>
                  <a:gd name="T73" fmla="*/ 248 h 371"/>
                  <a:gd name="T74" fmla="*/ 200 w 442"/>
                  <a:gd name="T75" fmla="*/ 259 h 371"/>
                  <a:gd name="T76" fmla="*/ 214 w 442"/>
                  <a:gd name="T77" fmla="*/ 273 h 371"/>
                  <a:gd name="T78" fmla="*/ 228 w 442"/>
                  <a:gd name="T79" fmla="*/ 288 h 371"/>
                  <a:gd name="T80" fmla="*/ 210 w 442"/>
                  <a:gd name="T81" fmla="*/ 315 h 371"/>
                  <a:gd name="T82" fmla="*/ 185 w 442"/>
                  <a:gd name="T83" fmla="*/ 340 h 371"/>
                  <a:gd name="T84" fmla="*/ 157 w 442"/>
                  <a:gd name="T85" fmla="*/ 358 h 371"/>
                  <a:gd name="T86" fmla="*/ 127 w 442"/>
                  <a:gd name="T87" fmla="*/ 371 h 371"/>
                  <a:gd name="T88" fmla="*/ 97 w 442"/>
                  <a:gd name="T89" fmla="*/ 370 h 371"/>
                  <a:gd name="T90" fmla="*/ 68 w 442"/>
                  <a:gd name="T91" fmla="*/ 365 h 371"/>
                  <a:gd name="T92" fmla="*/ 41 w 442"/>
                  <a:gd name="T93" fmla="*/ 353 h 371"/>
                  <a:gd name="T94" fmla="*/ 17 w 442"/>
                  <a:gd name="T95" fmla="*/ 336 h 371"/>
                  <a:gd name="T96" fmla="*/ 0 w 442"/>
                  <a:gd name="T97" fmla="*/ 299 h 371"/>
                  <a:gd name="T98" fmla="*/ 5 w 442"/>
                  <a:gd name="T99" fmla="*/ 260 h 371"/>
                  <a:gd name="T100" fmla="*/ 20 w 442"/>
                  <a:gd name="T101" fmla="*/ 221 h 371"/>
                  <a:gd name="T102" fmla="*/ 36 w 442"/>
                  <a:gd name="T103" fmla="*/ 184 h 37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42"/>
                  <a:gd name="T157" fmla="*/ 0 h 371"/>
                  <a:gd name="T158" fmla="*/ 442 w 442"/>
                  <a:gd name="T159" fmla="*/ 371 h 37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42" h="371">
                    <a:moveTo>
                      <a:pt x="58" y="134"/>
                    </a:moveTo>
                    <a:lnTo>
                      <a:pt x="67" y="119"/>
                    </a:lnTo>
                    <a:lnTo>
                      <a:pt x="75" y="105"/>
                    </a:lnTo>
                    <a:lnTo>
                      <a:pt x="82" y="89"/>
                    </a:lnTo>
                    <a:lnTo>
                      <a:pt x="90" y="74"/>
                    </a:lnTo>
                    <a:lnTo>
                      <a:pt x="97" y="58"/>
                    </a:lnTo>
                    <a:lnTo>
                      <a:pt x="108" y="46"/>
                    </a:lnTo>
                    <a:lnTo>
                      <a:pt x="121" y="36"/>
                    </a:lnTo>
                    <a:lnTo>
                      <a:pt x="139" y="31"/>
                    </a:lnTo>
                    <a:lnTo>
                      <a:pt x="152" y="23"/>
                    </a:lnTo>
                    <a:lnTo>
                      <a:pt x="167" y="17"/>
                    </a:lnTo>
                    <a:lnTo>
                      <a:pt x="181" y="10"/>
                    </a:lnTo>
                    <a:lnTo>
                      <a:pt x="197" y="6"/>
                    </a:lnTo>
                    <a:lnTo>
                      <a:pt x="212" y="1"/>
                    </a:lnTo>
                    <a:lnTo>
                      <a:pt x="228" y="0"/>
                    </a:lnTo>
                    <a:lnTo>
                      <a:pt x="244" y="0"/>
                    </a:lnTo>
                    <a:lnTo>
                      <a:pt x="260" y="3"/>
                    </a:lnTo>
                    <a:lnTo>
                      <a:pt x="283" y="15"/>
                    </a:lnTo>
                    <a:lnTo>
                      <a:pt x="307" y="26"/>
                    </a:lnTo>
                    <a:lnTo>
                      <a:pt x="330" y="38"/>
                    </a:lnTo>
                    <a:lnTo>
                      <a:pt x="355" y="51"/>
                    </a:lnTo>
                    <a:lnTo>
                      <a:pt x="376" y="64"/>
                    </a:lnTo>
                    <a:lnTo>
                      <a:pt x="399" y="80"/>
                    </a:lnTo>
                    <a:lnTo>
                      <a:pt x="418" y="99"/>
                    </a:lnTo>
                    <a:lnTo>
                      <a:pt x="436" y="122"/>
                    </a:lnTo>
                    <a:lnTo>
                      <a:pt x="438" y="140"/>
                    </a:lnTo>
                    <a:lnTo>
                      <a:pt x="441" y="160"/>
                    </a:lnTo>
                    <a:lnTo>
                      <a:pt x="442" y="178"/>
                    </a:lnTo>
                    <a:lnTo>
                      <a:pt x="442" y="197"/>
                    </a:lnTo>
                    <a:lnTo>
                      <a:pt x="437" y="214"/>
                    </a:lnTo>
                    <a:lnTo>
                      <a:pt x="432" y="233"/>
                    </a:lnTo>
                    <a:lnTo>
                      <a:pt x="423" y="249"/>
                    </a:lnTo>
                    <a:lnTo>
                      <a:pt x="412" y="265"/>
                    </a:lnTo>
                    <a:lnTo>
                      <a:pt x="396" y="275"/>
                    </a:lnTo>
                    <a:lnTo>
                      <a:pt x="381" y="286"/>
                    </a:lnTo>
                    <a:lnTo>
                      <a:pt x="361" y="295"/>
                    </a:lnTo>
                    <a:lnTo>
                      <a:pt x="343" y="302"/>
                    </a:lnTo>
                    <a:lnTo>
                      <a:pt x="323" y="306"/>
                    </a:lnTo>
                    <a:lnTo>
                      <a:pt x="303" y="307"/>
                    </a:lnTo>
                    <a:lnTo>
                      <a:pt x="283" y="303"/>
                    </a:lnTo>
                    <a:lnTo>
                      <a:pt x="265" y="298"/>
                    </a:lnTo>
                    <a:lnTo>
                      <a:pt x="250" y="292"/>
                    </a:lnTo>
                    <a:lnTo>
                      <a:pt x="259" y="279"/>
                    </a:lnTo>
                    <a:lnTo>
                      <a:pt x="266" y="266"/>
                    </a:lnTo>
                    <a:lnTo>
                      <a:pt x="270" y="252"/>
                    </a:lnTo>
                    <a:lnTo>
                      <a:pt x="274" y="238"/>
                    </a:lnTo>
                    <a:lnTo>
                      <a:pt x="278" y="224"/>
                    </a:lnTo>
                    <a:lnTo>
                      <a:pt x="285" y="212"/>
                    </a:lnTo>
                    <a:lnTo>
                      <a:pt x="296" y="201"/>
                    </a:lnTo>
                    <a:lnTo>
                      <a:pt x="313" y="195"/>
                    </a:lnTo>
                    <a:lnTo>
                      <a:pt x="316" y="187"/>
                    </a:lnTo>
                    <a:lnTo>
                      <a:pt x="319" y="181"/>
                    </a:lnTo>
                    <a:lnTo>
                      <a:pt x="322" y="174"/>
                    </a:lnTo>
                    <a:lnTo>
                      <a:pt x="322" y="166"/>
                    </a:lnTo>
                    <a:lnTo>
                      <a:pt x="312" y="157"/>
                    </a:lnTo>
                    <a:lnTo>
                      <a:pt x="301" y="154"/>
                    </a:lnTo>
                    <a:lnTo>
                      <a:pt x="295" y="153"/>
                    </a:lnTo>
                    <a:lnTo>
                      <a:pt x="289" y="153"/>
                    </a:lnTo>
                    <a:lnTo>
                      <a:pt x="283" y="153"/>
                    </a:lnTo>
                    <a:lnTo>
                      <a:pt x="278" y="155"/>
                    </a:lnTo>
                    <a:lnTo>
                      <a:pt x="259" y="161"/>
                    </a:lnTo>
                    <a:lnTo>
                      <a:pt x="242" y="167"/>
                    </a:lnTo>
                    <a:lnTo>
                      <a:pt x="224" y="174"/>
                    </a:lnTo>
                    <a:lnTo>
                      <a:pt x="207" y="180"/>
                    </a:lnTo>
                    <a:lnTo>
                      <a:pt x="190" y="186"/>
                    </a:lnTo>
                    <a:lnTo>
                      <a:pt x="174" y="196"/>
                    </a:lnTo>
                    <a:lnTo>
                      <a:pt x="157" y="206"/>
                    </a:lnTo>
                    <a:lnTo>
                      <a:pt x="146" y="219"/>
                    </a:lnTo>
                    <a:lnTo>
                      <a:pt x="146" y="227"/>
                    </a:lnTo>
                    <a:lnTo>
                      <a:pt x="151" y="236"/>
                    </a:lnTo>
                    <a:lnTo>
                      <a:pt x="157" y="242"/>
                    </a:lnTo>
                    <a:lnTo>
                      <a:pt x="166" y="246"/>
                    </a:lnTo>
                    <a:lnTo>
                      <a:pt x="175" y="245"/>
                    </a:lnTo>
                    <a:lnTo>
                      <a:pt x="184" y="248"/>
                    </a:lnTo>
                    <a:lnTo>
                      <a:pt x="192" y="252"/>
                    </a:lnTo>
                    <a:lnTo>
                      <a:pt x="200" y="259"/>
                    </a:lnTo>
                    <a:lnTo>
                      <a:pt x="207" y="266"/>
                    </a:lnTo>
                    <a:lnTo>
                      <a:pt x="214" y="273"/>
                    </a:lnTo>
                    <a:lnTo>
                      <a:pt x="221" y="281"/>
                    </a:lnTo>
                    <a:lnTo>
                      <a:pt x="228" y="288"/>
                    </a:lnTo>
                    <a:lnTo>
                      <a:pt x="219" y="301"/>
                    </a:lnTo>
                    <a:lnTo>
                      <a:pt x="210" y="315"/>
                    </a:lnTo>
                    <a:lnTo>
                      <a:pt x="197" y="328"/>
                    </a:lnTo>
                    <a:lnTo>
                      <a:pt x="185" y="340"/>
                    </a:lnTo>
                    <a:lnTo>
                      <a:pt x="171" y="350"/>
                    </a:lnTo>
                    <a:lnTo>
                      <a:pt x="157" y="358"/>
                    </a:lnTo>
                    <a:lnTo>
                      <a:pt x="142" y="365"/>
                    </a:lnTo>
                    <a:lnTo>
                      <a:pt x="127" y="371"/>
                    </a:lnTo>
                    <a:lnTo>
                      <a:pt x="112" y="370"/>
                    </a:lnTo>
                    <a:lnTo>
                      <a:pt x="97" y="370"/>
                    </a:lnTo>
                    <a:lnTo>
                      <a:pt x="82" y="367"/>
                    </a:lnTo>
                    <a:lnTo>
                      <a:pt x="68" y="365"/>
                    </a:lnTo>
                    <a:lnTo>
                      <a:pt x="53" y="359"/>
                    </a:lnTo>
                    <a:lnTo>
                      <a:pt x="41" y="353"/>
                    </a:lnTo>
                    <a:lnTo>
                      <a:pt x="28" y="345"/>
                    </a:lnTo>
                    <a:lnTo>
                      <a:pt x="17" y="336"/>
                    </a:lnTo>
                    <a:lnTo>
                      <a:pt x="5" y="317"/>
                    </a:lnTo>
                    <a:lnTo>
                      <a:pt x="0" y="299"/>
                    </a:lnTo>
                    <a:lnTo>
                      <a:pt x="0" y="280"/>
                    </a:lnTo>
                    <a:lnTo>
                      <a:pt x="5" y="260"/>
                    </a:lnTo>
                    <a:lnTo>
                      <a:pt x="12" y="240"/>
                    </a:lnTo>
                    <a:lnTo>
                      <a:pt x="20" y="221"/>
                    </a:lnTo>
                    <a:lnTo>
                      <a:pt x="29" y="201"/>
                    </a:lnTo>
                    <a:lnTo>
                      <a:pt x="36" y="184"/>
                    </a:lnTo>
                    <a:lnTo>
                      <a:pt x="58" y="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3" name="Freeform 117"/>
              <p:cNvSpPr>
                <a:spLocks/>
              </p:cNvSpPr>
              <p:nvPr/>
            </p:nvSpPr>
            <p:spPr bwMode="auto">
              <a:xfrm>
                <a:off x="5560" y="2191"/>
                <a:ext cx="24" cy="28"/>
              </a:xfrm>
              <a:custGeom>
                <a:avLst/>
                <a:gdLst>
                  <a:gd name="T0" fmla="*/ 32 w 118"/>
                  <a:gd name="T1" fmla="*/ 6 h 142"/>
                  <a:gd name="T2" fmla="*/ 37 w 118"/>
                  <a:gd name="T3" fmla="*/ 3 h 142"/>
                  <a:gd name="T4" fmla="*/ 44 w 118"/>
                  <a:gd name="T5" fmla="*/ 2 h 142"/>
                  <a:gd name="T6" fmla="*/ 50 w 118"/>
                  <a:gd name="T7" fmla="*/ 0 h 142"/>
                  <a:gd name="T8" fmla="*/ 56 w 118"/>
                  <a:gd name="T9" fmla="*/ 2 h 142"/>
                  <a:gd name="T10" fmla="*/ 62 w 118"/>
                  <a:gd name="T11" fmla="*/ 2 h 142"/>
                  <a:gd name="T12" fmla="*/ 68 w 118"/>
                  <a:gd name="T13" fmla="*/ 4 h 142"/>
                  <a:gd name="T14" fmla="*/ 75 w 118"/>
                  <a:gd name="T15" fmla="*/ 6 h 142"/>
                  <a:gd name="T16" fmla="*/ 81 w 118"/>
                  <a:gd name="T17" fmla="*/ 9 h 142"/>
                  <a:gd name="T18" fmla="*/ 91 w 118"/>
                  <a:gd name="T19" fmla="*/ 15 h 142"/>
                  <a:gd name="T20" fmla="*/ 100 w 118"/>
                  <a:gd name="T21" fmla="*/ 24 h 142"/>
                  <a:gd name="T22" fmla="*/ 107 w 118"/>
                  <a:gd name="T23" fmla="*/ 34 h 142"/>
                  <a:gd name="T24" fmla="*/ 113 w 118"/>
                  <a:gd name="T25" fmla="*/ 47 h 142"/>
                  <a:gd name="T26" fmla="*/ 115 w 118"/>
                  <a:gd name="T27" fmla="*/ 57 h 142"/>
                  <a:gd name="T28" fmla="*/ 118 w 118"/>
                  <a:gd name="T29" fmla="*/ 70 h 142"/>
                  <a:gd name="T30" fmla="*/ 118 w 118"/>
                  <a:gd name="T31" fmla="*/ 83 h 142"/>
                  <a:gd name="T32" fmla="*/ 118 w 118"/>
                  <a:gd name="T33" fmla="*/ 97 h 142"/>
                  <a:gd name="T34" fmla="*/ 114 w 118"/>
                  <a:gd name="T35" fmla="*/ 102 h 142"/>
                  <a:gd name="T36" fmla="*/ 112 w 118"/>
                  <a:gd name="T37" fmla="*/ 109 h 142"/>
                  <a:gd name="T38" fmla="*/ 109 w 118"/>
                  <a:gd name="T39" fmla="*/ 114 h 142"/>
                  <a:gd name="T40" fmla="*/ 106 w 118"/>
                  <a:gd name="T41" fmla="*/ 121 h 142"/>
                  <a:gd name="T42" fmla="*/ 95 w 118"/>
                  <a:gd name="T43" fmla="*/ 130 h 142"/>
                  <a:gd name="T44" fmla="*/ 84 w 118"/>
                  <a:gd name="T45" fmla="*/ 140 h 142"/>
                  <a:gd name="T46" fmla="*/ 69 w 118"/>
                  <a:gd name="T47" fmla="*/ 142 h 142"/>
                  <a:gd name="T48" fmla="*/ 56 w 118"/>
                  <a:gd name="T49" fmla="*/ 135 h 142"/>
                  <a:gd name="T50" fmla="*/ 45 w 118"/>
                  <a:gd name="T51" fmla="*/ 128 h 142"/>
                  <a:gd name="T52" fmla="*/ 32 w 118"/>
                  <a:gd name="T53" fmla="*/ 120 h 142"/>
                  <a:gd name="T54" fmla="*/ 22 w 118"/>
                  <a:gd name="T55" fmla="*/ 111 h 142"/>
                  <a:gd name="T56" fmla="*/ 12 w 118"/>
                  <a:gd name="T57" fmla="*/ 100 h 142"/>
                  <a:gd name="T58" fmla="*/ 6 w 118"/>
                  <a:gd name="T59" fmla="*/ 90 h 142"/>
                  <a:gd name="T60" fmla="*/ 1 w 118"/>
                  <a:gd name="T61" fmla="*/ 76 h 142"/>
                  <a:gd name="T62" fmla="*/ 1 w 118"/>
                  <a:gd name="T63" fmla="*/ 63 h 142"/>
                  <a:gd name="T64" fmla="*/ 0 w 118"/>
                  <a:gd name="T65" fmla="*/ 53 h 142"/>
                  <a:gd name="T66" fmla="*/ 2 w 118"/>
                  <a:gd name="T67" fmla="*/ 46 h 142"/>
                  <a:gd name="T68" fmla="*/ 4 w 118"/>
                  <a:gd name="T69" fmla="*/ 37 h 142"/>
                  <a:gd name="T70" fmla="*/ 8 w 118"/>
                  <a:gd name="T71" fmla="*/ 31 h 142"/>
                  <a:gd name="T72" fmla="*/ 12 w 118"/>
                  <a:gd name="T73" fmla="*/ 23 h 142"/>
                  <a:gd name="T74" fmla="*/ 18 w 118"/>
                  <a:gd name="T75" fmla="*/ 17 h 142"/>
                  <a:gd name="T76" fmla="*/ 24 w 118"/>
                  <a:gd name="T77" fmla="*/ 10 h 142"/>
                  <a:gd name="T78" fmla="*/ 32 w 118"/>
                  <a:gd name="T79" fmla="*/ 6 h 14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8"/>
                  <a:gd name="T121" fmla="*/ 0 h 142"/>
                  <a:gd name="T122" fmla="*/ 118 w 118"/>
                  <a:gd name="T123" fmla="*/ 142 h 14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8" h="142">
                    <a:moveTo>
                      <a:pt x="32" y="6"/>
                    </a:moveTo>
                    <a:lnTo>
                      <a:pt x="37" y="3"/>
                    </a:lnTo>
                    <a:lnTo>
                      <a:pt x="44" y="2"/>
                    </a:lnTo>
                    <a:lnTo>
                      <a:pt x="50" y="0"/>
                    </a:lnTo>
                    <a:lnTo>
                      <a:pt x="56" y="2"/>
                    </a:lnTo>
                    <a:lnTo>
                      <a:pt x="62" y="2"/>
                    </a:lnTo>
                    <a:lnTo>
                      <a:pt x="68" y="4"/>
                    </a:lnTo>
                    <a:lnTo>
                      <a:pt x="75" y="6"/>
                    </a:lnTo>
                    <a:lnTo>
                      <a:pt x="81" y="9"/>
                    </a:lnTo>
                    <a:lnTo>
                      <a:pt x="91" y="15"/>
                    </a:lnTo>
                    <a:lnTo>
                      <a:pt x="100" y="24"/>
                    </a:lnTo>
                    <a:lnTo>
                      <a:pt x="107" y="34"/>
                    </a:lnTo>
                    <a:lnTo>
                      <a:pt x="113" y="47"/>
                    </a:lnTo>
                    <a:lnTo>
                      <a:pt x="115" y="57"/>
                    </a:lnTo>
                    <a:lnTo>
                      <a:pt x="118" y="70"/>
                    </a:lnTo>
                    <a:lnTo>
                      <a:pt x="118" y="83"/>
                    </a:lnTo>
                    <a:lnTo>
                      <a:pt x="118" y="97"/>
                    </a:lnTo>
                    <a:lnTo>
                      <a:pt x="114" y="102"/>
                    </a:lnTo>
                    <a:lnTo>
                      <a:pt x="112" y="109"/>
                    </a:lnTo>
                    <a:lnTo>
                      <a:pt x="109" y="114"/>
                    </a:lnTo>
                    <a:lnTo>
                      <a:pt x="106" y="121"/>
                    </a:lnTo>
                    <a:lnTo>
                      <a:pt x="95" y="130"/>
                    </a:lnTo>
                    <a:lnTo>
                      <a:pt x="84" y="140"/>
                    </a:lnTo>
                    <a:lnTo>
                      <a:pt x="69" y="142"/>
                    </a:lnTo>
                    <a:lnTo>
                      <a:pt x="56" y="135"/>
                    </a:lnTo>
                    <a:lnTo>
                      <a:pt x="45" y="128"/>
                    </a:lnTo>
                    <a:lnTo>
                      <a:pt x="32" y="120"/>
                    </a:lnTo>
                    <a:lnTo>
                      <a:pt x="22" y="111"/>
                    </a:lnTo>
                    <a:lnTo>
                      <a:pt x="12" y="100"/>
                    </a:lnTo>
                    <a:lnTo>
                      <a:pt x="6" y="90"/>
                    </a:lnTo>
                    <a:lnTo>
                      <a:pt x="1" y="76"/>
                    </a:lnTo>
                    <a:lnTo>
                      <a:pt x="1" y="63"/>
                    </a:lnTo>
                    <a:lnTo>
                      <a:pt x="0" y="53"/>
                    </a:lnTo>
                    <a:lnTo>
                      <a:pt x="2" y="46"/>
                    </a:lnTo>
                    <a:lnTo>
                      <a:pt x="4" y="37"/>
                    </a:lnTo>
                    <a:lnTo>
                      <a:pt x="8" y="31"/>
                    </a:lnTo>
                    <a:lnTo>
                      <a:pt x="12" y="23"/>
                    </a:lnTo>
                    <a:lnTo>
                      <a:pt x="18" y="17"/>
                    </a:lnTo>
                    <a:lnTo>
                      <a:pt x="24" y="10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4" name="Freeform 118"/>
              <p:cNvSpPr>
                <a:spLocks/>
              </p:cNvSpPr>
              <p:nvPr/>
            </p:nvSpPr>
            <p:spPr bwMode="auto">
              <a:xfrm>
                <a:off x="5561" y="2258"/>
                <a:ext cx="28" cy="23"/>
              </a:xfrm>
              <a:custGeom>
                <a:avLst/>
                <a:gdLst>
                  <a:gd name="T0" fmla="*/ 60 w 141"/>
                  <a:gd name="T1" fmla="*/ 23 h 114"/>
                  <a:gd name="T2" fmla="*/ 69 w 141"/>
                  <a:gd name="T3" fmla="*/ 18 h 114"/>
                  <a:gd name="T4" fmla="*/ 79 w 141"/>
                  <a:gd name="T5" fmla="*/ 14 h 114"/>
                  <a:gd name="T6" fmla="*/ 89 w 141"/>
                  <a:gd name="T7" fmla="*/ 10 h 114"/>
                  <a:gd name="T8" fmla="*/ 98 w 141"/>
                  <a:gd name="T9" fmla="*/ 7 h 114"/>
                  <a:gd name="T10" fmla="*/ 108 w 141"/>
                  <a:gd name="T11" fmla="*/ 3 h 114"/>
                  <a:gd name="T12" fmla="*/ 119 w 141"/>
                  <a:gd name="T13" fmla="*/ 1 h 114"/>
                  <a:gd name="T14" fmla="*/ 130 w 141"/>
                  <a:gd name="T15" fmla="*/ 0 h 114"/>
                  <a:gd name="T16" fmla="*/ 141 w 141"/>
                  <a:gd name="T17" fmla="*/ 1 h 114"/>
                  <a:gd name="T18" fmla="*/ 139 w 141"/>
                  <a:gd name="T19" fmla="*/ 10 h 114"/>
                  <a:gd name="T20" fmla="*/ 134 w 141"/>
                  <a:gd name="T21" fmla="*/ 17 h 114"/>
                  <a:gd name="T22" fmla="*/ 127 w 141"/>
                  <a:gd name="T23" fmla="*/ 24 h 114"/>
                  <a:gd name="T24" fmla="*/ 121 w 141"/>
                  <a:gd name="T25" fmla="*/ 30 h 114"/>
                  <a:gd name="T26" fmla="*/ 112 w 141"/>
                  <a:gd name="T27" fmla="*/ 36 h 114"/>
                  <a:gd name="T28" fmla="*/ 106 w 141"/>
                  <a:gd name="T29" fmla="*/ 43 h 114"/>
                  <a:gd name="T30" fmla="*/ 100 w 141"/>
                  <a:gd name="T31" fmla="*/ 50 h 114"/>
                  <a:gd name="T32" fmla="*/ 97 w 141"/>
                  <a:gd name="T33" fmla="*/ 60 h 114"/>
                  <a:gd name="T34" fmla="*/ 95 w 141"/>
                  <a:gd name="T35" fmla="*/ 67 h 114"/>
                  <a:gd name="T36" fmla="*/ 94 w 141"/>
                  <a:gd name="T37" fmla="*/ 73 h 114"/>
                  <a:gd name="T38" fmla="*/ 92 w 141"/>
                  <a:gd name="T39" fmla="*/ 81 h 114"/>
                  <a:gd name="T40" fmla="*/ 91 w 141"/>
                  <a:gd name="T41" fmla="*/ 88 h 114"/>
                  <a:gd name="T42" fmla="*/ 88 w 141"/>
                  <a:gd name="T43" fmla="*/ 95 h 114"/>
                  <a:gd name="T44" fmla="*/ 85 w 141"/>
                  <a:gd name="T45" fmla="*/ 101 h 114"/>
                  <a:gd name="T46" fmla="*/ 81 w 141"/>
                  <a:gd name="T47" fmla="*/ 108 h 114"/>
                  <a:gd name="T48" fmla="*/ 78 w 141"/>
                  <a:gd name="T49" fmla="*/ 114 h 114"/>
                  <a:gd name="T50" fmla="*/ 71 w 141"/>
                  <a:gd name="T51" fmla="*/ 104 h 114"/>
                  <a:gd name="T52" fmla="*/ 63 w 141"/>
                  <a:gd name="T53" fmla="*/ 95 h 114"/>
                  <a:gd name="T54" fmla="*/ 54 w 141"/>
                  <a:gd name="T55" fmla="*/ 86 h 114"/>
                  <a:gd name="T56" fmla="*/ 47 w 141"/>
                  <a:gd name="T57" fmla="*/ 79 h 114"/>
                  <a:gd name="T58" fmla="*/ 36 w 141"/>
                  <a:gd name="T59" fmla="*/ 71 h 114"/>
                  <a:gd name="T60" fmla="*/ 27 w 141"/>
                  <a:gd name="T61" fmla="*/ 66 h 114"/>
                  <a:gd name="T62" fmla="*/ 15 w 141"/>
                  <a:gd name="T63" fmla="*/ 62 h 114"/>
                  <a:gd name="T64" fmla="*/ 3 w 141"/>
                  <a:gd name="T65" fmla="*/ 62 h 114"/>
                  <a:gd name="T66" fmla="*/ 0 w 141"/>
                  <a:gd name="T67" fmla="*/ 55 h 114"/>
                  <a:gd name="T68" fmla="*/ 1 w 141"/>
                  <a:gd name="T69" fmla="*/ 51 h 114"/>
                  <a:gd name="T70" fmla="*/ 3 w 141"/>
                  <a:gd name="T71" fmla="*/ 47 h 114"/>
                  <a:gd name="T72" fmla="*/ 9 w 141"/>
                  <a:gd name="T73" fmla="*/ 45 h 114"/>
                  <a:gd name="T74" fmla="*/ 14 w 141"/>
                  <a:gd name="T75" fmla="*/ 42 h 114"/>
                  <a:gd name="T76" fmla="*/ 20 w 141"/>
                  <a:gd name="T77" fmla="*/ 40 h 114"/>
                  <a:gd name="T78" fmla="*/ 24 w 141"/>
                  <a:gd name="T79" fmla="*/ 37 h 114"/>
                  <a:gd name="T80" fmla="*/ 30 w 141"/>
                  <a:gd name="T81" fmla="*/ 35 h 114"/>
                  <a:gd name="T82" fmla="*/ 60 w 141"/>
                  <a:gd name="T83" fmla="*/ 23 h 1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1"/>
                  <a:gd name="T127" fmla="*/ 0 h 114"/>
                  <a:gd name="T128" fmla="*/ 141 w 141"/>
                  <a:gd name="T129" fmla="*/ 114 h 11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1" h="114">
                    <a:moveTo>
                      <a:pt x="60" y="23"/>
                    </a:moveTo>
                    <a:lnTo>
                      <a:pt x="69" y="18"/>
                    </a:lnTo>
                    <a:lnTo>
                      <a:pt x="79" y="14"/>
                    </a:lnTo>
                    <a:lnTo>
                      <a:pt x="89" y="10"/>
                    </a:lnTo>
                    <a:lnTo>
                      <a:pt x="98" y="7"/>
                    </a:lnTo>
                    <a:lnTo>
                      <a:pt x="108" y="3"/>
                    </a:lnTo>
                    <a:lnTo>
                      <a:pt x="119" y="1"/>
                    </a:lnTo>
                    <a:lnTo>
                      <a:pt x="130" y="0"/>
                    </a:lnTo>
                    <a:lnTo>
                      <a:pt x="141" y="1"/>
                    </a:lnTo>
                    <a:lnTo>
                      <a:pt x="139" y="10"/>
                    </a:lnTo>
                    <a:lnTo>
                      <a:pt x="134" y="17"/>
                    </a:lnTo>
                    <a:lnTo>
                      <a:pt x="127" y="24"/>
                    </a:lnTo>
                    <a:lnTo>
                      <a:pt x="121" y="30"/>
                    </a:lnTo>
                    <a:lnTo>
                      <a:pt x="112" y="36"/>
                    </a:lnTo>
                    <a:lnTo>
                      <a:pt x="106" y="43"/>
                    </a:lnTo>
                    <a:lnTo>
                      <a:pt x="100" y="50"/>
                    </a:lnTo>
                    <a:lnTo>
                      <a:pt x="97" y="60"/>
                    </a:lnTo>
                    <a:lnTo>
                      <a:pt x="95" y="67"/>
                    </a:lnTo>
                    <a:lnTo>
                      <a:pt x="94" y="73"/>
                    </a:lnTo>
                    <a:lnTo>
                      <a:pt x="92" y="81"/>
                    </a:lnTo>
                    <a:lnTo>
                      <a:pt x="91" y="88"/>
                    </a:lnTo>
                    <a:lnTo>
                      <a:pt x="88" y="95"/>
                    </a:lnTo>
                    <a:lnTo>
                      <a:pt x="85" y="101"/>
                    </a:lnTo>
                    <a:lnTo>
                      <a:pt x="81" y="108"/>
                    </a:lnTo>
                    <a:lnTo>
                      <a:pt x="78" y="114"/>
                    </a:lnTo>
                    <a:lnTo>
                      <a:pt x="71" y="104"/>
                    </a:lnTo>
                    <a:lnTo>
                      <a:pt x="63" y="95"/>
                    </a:lnTo>
                    <a:lnTo>
                      <a:pt x="54" y="86"/>
                    </a:lnTo>
                    <a:lnTo>
                      <a:pt x="47" y="79"/>
                    </a:lnTo>
                    <a:lnTo>
                      <a:pt x="36" y="71"/>
                    </a:lnTo>
                    <a:lnTo>
                      <a:pt x="27" y="66"/>
                    </a:lnTo>
                    <a:lnTo>
                      <a:pt x="15" y="62"/>
                    </a:lnTo>
                    <a:lnTo>
                      <a:pt x="3" y="62"/>
                    </a:lnTo>
                    <a:lnTo>
                      <a:pt x="0" y="55"/>
                    </a:lnTo>
                    <a:lnTo>
                      <a:pt x="1" y="51"/>
                    </a:lnTo>
                    <a:lnTo>
                      <a:pt x="3" y="47"/>
                    </a:lnTo>
                    <a:lnTo>
                      <a:pt x="9" y="45"/>
                    </a:lnTo>
                    <a:lnTo>
                      <a:pt x="14" y="42"/>
                    </a:lnTo>
                    <a:lnTo>
                      <a:pt x="20" y="40"/>
                    </a:lnTo>
                    <a:lnTo>
                      <a:pt x="24" y="37"/>
                    </a:lnTo>
                    <a:lnTo>
                      <a:pt x="30" y="35"/>
                    </a:lnTo>
                    <a:lnTo>
                      <a:pt x="6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5" name="Freeform 119"/>
              <p:cNvSpPr>
                <a:spLocks/>
              </p:cNvSpPr>
              <p:nvPr/>
            </p:nvSpPr>
            <p:spPr bwMode="auto">
              <a:xfrm>
                <a:off x="5562" y="2172"/>
                <a:ext cx="15" cy="5"/>
              </a:xfrm>
              <a:custGeom>
                <a:avLst/>
                <a:gdLst>
                  <a:gd name="T0" fmla="*/ 18 w 75"/>
                  <a:gd name="T1" fmla="*/ 0 h 25"/>
                  <a:gd name="T2" fmla="*/ 25 w 75"/>
                  <a:gd name="T3" fmla="*/ 0 h 25"/>
                  <a:gd name="T4" fmla="*/ 34 w 75"/>
                  <a:gd name="T5" fmla="*/ 0 h 25"/>
                  <a:gd name="T6" fmla="*/ 42 w 75"/>
                  <a:gd name="T7" fmla="*/ 0 h 25"/>
                  <a:gd name="T8" fmla="*/ 51 w 75"/>
                  <a:gd name="T9" fmla="*/ 3 h 25"/>
                  <a:gd name="T10" fmla="*/ 57 w 75"/>
                  <a:gd name="T11" fmla="*/ 5 h 25"/>
                  <a:gd name="T12" fmla="*/ 65 w 75"/>
                  <a:gd name="T13" fmla="*/ 10 h 25"/>
                  <a:gd name="T14" fmla="*/ 70 w 75"/>
                  <a:gd name="T15" fmla="*/ 15 h 25"/>
                  <a:gd name="T16" fmla="*/ 75 w 75"/>
                  <a:gd name="T17" fmla="*/ 24 h 25"/>
                  <a:gd name="T18" fmla="*/ 70 w 75"/>
                  <a:gd name="T19" fmla="*/ 25 h 25"/>
                  <a:gd name="T20" fmla="*/ 61 w 75"/>
                  <a:gd name="T21" fmla="*/ 20 h 25"/>
                  <a:gd name="T22" fmla="*/ 54 w 75"/>
                  <a:gd name="T23" fmla="*/ 17 h 25"/>
                  <a:gd name="T24" fmla="*/ 46 w 75"/>
                  <a:gd name="T25" fmla="*/ 14 h 25"/>
                  <a:gd name="T26" fmla="*/ 39 w 75"/>
                  <a:gd name="T27" fmla="*/ 12 h 25"/>
                  <a:gd name="T28" fmla="*/ 30 w 75"/>
                  <a:gd name="T29" fmla="*/ 10 h 25"/>
                  <a:gd name="T30" fmla="*/ 23 w 75"/>
                  <a:gd name="T31" fmla="*/ 11 h 25"/>
                  <a:gd name="T32" fmla="*/ 14 w 75"/>
                  <a:gd name="T33" fmla="*/ 12 h 25"/>
                  <a:gd name="T34" fmla="*/ 7 w 75"/>
                  <a:gd name="T35" fmla="*/ 16 h 25"/>
                  <a:gd name="T36" fmla="*/ 0 w 75"/>
                  <a:gd name="T37" fmla="*/ 10 h 25"/>
                  <a:gd name="T38" fmla="*/ 3 w 75"/>
                  <a:gd name="T39" fmla="*/ 4 h 25"/>
                  <a:gd name="T40" fmla="*/ 9 w 75"/>
                  <a:gd name="T41" fmla="*/ 0 h 25"/>
                  <a:gd name="T42" fmla="*/ 18 w 75"/>
                  <a:gd name="T43" fmla="*/ 0 h 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5"/>
                  <a:gd name="T67" fmla="*/ 0 h 25"/>
                  <a:gd name="T68" fmla="*/ 75 w 75"/>
                  <a:gd name="T69" fmla="*/ 25 h 2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5" h="25">
                    <a:moveTo>
                      <a:pt x="18" y="0"/>
                    </a:moveTo>
                    <a:lnTo>
                      <a:pt x="25" y="0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51" y="3"/>
                    </a:lnTo>
                    <a:lnTo>
                      <a:pt x="57" y="5"/>
                    </a:lnTo>
                    <a:lnTo>
                      <a:pt x="65" y="10"/>
                    </a:lnTo>
                    <a:lnTo>
                      <a:pt x="70" y="15"/>
                    </a:lnTo>
                    <a:lnTo>
                      <a:pt x="75" y="24"/>
                    </a:lnTo>
                    <a:lnTo>
                      <a:pt x="70" y="25"/>
                    </a:lnTo>
                    <a:lnTo>
                      <a:pt x="61" y="20"/>
                    </a:lnTo>
                    <a:lnTo>
                      <a:pt x="54" y="17"/>
                    </a:lnTo>
                    <a:lnTo>
                      <a:pt x="46" y="14"/>
                    </a:lnTo>
                    <a:lnTo>
                      <a:pt x="39" y="12"/>
                    </a:lnTo>
                    <a:lnTo>
                      <a:pt x="30" y="10"/>
                    </a:lnTo>
                    <a:lnTo>
                      <a:pt x="23" y="11"/>
                    </a:lnTo>
                    <a:lnTo>
                      <a:pt x="14" y="12"/>
                    </a:lnTo>
                    <a:lnTo>
                      <a:pt x="7" y="16"/>
                    </a:lnTo>
                    <a:lnTo>
                      <a:pt x="0" y="10"/>
                    </a:lnTo>
                    <a:lnTo>
                      <a:pt x="3" y="4"/>
                    </a:lnTo>
                    <a:lnTo>
                      <a:pt x="9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6" name="Freeform 120"/>
              <p:cNvSpPr>
                <a:spLocks/>
              </p:cNvSpPr>
              <p:nvPr/>
            </p:nvSpPr>
            <p:spPr bwMode="auto">
              <a:xfrm>
                <a:off x="5563" y="2194"/>
                <a:ext cx="18" cy="22"/>
              </a:xfrm>
              <a:custGeom>
                <a:avLst/>
                <a:gdLst>
                  <a:gd name="T0" fmla="*/ 6 w 90"/>
                  <a:gd name="T1" fmla="*/ 23 h 109"/>
                  <a:gd name="T2" fmla="*/ 9 w 90"/>
                  <a:gd name="T3" fmla="*/ 17 h 109"/>
                  <a:gd name="T4" fmla="*/ 14 w 90"/>
                  <a:gd name="T5" fmla="*/ 10 h 109"/>
                  <a:gd name="T6" fmla="*/ 18 w 90"/>
                  <a:gd name="T7" fmla="*/ 4 h 109"/>
                  <a:gd name="T8" fmla="*/ 26 w 90"/>
                  <a:gd name="T9" fmla="*/ 2 h 109"/>
                  <a:gd name="T10" fmla="*/ 37 w 90"/>
                  <a:gd name="T11" fmla="*/ 0 h 109"/>
                  <a:gd name="T12" fmla="*/ 49 w 90"/>
                  <a:gd name="T13" fmla="*/ 1 h 109"/>
                  <a:gd name="T14" fmla="*/ 59 w 90"/>
                  <a:gd name="T15" fmla="*/ 4 h 109"/>
                  <a:gd name="T16" fmla="*/ 69 w 90"/>
                  <a:gd name="T17" fmla="*/ 11 h 109"/>
                  <a:gd name="T18" fmla="*/ 74 w 90"/>
                  <a:gd name="T19" fmla="*/ 17 h 109"/>
                  <a:gd name="T20" fmla="*/ 79 w 90"/>
                  <a:gd name="T21" fmla="*/ 23 h 109"/>
                  <a:gd name="T22" fmla="*/ 82 w 90"/>
                  <a:gd name="T23" fmla="*/ 30 h 109"/>
                  <a:gd name="T24" fmla="*/ 85 w 90"/>
                  <a:gd name="T25" fmla="*/ 36 h 109"/>
                  <a:gd name="T26" fmla="*/ 86 w 90"/>
                  <a:gd name="T27" fmla="*/ 42 h 109"/>
                  <a:gd name="T28" fmla="*/ 89 w 90"/>
                  <a:gd name="T29" fmla="*/ 51 h 109"/>
                  <a:gd name="T30" fmla="*/ 89 w 90"/>
                  <a:gd name="T31" fmla="*/ 59 h 109"/>
                  <a:gd name="T32" fmla="*/ 90 w 90"/>
                  <a:gd name="T33" fmla="*/ 67 h 109"/>
                  <a:gd name="T34" fmla="*/ 88 w 90"/>
                  <a:gd name="T35" fmla="*/ 73 h 109"/>
                  <a:gd name="T36" fmla="*/ 85 w 90"/>
                  <a:gd name="T37" fmla="*/ 79 h 109"/>
                  <a:gd name="T38" fmla="*/ 83 w 90"/>
                  <a:gd name="T39" fmla="*/ 84 h 109"/>
                  <a:gd name="T40" fmla="*/ 81 w 90"/>
                  <a:gd name="T41" fmla="*/ 91 h 109"/>
                  <a:gd name="T42" fmla="*/ 74 w 90"/>
                  <a:gd name="T43" fmla="*/ 100 h 109"/>
                  <a:gd name="T44" fmla="*/ 65 w 90"/>
                  <a:gd name="T45" fmla="*/ 109 h 109"/>
                  <a:gd name="T46" fmla="*/ 56 w 90"/>
                  <a:gd name="T47" fmla="*/ 108 h 109"/>
                  <a:gd name="T48" fmla="*/ 50 w 90"/>
                  <a:gd name="T49" fmla="*/ 107 h 109"/>
                  <a:gd name="T50" fmla="*/ 44 w 90"/>
                  <a:gd name="T51" fmla="*/ 104 h 109"/>
                  <a:gd name="T52" fmla="*/ 38 w 90"/>
                  <a:gd name="T53" fmla="*/ 102 h 109"/>
                  <a:gd name="T54" fmla="*/ 27 w 90"/>
                  <a:gd name="T55" fmla="*/ 93 h 109"/>
                  <a:gd name="T56" fmla="*/ 17 w 90"/>
                  <a:gd name="T57" fmla="*/ 85 h 109"/>
                  <a:gd name="T58" fmla="*/ 25 w 90"/>
                  <a:gd name="T59" fmla="*/ 86 h 109"/>
                  <a:gd name="T60" fmla="*/ 33 w 90"/>
                  <a:gd name="T61" fmla="*/ 82 h 109"/>
                  <a:gd name="T62" fmla="*/ 38 w 90"/>
                  <a:gd name="T63" fmla="*/ 75 h 109"/>
                  <a:gd name="T64" fmla="*/ 47 w 90"/>
                  <a:gd name="T65" fmla="*/ 71 h 109"/>
                  <a:gd name="T66" fmla="*/ 50 w 90"/>
                  <a:gd name="T67" fmla="*/ 63 h 109"/>
                  <a:gd name="T68" fmla="*/ 50 w 90"/>
                  <a:gd name="T69" fmla="*/ 54 h 109"/>
                  <a:gd name="T70" fmla="*/ 48 w 90"/>
                  <a:gd name="T71" fmla="*/ 46 h 109"/>
                  <a:gd name="T72" fmla="*/ 47 w 90"/>
                  <a:gd name="T73" fmla="*/ 38 h 109"/>
                  <a:gd name="T74" fmla="*/ 40 w 90"/>
                  <a:gd name="T75" fmla="*/ 31 h 109"/>
                  <a:gd name="T76" fmla="*/ 33 w 90"/>
                  <a:gd name="T77" fmla="*/ 27 h 109"/>
                  <a:gd name="T78" fmla="*/ 24 w 90"/>
                  <a:gd name="T79" fmla="*/ 25 h 109"/>
                  <a:gd name="T80" fmla="*/ 18 w 90"/>
                  <a:gd name="T81" fmla="*/ 26 h 109"/>
                  <a:gd name="T82" fmla="*/ 11 w 90"/>
                  <a:gd name="T83" fmla="*/ 32 h 109"/>
                  <a:gd name="T84" fmla="*/ 6 w 90"/>
                  <a:gd name="T85" fmla="*/ 38 h 109"/>
                  <a:gd name="T86" fmla="*/ 3 w 90"/>
                  <a:gd name="T87" fmla="*/ 44 h 109"/>
                  <a:gd name="T88" fmla="*/ 2 w 90"/>
                  <a:gd name="T89" fmla="*/ 51 h 109"/>
                  <a:gd name="T90" fmla="*/ 0 w 90"/>
                  <a:gd name="T91" fmla="*/ 44 h 109"/>
                  <a:gd name="T92" fmla="*/ 1 w 90"/>
                  <a:gd name="T93" fmla="*/ 37 h 109"/>
                  <a:gd name="T94" fmla="*/ 2 w 90"/>
                  <a:gd name="T95" fmla="*/ 30 h 109"/>
                  <a:gd name="T96" fmla="*/ 6 w 90"/>
                  <a:gd name="T97" fmla="*/ 23 h 10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0"/>
                  <a:gd name="T148" fmla="*/ 0 h 109"/>
                  <a:gd name="T149" fmla="*/ 90 w 90"/>
                  <a:gd name="T150" fmla="*/ 109 h 10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0" h="109">
                    <a:moveTo>
                      <a:pt x="6" y="23"/>
                    </a:moveTo>
                    <a:lnTo>
                      <a:pt x="9" y="17"/>
                    </a:lnTo>
                    <a:lnTo>
                      <a:pt x="14" y="10"/>
                    </a:lnTo>
                    <a:lnTo>
                      <a:pt x="18" y="4"/>
                    </a:lnTo>
                    <a:lnTo>
                      <a:pt x="26" y="2"/>
                    </a:lnTo>
                    <a:lnTo>
                      <a:pt x="37" y="0"/>
                    </a:lnTo>
                    <a:lnTo>
                      <a:pt x="49" y="1"/>
                    </a:lnTo>
                    <a:lnTo>
                      <a:pt x="59" y="4"/>
                    </a:lnTo>
                    <a:lnTo>
                      <a:pt x="69" y="11"/>
                    </a:lnTo>
                    <a:lnTo>
                      <a:pt x="74" y="17"/>
                    </a:lnTo>
                    <a:lnTo>
                      <a:pt x="79" y="23"/>
                    </a:lnTo>
                    <a:lnTo>
                      <a:pt x="82" y="30"/>
                    </a:lnTo>
                    <a:lnTo>
                      <a:pt x="85" y="36"/>
                    </a:lnTo>
                    <a:lnTo>
                      <a:pt x="86" y="42"/>
                    </a:lnTo>
                    <a:lnTo>
                      <a:pt x="89" y="51"/>
                    </a:lnTo>
                    <a:lnTo>
                      <a:pt x="89" y="59"/>
                    </a:lnTo>
                    <a:lnTo>
                      <a:pt x="90" y="67"/>
                    </a:lnTo>
                    <a:lnTo>
                      <a:pt x="88" y="73"/>
                    </a:lnTo>
                    <a:lnTo>
                      <a:pt x="85" y="79"/>
                    </a:lnTo>
                    <a:lnTo>
                      <a:pt x="83" y="84"/>
                    </a:lnTo>
                    <a:lnTo>
                      <a:pt x="81" y="91"/>
                    </a:lnTo>
                    <a:lnTo>
                      <a:pt x="74" y="100"/>
                    </a:lnTo>
                    <a:lnTo>
                      <a:pt x="65" y="109"/>
                    </a:lnTo>
                    <a:lnTo>
                      <a:pt x="56" y="108"/>
                    </a:lnTo>
                    <a:lnTo>
                      <a:pt x="50" y="107"/>
                    </a:lnTo>
                    <a:lnTo>
                      <a:pt x="44" y="104"/>
                    </a:lnTo>
                    <a:lnTo>
                      <a:pt x="38" y="102"/>
                    </a:lnTo>
                    <a:lnTo>
                      <a:pt x="27" y="93"/>
                    </a:lnTo>
                    <a:lnTo>
                      <a:pt x="17" y="85"/>
                    </a:lnTo>
                    <a:lnTo>
                      <a:pt x="25" y="86"/>
                    </a:lnTo>
                    <a:lnTo>
                      <a:pt x="33" y="82"/>
                    </a:lnTo>
                    <a:lnTo>
                      <a:pt x="38" y="75"/>
                    </a:lnTo>
                    <a:lnTo>
                      <a:pt x="47" y="71"/>
                    </a:lnTo>
                    <a:lnTo>
                      <a:pt x="50" y="63"/>
                    </a:lnTo>
                    <a:lnTo>
                      <a:pt x="50" y="54"/>
                    </a:lnTo>
                    <a:lnTo>
                      <a:pt x="48" y="46"/>
                    </a:lnTo>
                    <a:lnTo>
                      <a:pt x="47" y="38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4" y="25"/>
                    </a:lnTo>
                    <a:lnTo>
                      <a:pt x="18" y="26"/>
                    </a:lnTo>
                    <a:lnTo>
                      <a:pt x="11" y="32"/>
                    </a:lnTo>
                    <a:lnTo>
                      <a:pt x="6" y="38"/>
                    </a:lnTo>
                    <a:lnTo>
                      <a:pt x="3" y="44"/>
                    </a:lnTo>
                    <a:lnTo>
                      <a:pt x="2" y="51"/>
                    </a:lnTo>
                    <a:lnTo>
                      <a:pt x="0" y="44"/>
                    </a:lnTo>
                    <a:lnTo>
                      <a:pt x="1" y="37"/>
                    </a:lnTo>
                    <a:lnTo>
                      <a:pt x="2" y="30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7" name="Freeform 121"/>
              <p:cNvSpPr>
                <a:spLocks/>
              </p:cNvSpPr>
              <p:nvPr/>
            </p:nvSpPr>
            <p:spPr bwMode="auto">
              <a:xfrm>
                <a:off x="5566" y="2123"/>
                <a:ext cx="1" cy="2"/>
              </a:xfrm>
              <a:custGeom>
                <a:avLst/>
                <a:gdLst>
                  <a:gd name="T0" fmla="*/ 2 w 3"/>
                  <a:gd name="T1" fmla="*/ 0 h 10"/>
                  <a:gd name="T2" fmla="*/ 2 w 3"/>
                  <a:gd name="T3" fmla="*/ 1 h 10"/>
                  <a:gd name="T4" fmla="*/ 3 w 3"/>
                  <a:gd name="T5" fmla="*/ 5 h 10"/>
                  <a:gd name="T6" fmla="*/ 2 w 3"/>
                  <a:gd name="T7" fmla="*/ 8 h 10"/>
                  <a:gd name="T8" fmla="*/ 0 w 3"/>
                  <a:gd name="T9" fmla="*/ 10 h 10"/>
                  <a:gd name="T10" fmla="*/ 2 w 3"/>
                  <a:gd name="T11" fmla="*/ 5 h 10"/>
                  <a:gd name="T12" fmla="*/ 2 w 3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10"/>
                  <a:gd name="T23" fmla="*/ 3 w 3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10">
                    <a:moveTo>
                      <a:pt x="2" y="0"/>
                    </a:moveTo>
                    <a:lnTo>
                      <a:pt x="2" y="1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8" name="Freeform 122"/>
              <p:cNvSpPr>
                <a:spLocks/>
              </p:cNvSpPr>
              <p:nvPr/>
            </p:nvSpPr>
            <p:spPr bwMode="auto">
              <a:xfrm>
                <a:off x="5583" y="2129"/>
                <a:ext cx="10" cy="17"/>
              </a:xfrm>
              <a:custGeom>
                <a:avLst/>
                <a:gdLst>
                  <a:gd name="T0" fmla="*/ 26 w 47"/>
                  <a:gd name="T1" fmla="*/ 7 h 82"/>
                  <a:gd name="T2" fmla="*/ 31 w 47"/>
                  <a:gd name="T3" fmla="*/ 4 h 82"/>
                  <a:gd name="T4" fmla="*/ 36 w 47"/>
                  <a:gd name="T5" fmla="*/ 2 h 82"/>
                  <a:gd name="T6" fmla="*/ 41 w 47"/>
                  <a:gd name="T7" fmla="*/ 0 h 82"/>
                  <a:gd name="T8" fmla="*/ 47 w 47"/>
                  <a:gd name="T9" fmla="*/ 3 h 82"/>
                  <a:gd name="T10" fmla="*/ 47 w 47"/>
                  <a:gd name="T11" fmla="*/ 9 h 82"/>
                  <a:gd name="T12" fmla="*/ 44 w 47"/>
                  <a:gd name="T13" fmla="*/ 14 h 82"/>
                  <a:gd name="T14" fmla="*/ 38 w 47"/>
                  <a:gd name="T15" fmla="*/ 18 h 82"/>
                  <a:gd name="T16" fmla="*/ 33 w 47"/>
                  <a:gd name="T17" fmla="*/ 22 h 82"/>
                  <a:gd name="T18" fmla="*/ 25 w 47"/>
                  <a:gd name="T19" fmla="*/ 24 h 82"/>
                  <a:gd name="T20" fmla="*/ 20 w 47"/>
                  <a:gd name="T21" fmla="*/ 27 h 82"/>
                  <a:gd name="T22" fmla="*/ 15 w 47"/>
                  <a:gd name="T23" fmla="*/ 33 h 82"/>
                  <a:gd name="T24" fmla="*/ 15 w 47"/>
                  <a:gd name="T25" fmla="*/ 41 h 82"/>
                  <a:gd name="T26" fmla="*/ 14 w 47"/>
                  <a:gd name="T27" fmla="*/ 44 h 82"/>
                  <a:gd name="T28" fmla="*/ 14 w 47"/>
                  <a:gd name="T29" fmla="*/ 51 h 82"/>
                  <a:gd name="T30" fmla="*/ 14 w 47"/>
                  <a:gd name="T31" fmla="*/ 56 h 82"/>
                  <a:gd name="T32" fmla="*/ 14 w 47"/>
                  <a:gd name="T33" fmla="*/ 63 h 82"/>
                  <a:gd name="T34" fmla="*/ 12 w 47"/>
                  <a:gd name="T35" fmla="*/ 73 h 82"/>
                  <a:gd name="T36" fmla="*/ 9 w 47"/>
                  <a:gd name="T37" fmla="*/ 82 h 82"/>
                  <a:gd name="T38" fmla="*/ 4 w 47"/>
                  <a:gd name="T39" fmla="*/ 76 h 82"/>
                  <a:gd name="T40" fmla="*/ 2 w 47"/>
                  <a:gd name="T41" fmla="*/ 69 h 82"/>
                  <a:gd name="T42" fmla="*/ 0 w 47"/>
                  <a:gd name="T43" fmla="*/ 62 h 82"/>
                  <a:gd name="T44" fmla="*/ 0 w 47"/>
                  <a:gd name="T45" fmla="*/ 54 h 82"/>
                  <a:gd name="T46" fmla="*/ 0 w 47"/>
                  <a:gd name="T47" fmla="*/ 46 h 82"/>
                  <a:gd name="T48" fmla="*/ 3 w 47"/>
                  <a:gd name="T49" fmla="*/ 39 h 82"/>
                  <a:gd name="T50" fmla="*/ 4 w 47"/>
                  <a:gd name="T51" fmla="*/ 32 h 82"/>
                  <a:gd name="T52" fmla="*/ 6 w 47"/>
                  <a:gd name="T53" fmla="*/ 26 h 82"/>
                  <a:gd name="T54" fmla="*/ 26 w 47"/>
                  <a:gd name="T55" fmla="*/ 7 h 8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7"/>
                  <a:gd name="T85" fmla="*/ 0 h 82"/>
                  <a:gd name="T86" fmla="*/ 47 w 47"/>
                  <a:gd name="T87" fmla="*/ 82 h 8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7" h="82">
                    <a:moveTo>
                      <a:pt x="26" y="7"/>
                    </a:moveTo>
                    <a:lnTo>
                      <a:pt x="31" y="4"/>
                    </a:lnTo>
                    <a:lnTo>
                      <a:pt x="36" y="2"/>
                    </a:lnTo>
                    <a:lnTo>
                      <a:pt x="41" y="0"/>
                    </a:lnTo>
                    <a:lnTo>
                      <a:pt x="47" y="3"/>
                    </a:lnTo>
                    <a:lnTo>
                      <a:pt x="47" y="9"/>
                    </a:lnTo>
                    <a:lnTo>
                      <a:pt x="44" y="14"/>
                    </a:lnTo>
                    <a:lnTo>
                      <a:pt x="38" y="18"/>
                    </a:lnTo>
                    <a:lnTo>
                      <a:pt x="33" y="22"/>
                    </a:lnTo>
                    <a:lnTo>
                      <a:pt x="25" y="24"/>
                    </a:lnTo>
                    <a:lnTo>
                      <a:pt x="20" y="27"/>
                    </a:lnTo>
                    <a:lnTo>
                      <a:pt x="15" y="33"/>
                    </a:lnTo>
                    <a:lnTo>
                      <a:pt x="15" y="41"/>
                    </a:lnTo>
                    <a:lnTo>
                      <a:pt x="14" y="44"/>
                    </a:lnTo>
                    <a:lnTo>
                      <a:pt x="14" y="51"/>
                    </a:lnTo>
                    <a:lnTo>
                      <a:pt x="14" y="56"/>
                    </a:lnTo>
                    <a:lnTo>
                      <a:pt x="14" y="63"/>
                    </a:lnTo>
                    <a:lnTo>
                      <a:pt x="12" y="73"/>
                    </a:lnTo>
                    <a:lnTo>
                      <a:pt x="9" y="82"/>
                    </a:lnTo>
                    <a:lnTo>
                      <a:pt x="4" y="76"/>
                    </a:lnTo>
                    <a:lnTo>
                      <a:pt x="2" y="69"/>
                    </a:lnTo>
                    <a:lnTo>
                      <a:pt x="0" y="62"/>
                    </a:lnTo>
                    <a:lnTo>
                      <a:pt x="0" y="54"/>
                    </a:lnTo>
                    <a:lnTo>
                      <a:pt x="0" y="46"/>
                    </a:lnTo>
                    <a:lnTo>
                      <a:pt x="3" y="39"/>
                    </a:lnTo>
                    <a:lnTo>
                      <a:pt x="4" y="32"/>
                    </a:lnTo>
                    <a:lnTo>
                      <a:pt x="6" y="26"/>
                    </a:lnTo>
                    <a:lnTo>
                      <a:pt x="26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9" name="Freeform 123"/>
              <p:cNvSpPr>
                <a:spLocks/>
              </p:cNvSpPr>
              <p:nvPr/>
            </p:nvSpPr>
            <p:spPr bwMode="auto">
              <a:xfrm>
                <a:off x="5584" y="2298"/>
                <a:ext cx="9" cy="13"/>
              </a:xfrm>
              <a:custGeom>
                <a:avLst/>
                <a:gdLst>
                  <a:gd name="T0" fmla="*/ 21 w 49"/>
                  <a:gd name="T1" fmla="*/ 45 h 67"/>
                  <a:gd name="T2" fmla="*/ 24 w 49"/>
                  <a:gd name="T3" fmla="*/ 38 h 67"/>
                  <a:gd name="T4" fmla="*/ 29 w 49"/>
                  <a:gd name="T5" fmla="*/ 33 h 67"/>
                  <a:gd name="T6" fmla="*/ 31 w 49"/>
                  <a:gd name="T7" fmla="*/ 28 h 67"/>
                  <a:gd name="T8" fmla="*/ 33 w 49"/>
                  <a:gd name="T9" fmla="*/ 22 h 67"/>
                  <a:gd name="T10" fmla="*/ 34 w 49"/>
                  <a:gd name="T11" fmla="*/ 16 h 67"/>
                  <a:gd name="T12" fmla="*/ 36 w 49"/>
                  <a:gd name="T13" fmla="*/ 9 h 67"/>
                  <a:gd name="T14" fmla="*/ 37 w 49"/>
                  <a:gd name="T15" fmla="*/ 4 h 67"/>
                  <a:gd name="T16" fmla="*/ 38 w 49"/>
                  <a:gd name="T17" fmla="*/ 0 h 67"/>
                  <a:gd name="T18" fmla="*/ 44 w 49"/>
                  <a:gd name="T19" fmla="*/ 0 h 67"/>
                  <a:gd name="T20" fmla="*/ 49 w 49"/>
                  <a:gd name="T21" fmla="*/ 7 h 67"/>
                  <a:gd name="T22" fmla="*/ 47 w 49"/>
                  <a:gd name="T23" fmla="*/ 16 h 67"/>
                  <a:gd name="T24" fmla="*/ 45 w 49"/>
                  <a:gd name="T25" fmla="*/ 26 h 67"/>
                  <a:gd name="T26" fmla="*/ 40 w 49"/>
                  <a:gd name="T27" fmla="*/ 33 h 67"/>
                  <a:gd name="T28" fmla="*/ 36 w 49"/>
                  <a:gd name="T29" fmla="*/ 42 h 67"/>
                  <a:gd name="T30" fmla="*/ 30 w 49"/>
                  <a:gd name="T31" fmla="*/ 48 h 67"/>
                  <a:gd name="T32" fmla="*/ 24 w 49"/>
                  <a:gd name="T33" fmla="*/ 56 h 67"/>
                  <a:gd name="T34" fmla="*/ 17 w 49"/>
                  <a:gd name="T35" fmla="*/ 61 h 67"/>
                  <a:gd name="T36" fmla="*/ 9 w 49"/>
                  <a:gd name="T37" fmla="*/ 67 h 67"/>
                  <a:gd name="T38" fmla="*/ 2 w 49"/>
                  <a:gd name="T39" fmla="*/ 64 h 67"/>
                  <a:gd name="T40" fmla="*/ 0 w 49"/>
                  <a:gd name="T41" fmla="*/ 61 h 67"/>
                  <a:gd name="T42" fmla="*/ 1 w 49"/>
                  <a:gd name="T43" fmla="*/ 58 h 67"/>
                  <a:gd name="T44" fmla="*/ 4 w 49"/>
                  <a:gd name="T45" fmla="*/ 56 h 67"/>
                  <a:gd name="T46" fmla="*/ 7 w 49"/>
                  <a:gd name="T47" fmla="*/ 52 h 67"/>
                  <a:gd name="T48" fmla="*/ 12 w 49"/>
                  <a:gd name="T49" fmla="*/ 49 h 67"/>
                  <a:gd name="T50" fmla="*/ 17 w 49"/>
                  <a:gd name="T51" fmla="*/ 47 h 67"/>
                  <a:gd name="T52" fmla="*/ 21 w 49"/>
                  <a:gd name="T53" fmla="*/ 45 h 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9"/>
                  <a:gd name="T82" fmla="*/ 0 h 67"/>
                  <a:gd name="T83" fmla="*/ 49 w 49"/>
                  <a:gd name="T84" fmla="*/ 67 h 6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9" h="67">
                    <a:moveTo>
                      <a:pt x="21" y="45"/>
                    </a:moveTo>
                    <a:lnTo>
                      <a:pt x="24" y="38"/>
                    </a:lnTo>
                    <a:lnTo>
                      <a:pt x="29" y="33"/>
                    </a:lnTo>
                    <a:lnTo>
                      <a:pt x="31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6" y="9"/>
                    </a:lnTo>
                    <a:lnTo>
                      <a:pt x="37" y="4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9" y="7"/>
                    </a:lnTo>
                    <a:lnTo>
                      <a:pt x="47" y="16"/>
                    </a:lnTo>
                    <a:lnTo>
                      <a:pt x="45" y="26"/>
                    </a:lnTo>
                    <a:lnTo>
                      <a:pt x="40" y="33"/>
                    </a:lnTo>
                    <a:lnTo>
                      <a:pt x="36" y="42"/>
                    </a:lnTo>
                    <a:lnTo>
                      <a:pt x="30" y="48"/>
                    </a:lnTo>
                    <a:lnTo>
                      <a:pt x="24" y="56"/>
                    </a:lnTo>
                    <a:lnTo>
                      <a:pt x="17" y="61"/>
                    </a:lnTo>
                    <a:lnTo>
                      <a:pt x="9" y="67"/>
                    </a:lnTo>
                    <a:lnTo>
                      <a:pt x="2" y="64"/>
                    </a:lnTo>
                    <a:lnTo>
                      <a:pt x="0" y="61"/>
                    </a:lnTo>
                    <a:lnTo>
                      <a:pt x="1" y="58"/>
                    </a:lnTo>
                    <a:lnTo>
                      <a:pt x="4" y="56"/>
                    </a:lnTo>
                    <a:lnTo>
                      <a:pt x="7" y="52"/>
                    </a:lnTo>
                    <a:lnTo>
                      <a:pt x="12" y="49"/>
                    </a:lnTo>
                    <a:lnTo>
                      <a:pt x="17" y="47"/>
                    </a:lnTo>
                    <a:lnTo>
                      <a:pt x="21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0" name="Freeform 124"/>
              <p:cNvSpPr>
                <a:spLocks/>
              </p:cNvSpPr>
              <p:nvPr/>
            </p:nvSpPr>
            <p:spPr bwMode="auto">
              <a:xfrm>
                <a:off x="5182" y="2419"/>
                <a:ext cx="237" cy="126"/>
              </a:xfrm>
              <a:custGeom>
                <a:avLst/>
                <a:gdLst>
                  <a:gd name="T0" fmla="*/ 27 w 1185"/>
                  <a:gd name="T1" fmla="*/ 6 h 626"/>
                  <a:gd name="T2" fmla="*/ 33 w 1185"/>
                  <a:gd name="T3" fmla="*/ 45 h 626"/>
                  <a:gd name="T4" fmla="*/ 43 w 1185"/>
                  <a:gd name="T5" fmla="*/ 100 h 626"/>
                  <a:gd name="T6" fmla="*/ 49 w 1185"/>
                  <a:gd name="T7" fmla="*/ 146 h 626"/>
                  <a:gd name="T8" fmla="*/ 51 w 1185"/>
                  <a:gd name="T9" fmla="*/ 169 h 626"/>
                  <a:gd name="T10" fmla="*/ 51 w 1185"/>
                  <a:gd name="T11" fmla="*/ 208 h 626"/>
                  <a:gd name="T12" fmla="*/ 51 w 1185"/>
                  <a:gd name="T13" fmla="*/ 259 h 626"/>
                  <a:gd name="T14" fmla="*/ 51 w 1185"/>
                  <a:gd name="T15" fmla="*/ 301 h 626"/>
                  <a:gd name="T16" fmla="*/ 49 w 1185"/>
                  <a:gd name="T17" fmla="*/ 323 h 626"/>
                  <a:gd name="T18" fmla="*/ 36 w 1185"/>
                  <a:gd name="T19" fmla="*/ 359 h 626"/>
                  <a:gd name="T20" fmla="*/ 20 w 1185"/>
                  <a:gd name="T21" fmla="*/ 401 h 626"/>
                  <a:gd name="T22" fmla="*/ 6 w 1185"/>
                  <a:gd name="T23" fmla="*/ 433 h 626"/>
                  <a:gd name="T24" fmla="*/ 0 w 1185"/>
                  <a:gd name="T25" fmla="*/ 447 h 626"/>
                  <a:gd name="T26" fmla="*/ 7 w 1185"/>
                  <a:gd name="T27" fmla="*/ 453 h 626"/>
                  <a:gd name="T28" fmla="*/ 21 w 1185"/>
                  <a:gd name="T29" fmla="*/ 459 h 626"/>
                  <a:gd name="T30" fmla="*/ 45 w 1185"/>
                  <a:gd name="T31" fmla="*/ 466 h 626"/>
                  <a:gd name="T32" fmla="*/ 103 w 1185"/>
                  <a:gd name="T33" fmla="*/ 493 h 626"/>
                  <a:gd name="T34" fmla="*/ 179 w 1185"/>
                  <a:gd name="T35" fmla="*/ 526 h 626"/>
                  <a:gd name="T36" fmla="*/ 255 w 1185"/>
                  <a:gd name="T37" fmla="*/ 552 h 626"/>
                  <a:gd name="T38" fmla="*/ 307 w 1185"/>
                  <a:gd name="T39" fmla="*/ 560 h 626"/>
                  <a:gd name="T40" fmla="*/ 336 w 1185"/>
                  <a:gd name="T41" fmla="*/ 572 h 626"/>
                  <a:gd name="T42" fmla="*/ 357 w 1185"/>
                  <a:gd name="T43" fmla="*/ 588 h 626"/>
                  <a:gd name="T44" fmla="*/ 386 w 1185"/>
                  <a:gd name="T45" fmla="*/ 602 h 626"/>
                  <a:gd name="T46" fmla="*/ 435 w 1185"/>
                  <a:gd name="T47" fmla="*/ 614 h 626"/>
                  <a:gd name="T48" fmla="*/ 508 w 1185"/>
                  <a:gd name="T49" fmla="*/ 624 h 626"/>
                  <a:gd name="T50" fmla="*/ 603 w 1185"/>
                  <a:gd name="T51" fmla="*/ 624 h 626"/>
                  <a:gd name="T52" fmla="*/ 716 w 1185"/>
                  <a:gd name="T53" fmla="*/ 609 h 626"/>
                  <a:gd name="T54" fmla="*/ 818 w 1185"/>
                  <a:gd name="T55" fmla="*/ 580 h 626"/>
                  <a:gd name="T56" fmla="*/ 894 w 1185"/>
                  <a:gd name="T57" fmla="*/ 563 h 626"/>
                  <a:gd name="T58" fmla="*/ 967 w 1185"/>
                  <a:gd name="T59" fmla="*/ 547 h 626"/>
                  <a:gd name="T60" fmla="*/ 1038 w 1185"/>
                  <a:gd name="T61" fmla="*/ 526 h 626"/>
                  <a:gd name="T62" fmla="*/ 1080 w 1185"/>
                  <a:gd name="T63" fmla="*/ 505 h 626"/>
                  <a:gd name="T64" fmla="*/ 1100 w 1185"/>
                  <a:gd name="T65" fmla="*/ 470 h 626"/>
                  <a:gd name="T66" fmla="*/ 1122 w 1185"/>
                  <a:gd name="T67" fmla="*/ 426 h 626"/>
                  <a:gd name="T68" fmla="*/ 1137 w 1185"/>
                  <a:gd name="T69" fmla="*/ 394 h 626"/>
                  <a:gd name="T70" fmla="*/ 1145 w 1185"/>
                  <a:gd name="T71" fmla="*/ 386 h 626"/>
                  <a:gd name="T72" fmla="*/ 1173 w 1185"/>
                  <a:gd name="T73" fmla="*/ 367 h 626"/>
                  <a:gd name="T74" fmla="*/ 1184 w 1185"/>
                  <a:gd name="T75" fmla="*/ 351 h 626"/>
                  <a:gd name="T76" fmla="*/ 1126 w 1185"/>
                  <a:gd name="T77" fmla="*/ 359 h 626"/>
                  <a:gd name="T78" fmla="*/ 974 w 1185"/>
                  <a:gd name="T79" fmla="*/ 401 h 626"/>
                  <a:gd name="T80" fmla="*/ 825 w 1185"/>
                  <a:gd name="T81" fmla="*/ 427 h 626"/>
                  <a:gd name="T82" fmla="*/ 694 w 1185"/>
                  <a:gd name="T83" fmla="*/ 435 h 626"/>
                  <a:gd name="T84" fmla="*/ 575 w 1185"/>
                  <a:gd name="T85" fmla="*/ 427 h 626"/>
                  <a:gd name="T86" fmla="*/ 454 w 1185"/>
                  <a:gd name="T87" fmla="*/ 395 h 626"/>
                  <a:gd name="T88" fmla="*/ 295 w 1185"/>
                  <a:gd name="T89" fmla="*/ 275 h 626"/>
                  <a:gd name="T90" fmla="*/ 141 w 1185"/>
                  <a:gd name="T91" fmla="*/ 126 h 626"/>
                  <a:gd name="T92" fmla="*/ 41 w 1185"/>
                  <a:gd name="T93" fmla="*/ 16 h 62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85"/>
                  <a:gd name="T142" fmla="*/ 0 h 626"/>
                  <a:gd name="T143" fmla="*/ 1185 w 1185"/>
                  <a:gd name="T144" fmla="*/ 626 h 62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85" h="626">
                    <a:moveTo>
                      <a:pt x="27" y="0"/>
                    </a:moveTo>
                    <a:lnTo>
                      <a:pt x="27" y="6"/>
                    </a:lnTo>
                    <a:lnTo>
                      <a:pt x="30" y="22"/>
                    </a:lnTo>
                    <a:lnTo>
                      <a:pt x="33" y="45"/>
                    </a:lnTo>
                    <a:lnTo>
                      <a:pt x="39" y="73"/>
                    </a:lnTo>
                    <a:lnTo>
                      <a:pt x="43" y="100"/>
                    </a:lnTo>
                    <a:lnTo>
                      <a:pt x="47" y="127"/>
                    </a:lnTo>
                    <a:lnTo>
                      <a:pt x="49" y="146"/>
                    </a:lnTo>
                    <a:lnTo>
                      <a:pt x="51" y="159"/>
                    </a:lnTo>
                    <a:lnTo>
                      <a:pt x="51" y="169"/>
                    </a:lnTo>
                    <a:lnTo>
                      <a:pt x="51" y="186"/>
                    </a:lnTo>
                    <a:lnTo>
                      <a:pt x="51" y="208"/>
                    </a:lnTo>
                    <a:lnTo>
                      <a:pt x="51" y="234"/>
                    </a:lnTo>
                    <a:lnTo>
                      <a:pt x="51" y="259"/>
                    </a:lnTo>
                    <a:lnTo>
                      <a:pt x="51" y="283"/>
                    </a:lnTo>
                    <a:lnTo>
                      <a:pt x="51" y="301"/>
                    </a:lnTo>
                    <a:lnTo>
                      <a:pt x="51" y="314"/>
                    </a:lnTo>
                    <a:lnTo>
                      <a:pt x="49" y="323"/>
                    </a:lnTo>
                    <a:lnTo>
                      <a:pt x="44" y="339"/>
                    </a:lnTo>
                    <a:lnTo>
                      <a:pt x="36" y="359"/>
                    </a:lnTo>
                    <a:lnTo>
                      <a:pt x="29" y="380"/>
                    </a:lnTo>
                    <a:lnTo>
                      <a:pt x="20" y="401"/>
                    </a:lnTo>
                    <a:lnTo>
                      <a:pt x="13" y="419"/>
                    </a:lnTo>
                    <a:lnTo>
                      <a:pt x="6" y="433"/>
                    </a:lnTo>
                    <a:lnTo>
                      <a:pt x="3" y="441"/>
                    </a:lnTo>
                    <a:lnTo>
                      <a:pt x="0" y="447"/>
                    </a:lnTo>
                    <a:lnTo>
                      <a:pt x="4" y="452"/>
                    </a:lnTo>
                    <a:lnTo>
                      <a:pt x="7" y="453"/>
                    </a:lnTo>
                    <a:lnTo>
                      <a:pt x="14" y="456"/>
                    </a:lnTo>
                    <a:lnTo>
                      <a:pt x="21" y="459"/>
                    </a:lnTo>
                    <a:lnTo>
                      <a:pt x="31" y="462"/>
                    </a:lnTo>
                    <a:lnTo>
                      <a:pt x="45" y="466"/>
                    </a:lnTo>
                    <a:lnTo>
                      <a:pt x="71" y="478"/>
                    </a:lnTo>
                    <a:lnTo>
                      <a:pt x="103" y="493"/>
                    </a:lnTo>
                    <a:lnTo>
                      <a:pt x="140" y="510"/>
                    </a:lnTo>
                    <a:lnTo>
                      <a:pt x="179" y="526"/>
                    </a:lnTo>
                    <a:lnTo>
                      <a:pt x="219" y="541"/>
                    </a:lnTo>
                    <a:lnTo>
                      <a:pt x="255" y="552"/>
                    </a:lnTo>
                    <a:lnTo>
                      <a:pt x="285" y="558"/>
                    </a:lnTo>
                    <a:lnTo>
                      <a:pt x="307" y="560"/>
                    </a:lnTo>
                    <a:lnTo>
                      <a:pt x="324" y="566"/>
                    </a:lnTo>
                    <a:lnTo>
                      <a:pt x="336" y="572"/>
                    </a:lnTo>
                    <a:lnTo>
                      <a:pt x="347" y="581"/>
                    </a:lnTo>
                    <a:lnTo>
                      <a:pt x="357" y="588"/>
                    </a:lnTo>
                    <a:lnTo>
                      <a:pt x="370" y="596"/>
                    </a:lnTo>
                    <a:lnTo>
                      <a:pt x="386" y="602"/>
                    </a:lnTo>
                    <a:lnTo>
                      <a:pt x="409" y="610"/>
                    </a:lnTo>
                    <a:lnTo>
                      <a:pt x="435" y="614"/>
                    </a:lnTo>
                    <a:lnTo>
                      <a:pt x="470" y="620"/>
                    </a:lnTo>
                    <a:lnTo>
                      <a:pt x="508" y="624"/>
                    </a:lnTo>
                    <a:lnTo>
                      <a:pt x="553" y="626"/>
                    </a:lnTo>
                    <a:lnTo>
                      <a:pt x="603" y="624"/>
                    </a:lnTo>
                    <a:lnTo>
                      <a:pt x="657" y="620"/>
                    </a:lnTo>
                    <a:lnTo>
                      <a:pt x="716" y="609"/>
                    </a:lnTo>
                    <a:lnTo>
                      <a:pt x="780" y="593"/>
                    </a:lnTo>
                    <a:lnTo>
                      <a:pt x="818" y="580"/>
                    </a:lnTo>
                    <a:lnTo>
                      <a:pt x="858" y="571"/>
                    </a:lnTo>
                    <a:lnTo>
                      <a:pt x="894" y="563"/>
                    </a:lnTo>
                    <a:lnTo>
                      <a:pt x="932" y="555"/>
                    </a:lnTo>
                    <a:lnTo>
                      <a:pt x="967" y="547"/>
                    </a:lnTo>
                    <a:lnTo>
                      <a:pt x="1003" y="538"/>
                    </a:lnTo>
                    <a:lnTo>
                      <a:pt x="1038" y="526"/>
                    </a:lnTo>
                    <a:lnTo>
                      <a:pt x="1075" y="513"/>
                    </a:lnTo>
                    <a:lnTo>
                      <a:pt x="1080" y="505"/>
                    </a:lnTo>
                    <a:lnTo>
                      <a:pt x="1090" y="491"/>
                    </a:lnTo>
                    <a:lnTo>
                      <a:pt x="1100" y="470"/>
                    </a:lnTo>
                    <a:lnTo>
                      <a:pt x="1112" y="449"/>
                    </a:lnTo>
                    <a:lnTo>
                      <a:pt x="1122" y="426"/>
                    </a:lnTo>
                    <a:lnTo>
                      <a:pt x="1131" y="408"/>
                    </a:lnTo>
                    <a:lnTo>
                      <a:pt x="1137" y="394"/>
                    </a:lnTo>
                    <a:lnTo>
                      <a:pt x="1140" y="390"/>
                    </a:lnTo>
                    <a:lnTo>
                      <a:pt x="1145" y="386"/>
                    </a:lnTo>
                    <a:lnTo>
                      <a:pt x="1159" y="378"/>
                    </a:lnTo>
                    <a:lnTo>
                      <a:pt x="1173" y="367"/>
                    </a:lnTo>
                    <a:lnTo>
                      <a:pt x="1185" y="359"/>
                    </a:lnTo>
                    <a:lnTo>
                      <a:pt x="1184" y="351"/>
                    </a:lnTo>
                    <a:lnTo>
                      <a:pt x="1167" y="351"/>
                    </a:lnTo>
                    <a:lnTo>
                      <a:pt x="1126" y="359"/>
                    </a:lnTo>
                    <a:lnTo>
                      <a:pt x="1057" y="379"/>
                    </a:lnTo>
                    <a:lnTo>
                      <a:pt x="974" y="401"/>
                    </a:lnTo>
                    <a:lnTo>
                      <a:pt x="897" y="418"/>
                    </a:lnTo>
                    <a:lnTo>
                      <a:pt x="825" y="427"/>
                    </a:lnTo>
                    <a:lnTo>
                      <a:pt x="758" y="434"/>
                    </a:lnTo>
                    <a:lnTo>
                      <a:pt x="694" y="435"/>
                    </a:lnTo>
                    <a:lnTo>
                      <a:pt x="634" y="434"/>
                    </a:lnTo>
                    <a:lnTo>
                      <a:pt x="575" y="427"/>
                    </a:lnTo>
                    <a:lnTo>
                      <a:pt x="519" y="421"/>
                    </a:lnTo>
                    <a:lnTo>
                      <a:pt x="454" y="395"/>
                    </a:lnTo>
                    <a:lnTo>
                      <a:pt x="377" y="344"/>
                    </a:lnTo>
                    <a:lnTo>
                      <a:pt x="295" y="275"/>
                    </a:lnTo>
                    <a:lnTo>
                      <a:pt x="215" y="201"/>
                    </a:lnTo>
                    <a:lnTo>
                      <a:pt x="141" y="126"/>
                    </a:lnTo>
                    <a:lnTo>
                      <a:pt x="81" y="61"/>
                    </a:lnTo>
                    <a:lnTo>
                      <a:pt x="41" y="16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1" name="Freeform 125"/>
              <p:cNvSpPr>
                <a:spLocks/>
              </p:cNvSpPr>
              <p:nvPr/>
            </p:nvSpPr>
            <p:spPr bwMode="auto">
              <a:xfrm>
                <a:off x="5003" y="2313"/>
                <a:ext cx="78" cy="341"/>
              </a:xfrm>
              <a:custGeom>
                <a:avLst/>
                <a:gdLst>
                  <a:gd name="T0" fmla="*/ 293 w 388"/>
                  <a:gd name="T1" fmla="*/ 33 h 1704"/>
                  <a:gd name="T2" fmla="*/ 254 w 388"/>
                  <a:gd name="T3" fmla="*/ 174 h 1704"/>
                  <a:gd name="T4" fmla="*/ 231 w 388"/>
                  <a:gd name="T5" fmla="*/ 351 h 1704"/>
                  <a:gd name="T6" fmla="*/ 262 w 388"/>
                  <a:gd name="T7" fmla="*/ 547 h 1704"/>
                  <a:gd name="T8" fmla="*/ 328 w 388"/>
                  <a:gd name="T9" fmla="*/ 769 h 1704"/>
                  <a:gd name="T10" fmla="*/ 376 w 388"/>
                  <a:gd name="T11" fmla="*/ 954 h 1704"/>
                  <a:gd name="T12" fmla="*/ 388 w 388"/>
                  <a:gd name="T13" fmla="*/ 1058 h 1704"/>
                  <a:gd name="T14" fmla="*/ 375 w 388"/>
                  <a:gd name="T15" fmla="*/ 1102 h 1704"/>
                  <a:gd name="T16" fmla="*/ 340 w 388"/>
                  <a:gd name="T17" fmla="*/ 1127 h 1704"/>
                  <a:gd name="T18" fmla="*/ 274 w 388"/>
                  <a:gd name="T19" fmla="*/ 1158 h 1704"/>
                  <a:gd name="T20" fmla="*/ 206 w 388"/>
                  <a:gd name="T21" fmla="*/ 1226 h 1704"/>
                  <a:gd name="T22" fmla="*/ 143 w 388"/>
                  <a:gd name="T23" fmla="*/ 1315 h 1704"/>
                  <a:gd name="T24" fmla="*/ 96 w 388"/>
                  <a:gd name="T25" fmla="*/ 1392 h 1704"/>
                  <a:gd name="T26" fmla="*/ 85 w 388"/>
                  <a:gd name="T27" fmla="*/ 1441 h 1704"/>
                  <a:gd name="T28" fmla="*/ 72 w 388"/>
                  <a:gd name="T29" fmla="*/ 1479 h 1704"/>
                  <a:gd name="T30" fmla="*/ 80 w 388"/>
                  <a:gd name="T31" fmla="*/ 1532 h 1704"/>
                  <a:gd name="T32" fmla="*/ 130 w 388"/>
                  <a:gd name="T33" fmla="*/ 1609 h 1704"/>
                  <a:gd name="T34" fmla="*/ 162 w 388"/>
                  <a:gd name="T35" fmla="*/ 1652 h 1704"/>
                  <a:gd name="T36" fmla="*/ 183 w 388"/>
                  <a:gd name="T37" fmla="*/ 1667 h 1704"/>
                  <a:gd name="T38" fmla="*/ 210 w 388"/>
                  <a:gd name="T39" fmla="*/ 1679 h 1704"/>
                  <a:gd name="T40" fmla="*/ 242 w 388"/>
                  <a:gd name="T41" fmla="*/ 1698 h 1704"/>
                  <a:gd name="T42" fmla="*/ 246 w 388"/>
                  <a:gd name="T43" fmla="*/ 1702 h 1704"/>
                  <a:gd name="T44" fmla="*/ 197 w 388"/>
                  <a:gd name="T45" fmla="*/ 1686 h 1704"/>
                  <a:gd name="T46" fmla="*/ 138 w 388"/>
                  <a:gd name="T47" fmla="*/ 1668 h 1704"/>
                  <a:gd name="T48" fmla="*/ 98 w 388"/>
                  <a:gd name="T49" fmla="*/ 1649 h 1704"/>
                  <a:gd name="T50" fmla="*/ 34 w 388"/>
                  <a:gd name="T51" fmla="*/ 1594 h 1704"/>
                  <a:gd name="T52" fmla="*/ 0 w 388"/>
                  <a:gd name="T53" fmla="*/ 1556 h 1704"/>
                  <a:gd name="T54" fmla="*/ 0 w 388"/>
                  <a:gd name="T55" fmla="*/ 1503 h 1704"/>
                  <a:gd name="T56" fmla="*/ 7 w 388"/>
                  <a:gd name="T57" fmla="*/ 1422 h 1704"/>
                  <a:gd name="T58" fmla="*/ 21 w 388"/>
                  <a:gd name="T59" fmla="*/ 1381 h 1704"/>
                  <a:gd name="T60" fmla="*/ 67 w 388"/>
                  <a:gd name="T61" fmla="*/ 1289 h 1704"/>
                  <a:gd name="T62" fmla="*/ 112 w 388"/>
                  <a:gd name="T63" fmla="*/ 1198 h 1704"/>
                  <a:gd name="T64" fmla="*/ 143 w 388"/>
                  <a:gd name="T65" fmla="*/ 1150 h 1704"/>
                  <a:gd name="T66" fmla="*/ 207 w 388"/>
                  <a:gd name="T67" fmla="*/ 1029 h 1704"/>
                  <a:gd name="T68" fmla="*/ 251 w 388"/>
                  <a:gd name="T69" fmla="*/ 947 h 1704"/>
                  <a:gd name="T70" fmla="*/ 249 w 388"/>
                  <a:gd name="T71" fmla="*/ 854 h 1704"/>
                  <a:gd name="T72" fmla="*/ 236 w 388"/>
                  <a:gd name="T73" fmla="*/ 720 h 1704"/>
                  <a:gd name="T74" fmla="*/ 227 w 388"/>
                  <a:gd name="T75" fmla="*/ 657 h 1704"/>
                  <a:gd name="T76" fmla="*/ 204 w 388"/>
                  <a:gd name="T77" fmla="*/ 511 h 1704"/>
                  <a:gd name="T78" fmla="*/ 183 w 388"/>
                  <a:gd name="T79" fmla="*/ 366 h 1704"/>
                  <a:gd name="T80" fmla="*/ 196 w 388"/>
                  <a:gd name="T81" fmla="*/ 305 h 1704"/>
                  <a:gd name="T82" fmla="*/ 237 w 388"/>
                  <a:gd name="T83" fmla="*/ 168 h 1704"/>
                  <a:gd name="T84" fmla="*/ 262 w 388"/>
                  <a:gd name="T85" fmla="*/ 87 h 170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"/>
                  <a:gd name="T130" fmla="*/ 0 h 1704"/>
                  <a:gd name="T131" fmla="*/ 388 w 388"/>
                  <a:gd name="T132" fmla="*/ 1704 h 170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" h="1704">
                    <a:moveTo>
                      <a:pt x="306" y="0"/>
                    </a:moveTo>
                    <a:lnTo>
                      <a:pt x="302" y="9"/>
                    </a:lnTo>
                    <a:lnTo>
                      <a:pt x="293" y="33"/>
                    </a:lnTo>
                    <a:lnTo>
                      <a:pt x="281" y="71"/>
                    </a:lnTo>
                    <a:lnTo>
                      <a:pt x="269" y="120"/>
                    </a:lnTo>
                    <a:lnTo>
                      <a:pt x="254" y="174"/>
                    </a:lnTo>
                    <a:lnTo>
                      <a:pt x="242" y="233"/>
                    </a:lnTo>
                    <a:lnTo>
                      <a:pt x="233" y="292"/>
                    </a:lnTo>
                    <a:lnTo>
                      <a:pt x="231" y="351"/>
                    </a:lnTo>
                    <a:lnTo>
                      <a:pt x="234" y="410"/>
                    </a:lnTo>
                    <a:lnTo>
                      <a:pt x="246" y="477"/>
                    </a:lnTo>
                    <a:lnTo>
                      <a:pt x="262" y="547"/>
                    </a:lnTo>
                    <a:lnTo>
                      <a:pt x="284" y="623"/>
                    </a:lnTo>
                    <a:lnTo>
                      <a:pt x="305" y="696"/>
                    </a:lnTo>
                    <a:lnTo>
                      <a:pt x="328" y="769"/>
                    </a:lnTo>
                    <a:lnTo>
                      <a:pt x="348" y="838"/>
                    </a:lnTo>
                    <a:lnTo>
                      <a:pt x="365" y="902"/>
                    </a:lnTo>
                    <a:lnTo>
                      <a:pt x="376" y="954"/>
                    </a:lnTo>
                    <a:lnTo>
                      <a:pt x="383" y="998"/>
                    </a:lnTo>
                    <a:lnTo>
                      <a:pt x="387" y="1031"/>
                    </a:lnTo>
                    <a:lnTo>
                      <a:pt x="388" y="1058"/>
                    </a:lnTo>
                    <a:lnTo>
                      <a:pt x="384" y="1078"/>
                    </a:lnTo>
                    <a:lnTo>
                      <a:pt x="381" y="1092"/>
                    </a:lnTo>
                    <a:lnTo>
                      <a:pt x="375" y="1102"/>
                    </a:lnTo>
                    <a:lnTo>
                      <a:pt x="368" y="1112"/>
                    </a:lnTo>
                    <a:lnTo>
                      <a:pt x="357" y="1119"/>
                    </a:lnTo>
                    <a:lnTo>
                      <a:pt x="340" y="1127"/>
                    </a:lnTo>
                    <a:lnTo>
                      <a:pt x="320" y="1134"/>
                    </a:lnTo>
                    <a:lnTo>
                      <a:pt x="299" y="1145"/>
                    </a:lnTo>
                    <a:lnTo>
                      <a:pt x="274" y="1158"/>
                    </a:lnTo>
                    <a:lnTo>
                      <a:pt x="250" y="1175"/>
                    </a:lnTo>
                    <a:lnTo>
                      <a:pt x="227" y="1197"/>
                    </a:lnTo>
                    <a:lnTo>
                      <a:pt x="206" y="1226"/>
                    </a:lnTo>
                    <a:lnTo>
                      <a:pt x="185" y="1256"/>
                    </a:lnTo>
                    <a:lnTo>
                      <a:pt x="165" y="1286"/>
                    </a:lnTo>
                    <a:lnTo>
                      <a:pt x="143" y="1315"/>
                    </a:lnTo>
                    <a:lnTo>
                      <a:pt x="125" y="1344"/>
                    </a:lnTo>
                    <a:lnTo>
                      <a:pt x="108" y="1368"/>
                    </a:lnTo>
                    <a:lnTo>
                      <a:pt x="96" y="1392"/>
                    </a:lnTo>
                    <a:lnTo>
                      <a:pt x="87" y="1411"/>
                    </a:lnTo>
                    <a:lnTo>
                      <a:pt x="86" y="1429"/>
                    </a:lnTo>
                    <a:lnTo>
                      <a:pt x="85" y="1441"/>
                    </a:lnTo>
                    <a:lnTo>
                      <a:pt x="81" y="1453"/>
                    </a:lnTo>
                    <a:lnTo>
                      <a:pt x="76" y="1465"/>
                    </a:lnTo>
                    <a:lnTo>
                      <a:pt x="72" y="1479"/>
                    </a:lnTo>
                    <a:lnTo>
                      <a:pt x="70" y="1493"/>
                    </a:lnTo>
                    <a:lnTo>
                      <a:pt x="72" y="1511"/>
                    </a:lnTo>
                    <a:lnTo>
                      <a:pt x="80" y="1532"/>
                    </a:lnTo>
                    <a:lnTo>
                      <a:pt x="97" y="1559"/>
                    </a:lnTo>
                    <a:lnTo>
                      <a:pt x="115" y="1585"/>
                    </a:lnTo>
                    <a:lnTo>
                      <a:pt x="130" y="1609"/>
                    </a:lnTo>
                    <a:lnTo>
                      <a:pt x="143" y="1626"/>
                    </a:lnTo>
                    <a:lnTo>
                      <a:pt x="155" y="1641"/>
                    </a:lnTo>
                    <a:lnTo>
                      <a:pt x="162" y="1652"/>
                    </a:lnTo>
                    <a:lnTo>
                      <a:pt x="170" y="1659"/>
                    </a:lnTo>
                    <a:lnTo>
                      <a:pt x="176" y="1664"/>
                    </a:lnTo>
                    <a:lnTo>
                      <a:pt x="183" y="1667"/>
                    </a:lnTo>
                    <a:lnTo>
                      <a:pt x="189" y="1668"/>
                    </a:lnTo>
                    <a:lnTo>
                      <a:pt x="199" y="1673"/>
                    </a:lnTo>
                    <a:lnTo>
                      <a:pt x="210" y="1679"/>
                    </a:lnTo>
                    <a:lnTo>
                      <a:pt x="221" y="1686"/>
                    </a:lnTo>
                    <a:lnTo>
                      <a:pt x="232" y="1691"/>
                    </a:lnTo>
                    <a:lnTo>
                      <a:pt x="242" y="1698"/>
                    </a:lnTo>
                    <a:lnTo>
                      <a:pt x="248" y="1702"/>
                    </a:lnTo>
                    <a:lnTo>
                      <a:pt x="251" y="1704"/>
                    </a:lnTo>
                    <a:lnTo>
                      <a:pt x="246" y="1702"/>
                    </a:lnTo>
                    <a:lnTo>
                      <a:pt x="234" y="1698"/>
                    </a:lnTo>
                    <a:lnTo>
                      <a:pt x="217" y="1691"/>
                    </a:lnTo>
                    <a:lnTo>
                      <a:pt x="197" y="1686"/>
                    </a:lnTo>
                    <a:lnTo>
                      <a:pt x="175" y="1679"/>
                    </a:lnTo>
                    <a:lnTo>
                      <a:pt x="155" y="1673"/>
                    </a:lnTo>
                    <a:lnTo>
                      <a:pt x="138" y="1668"/>
                    </a:lnTo>
                    <a:lnTo>
                      <a:pt x="127" y="1667"/>
                    </a:lnTo>
                    <a:lnTo>
                      <a:pt x="115" y="1660"/>
                    </a:lnTo>
                    <a:lnTo>
                      <a:pt x="98" y="1649"/>
                    </a:lnTo>
                    <a:lnTo>
                      <a:pt x="77" y="1632"/>
                    </a:lnTo>
                    <a:lnTo>
                      <a:pt x="55" y="1614"/>
                    </a:lnTo>
                    <a:lnTo>
                      <a:pt x="34" y="1594"/>
                    </a:lnTo>
                    <a:lnTo>
                      <a:pt x="17" y="1577"/>
                    </a:lnTo>
                    <a:lnTo>
                      <a:pt x="5" y="1563"/>
                    </a:lnTo>
                    <a:lnTo>
                      <a:pt x="0" y="1556"/>
                    </a:lnTo>
                    <a:lnTo>
                      <a:pt x="0" y="1546"/>
                    </a:lnTo>
                    <a:lnTo>
                      <a:pt x="0" y="1527"/>
                    </a:lnTo>
                    <a:lnTo>
                      <a:pt x="0" y="1503"/>
                    </a:lnTo>
                    <a:lnTo>
                      <a:pt x="3" y="1475"/>
                    </a:lnTo>
                    <a:lnTo>
                      <a:pt x="4" y="1447"/>
                    </a:lnTo>
                    <a:lnTo>
                      <a:pt x="7" y="1422"/>
                    </a:lnTo>
                    <a:lnTo>
                      <a:pt x="10" y="1403"/>
                    </a:lnTo>
                    <a:lnTo>
                      <a:pt x="14" y="1394"/>
                    </a:lnTo>
                    <a:lnTo>
                      <a:pt x="21" y="1381"/>
                    </a:lnTo>
                    <a:lnTo>
                      <a:pt x="34" y="1358"/>
                    </a:lnTo>
                    <a:lnTo>
                      <a:pt x="49" y="1324"/>
                    </a:lnTo>
                    <a:lnTo>
                      <a:pt x="67" y="1289"/>
                    </a:lnTo>
                    <a:lnTo>
                      <a:pt x="84" y="1253"/>
                    </a:lnTo>
                    <a:lnTo>
                      <a:pt x="100" y="1220"/>
                    </a:lnTo>
                    <a:lnTo>
                      <a:pt x="112" y="1198"/>
                    </a:lnTo>
                    <a:lnTo>
                      <a:pt x="121" y="1188"/>
                    </a:lnTo>
                    <a:lnTo>
                      <a:pt x="128" y="1175"/>
                    </a:lnTo>
                    <a:lnTo>
                      <a:pt x="143" y="1150"/>
                    </a:lnTo>
                    <a:lnTo>
                      <a:pt x="163" y="1113"/>
                    </a:lnTo>
                    <a:lnTo>
                      <a:pt x="186" y="1072"/>
                    </a:lnTo>
                    <a:lnTo>
                      <a:pt x="207" y="1029"/>
                    </a:lnTo>
                    <a:lnTo>
                      <a:pt x="228" y="992"/>
                    </a:lnTo>
                    <a:lnTo>
                      <a:pt x="243" y="962"/>
                    </a:lnTo>
                    <a:lnTo>
                      <a:pt x="251" y="947"/>
                    </a:lnTo>
                    <a:lnTo>
                      <a:pt x="252" y="928"/>
                    </a:lnTo>
                    <a:lnTo>
                      <a:pt x="252" y="896"/>
                    </a:lnTo>
                    <a:lnTo>
                      <a:pt x="249" y="854"/>
                    </a:lnTo>
                    <a:lnTo>
                      <a:pt x="246" y="808"/>
                    </a:lnTo>
                    <a:lnTo>
                      <a:pt x="241" y="761"/>
                    </a:lnTo>
                    <a:lnTo>
                      <a:pt x="236" y="720"/>
                    </a:lnTo>
                    <a:lnTo>
                      <a:pt x="232" y="689"/>
                    </a:lnTo>
                    <a:lnTo>
                      <a:pt x="231" y="675"/>
                    </a:lnTo>
                    <a:lnTo>
                      <a:pt x="227" y="657"/>
                    </a:lnTo>
                    <a:lnTo>
                      <a:pt x="220" y="619"/>
                    </a:lnTo>
                    <a:lnTo>
                      <a:pt x="212" y="568"/>
                    </a:lnTo>
                    <a:lnTo>
                      <a:pt x="204" y="511"/>
                    </a:lnTo>
                    <a:lnTo>
                      <a:pt x="195" y="454"/>
                    </a:lnTo>
                    <a:lnTo>
                      <a:pt x="188" y="404"/>
                    </a:lnTo>
                    <a:lnTo>
                      <a:pt x="183" y="366"/>
                    </a:lnTo>
                    <a:lnTo>
                      <a:pt x="183" y="351"/>
                    </a:lnTo>
                    <a:lnTo>
                      <a:pt x="186" y="336"/>
                    </a:lnTo>
                    <a:lnTo>
                      <a:pt x="196" y="305"/>
                    </a:lnTo>
                    <a:lnTo>
                      <a:pt x="209" y="262"/>
                    </a:lnTo>
                    <a:lnTo>
                      <a:pt x="224" y="215"/>
                    </a:lnTo>
                    <a:lnTo>
                      <a:pt x="237" y="168"/>
                    </a:lnTo>
                    <a:lnTo>
                      <a:pt x="249" y="127"/>
                    </a:lnTo>
                    <a:lnTo>
                      <a:pt x="258" y="97"/>
                    </a:lnTo>
                    <a:lnTo>
                      <a:pt x="262" y="87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2" name="Freeform 126"/>
              <p:cNvSpPr>
                <a:spLocks/>
              </p:cNvSpPr>
              <p:nvPr/>
            </p:nvSpPr>
            <p:spPr bwMode="auto">
              <a:xfrm>
                <a:off x="5065" y="2625"/>
                <a:ext cx="29" cy="33"/>
              </a:xfrm>
              <a:custGeom>
                <a:avLst/>
                <a:gdLst>
                  <a:gd name="T0" fmla="*/ 124 w 147"/>
                  <a:gd name="T1" fmla="*/ 0 h 163"/>
                  <a:gd name="T2" fmla="*/ 124 w 147"/>
                  <a:gd name="T3" fmla="*/ 3 h 163"/>
                  <a:gd name="T4" fmla="*/ 127 w 147"/>
                  <a:gd name="T5" fmla="*/ 9 h 163"/>
                  <a:gd name="T6" fmla="*/ 130 w 147"/>
                  <a:gd name="T7" fmla="*/ 18 h 163"/>
                  <a:gd name="T8" fmla="*/ 135 w 147"/>
                  <a:gd name="T9" fmla="*/ 29 h 163"/>
                  <a:gd name="T10" fmla="*/ 139 w 147"/>
                  <a:gd name="T11" fmla="*/ 40 h 163"/>
                  <a:gd name="T12" fmla="*/ 143 w 147"/>
                  <a:gd name="T13" fmla="*/ 51 h 163"/>
                  <a:gd name="T14" fmla="*/ 145 w 147"/>
                  <a:gd name="T15" fmla="*/ 59 h 163"/>
                  <a:gd name="T16" fmla="*/ 147 w 147"/>
                  <a:gd name="T17" fmla="*/ 66 h 163"/>
                  <a:gd name="T18" fmla="*/ 146 w 147"/>
                  <a:gd name="T19" fmla="*/ 71 h 163"/>
                  <a:gd name="T20" fmla="*/ 144 w 147"/>
                  <a:gd name="T21" fmla="*/ 81 h 163"/>
                  <a:gd name="T22" fmla="*/ 142 w 147"/>
                  <a:gd name="T23" fmla="*/ 92 h 163"/>
                  <a:gd name="T24" fmla="*/ 140 w 147"/>
                  <a:gd name="T25" fmla="*/ 105 h 163"/>
                  <a:gd name="T26" fmla="*/ 136 w 147"/>
                  <a:gd name="T27" fmla="*/ 115 h 163"/>
                  <a:gd name="T28" fmla="*/ 134 w 147"/>
                  <a:gd name="T29" fmla="*/ 126 h 163"/>
                  <a:gd name="T30" fmla="*/ 133 w 147"/>
                  <a:gd name="T31" fmla="*/ 132 h 163"/>
                  <a:gd name="T32" fmla="*/ 133 w 147"/>
                  <a:gd name="T33" fmla="*/ 136 h 163"/>
                  <a:gd name="T34" fmla="*/ 130 w 147"/>
                  <a:gd name="T35" fmla="*/ 136 h 163"/>
                  <a:gd name="T36" fmla="*/ 125 w 147"/>
                  <a:gd name="T37" fmla="*/ 140 h 163"/>
                  <a:gd name="T38" fmla="*/ 115 w 147"/>
                  <a:gd name="T39" fmla="*/ 144 h 163"/>
                  <a:gd name="T40" fmla="*/ 105 w 147"/>
                  <a:gd name="T41" fmla="*/ 150 h 163"/>
                  <a:gd name="T42" fmla="*/ 92 w 147"/>
                  <a:gd name="T43" fmla="*/ 154 h 163"/>
                  <a:gd name="T44" fmla="*/ 81 w 147"/>
                  <a:gd name="T45" fmla="*/ 159 h 163"/>
                  <a:gd name="T46" fmla="*/ 68 w 147"/>
                  <a:gd name="T47" fmla="*/ 161 h 163"/>
                  <a:gd name="T48" fmla="*/ 58 w 147"/>
                  <a:gd name="T49" fmla="*/ 163 h 163"/>
                  <a:gd name="T50" fmla="*/ 47 w 147"/>
                  <a:gd name="T51" fmla="*/ 159 h 163"/>
                  <a:gd name="T52" fmla="*/ 37 w 147"/>
                  <a:gd name="T53" fmla="*/ 157 h 163"/>
                  <a:gd name="T54" fmla="*/ 27 w 147"/>
                  <a:gd name="T55" fmla="*/ 154 h 163"/>
                  <a:gd name="T56" fmla="*/ 20 w 147"/>
                  <a:gd name="T57" fmla="*/ 152 h 163"/>
                  <a:gd name="T58" fmla="*/ 12 w 147"/>
                  <a:gd name="T59" fmla="*/ 149 h 163"/>
                  <a:gd name="T60" fmla="*/ 7 w 147"/>
                  <a:gd name="T61" fmla="*/ 146 h 163"/>
                  <a:gd name="T62" fmla="*/ 2 w 147"/>
                  <a:gd name="T63" fmla="*/ 145 h 163"/>
                  <a:gd name="T64" fmla="*/ 0 w 147"/>
                  <a:gd name="T65" fmla="*/ 143 h 163"/>
                  <a:gd name="T66" fmla="*/ 2 w 147"/>
                  <a:gd name="T67" fmla="*/ 141 h 163"/>
                  <a:gd name="T68" fmla="*/ 6 w 147"/>
                  <a:gd name="T69" fmla="*/ 138 h 163"/>
                  <a:gd name="T70" fmla="*/ 13 w 147"/>
                  <a:gd name="T71" fmla="*/ 136 h 163"/>
                  <a:gd name="T72" fmla="*/ 24 w 147"/>
                  <a:gd name="T73" fmla="*/ 134 h 163"/>
                  <a:gd name="T74" fmla="*/ 41 w 147"/>
                  <a:gd name="T75" fmla="*/ 131 h 163"/>
                  <a:gd name="T76" fmla="*/ 58 w 147"/>
                  <a:gd name="T77" fmla="*/ 127 h 163"/>
                  <a:gd name="T78" fmla="*/ 72 w 147"/>
                  <a:gd name="T79" fmla="*/ 123 h 163"/>
                  <a:gd name="T80" fmla="*/ 83 w 147"/>
                  <a:gd name="T81" fmla="*/ 116 h 163"/>
                  <a:gd name="T82" fmla="*/ 92 w 147"/>
                  <a:gd name="T83" fmla="*/ 111 h 163"/>
                  <a:gd name="T84" fmla="*/ 99 w 147"/>
                  <a:gd name="T85" fmla="*/ 105 h 163"/>
                  <a:gd name="T86" fmla="*/ 104 w 147"/>
                  <a:gd name="T87" fmla="*/ 98 h 163"/>
                  <a:gd name="T88" fmla="*/ 106 w 147"/>
                  <a:gd name="T89" fmla="*/ 92 h 163"/>
                  <a:gd name="T90" fmla="*/ 110 w 147"/>
                  <a:gd name="T91" fmla="*/ 87 h 163"/>
                  <a:gd name="T92" fmla="*/ 110 w 147"/>
                  <a:gd name="T93" fmla="*/ 79 h 163"/>
                  <a:gd name="T94" fmla="*/ 112 w 147"/>
                  <a:gd name="T95" fmla="*/ 67 h 163"/>
                  <a:gd name="T96" fmla="*/ 114 w 147"/>
                  <a:gd name="T97" fmla="*/ 52 h 163"/>
                  <a:gd name="T98" fmla="*/ 117 w 147"/>
                  <a:gd name="T99" fmla="*/ 38 h 163"/>
                  <a:gd name="T100" fmla="*/ 119 w 147"/>
                  <a:gd name="T101" fmla="*/ 23 h 163"/>
                  <a:gd name="T102" fmla="*/ 121 w 147"/>
                  <a:gd name="T103" fmla="*/ 11 h 163"/>
                  <a:gd name="T104" fmla="*/ 122 w 147"/>
                  <a:gd name="T105" fmla="*/ 3 h 163"/>
                  <a:gd name="T106" fmla="*/ 124 w 147"/>
                  <a:gd name="T107" fmla="*/ 0 h 16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7"/>
                  <a:gd name="T163" fmla="*/ 0 h 163"/>
                  <a:gd name="T164" fmla="*/ 147 w 147"/>
                  <a:gd name="T165" fmla="*/ 163 h 16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7" h="163">
                    <a:moveTo>
                      <a:pt x="124" y="0"/>
                    </a:moveTo>
                    <a:lnTo>
                      <a:pt x="124" y="3"/>
                    </a:lnTo>
                    <a:lnTo>
                      <a:pt x="127" y="9"/>
                    </a:lnTo>
                    <a:lnTo>
                      <a:pt x="130" y="18"/>
                    </a:lnTo>
                    <a:lnTo>
                      <a:pt x="135" y="29"/>
                    </a:lnTo>
                    <a:lnTo>
                      <a:pt x="139" y="40"/>
                    </a:lnTo>
                    <a:lnTo>
                      <a:pt x="143" y="51"/>
                    </a:lnTo>
                    <a:lnTo>
                      <a:pt x="145" y="59"/>
                    </a:lnTo>
                    <a:lnTo>
                      <a:pt x="147" y="66"/>
                    </a:lnTo>
                    <a:lnTo>
                      <a:pt x="146" y="71"/>
                    </a:lnTo>
                    <a:lnTo>
                      <a:pt x="144" y="81"/>
                    </a:lnTo>
                    <a:lnTo>
                      <a:pt x="142" y="92"/>
                    </a:lnTo>
                    <a:lnTo>
                      <a:pt x="140" y="105"/>
                    </a:lnTo>
                    <a:lnTo>
                      <a:pt x="136" y="115"/>
                    </a:lnTo>
                    <a:lnTo>
                      <a:pt x="134" y="126"/>
                    </a:lnTo>
                    <a:lnTo>
                      <a:pt x="133" y="132"/>
                    </a:lnTo>
                    <a:lnTo>
                      <a:pt x="133" y="136"/>
                    </a:lnTo>
                    <a:lnTo>
                      <a:pt x="130" y="136"/>
                    </a:lnTo>
                    <a:lnTo>
                      <a:pt x="125" y="140"/>
                    </a:lnTo>
                    <a:lnTo>
                      <a:pt x="115" y="144"/>
                    </a:lnTo>
                    <a:lnTo>
                      <a:pt x="105" y="150"/>
                    </a:lnTo>
                    <a:lnTo>
                      <a:pt x="92" y="154"/>
                    </a:lnTo>
                    <a:lnTo>
                      <a:pt x="81" y="159"/>
                    </a:lnTo>
                    <a:lnTo>
                      <a:pt x="68" y="161"/>
                    </a:lnTo>
                    <a:lnTo>
                      <a:pt x="58" y="163"/>
                    </a:lnTo>
                    <a:lnTo>
                      <a:pt x="47" y="159"/>
                    </a:lnTo>
                    <a:lnTo>
                      <a:pt x="37" y="157"/>
                    </a:lnTo>
                    <a:lnTo>
                      <a:pt x="27" y="154"/>
                    </a:lnTo>
                    <a:lnTo>
                      <a:pt x="20" y="152"/>
                    </a:lnTo>
                    <a:lnTo>
                      <a:pt x="12" y="149"/>
                    </a:lnTo>
                    <a:lnTo>
                      <a:pt x="7" y="146"/>
                    </a:lnTo>
                    <a:lnTo>
                      <a:pt x="2" y="145"/>
                    </a:lnTo>
                    <a:lnTo>
                      <a:pt x="0" y="143"/>
                    </a:lnTo>
                    <a:lnTo>
                      <a:pt x="2" y="141"/>
                    </a:lnTo>
                    <a:lnTo>
                      <a:pt x="6" y="138"/>
                    </a:lnTo>
                    <a:lnTo>
                      <a:pt x="13" y="136"/>
                    </a:lnTo>
                    <a:lnTo>
                      <a:pt x="24" y="134"/>
                    </a:lnTo>
                    <a:lnTo>
                      <a:pt x="41" y="131"/>
                    </a:lnTo>
                    <a:lnTo>
                      <a:pt x="58" y="127"/>
                    </a:lnTo>
                    <a:lnTo>
                      <a:pt x="72" y="123"/>
                    </a:lnTo>
                    <a:lnTo>
                      <a:pt x="83" y="116"/>
                    </a:lnTo>
                    <a:lnTo>
                      <a:pt x="92" y="111"/>
                    </a:lnTo>
                    <a:lnTo>
                      <a:pt x="99" y="105"/>
                    </a:lnTo>
                    <a:lnTo>
                      <a:pt x="104" y="98"/>
                    </a:lnTo>
                    <a:lnTo>
                      <a:pt x="106" y="92"/>
                    </a:lnTo>
                    <a:lnTo>
                      <a:pt x="110" y="87"/>
                    </a:lnTo>
                    <a:lnTo>
                      <a:pt x="110" y="79"/>
                    </a:lnTo>
                    <a:lnTo>
                      <a:pt x="112" y="67"/>
                    </a:lnTo>
                    <a:lnTo>
                      <a:pt x="114" y="52"/>
                    </a:lnTo>
                    <a:lnTo>
                      <a:pt x="117" y="38"/>
                    </a:lnTo>
                    <a:lnTo>
                      <a:pt x="119" y="23"/>
                    </a:lnTo>
                    <a:lnTo>
                      <a:pt x="121" y="11"/>
                    </a:lnTo>
                    <a:lnTo>
                      <a:pt x="122" y="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3" name="Freeform 127"/>
              <p:cNvSpPr>
                <a:spLocks/>
              </p:cNvSpPr>
              <p:nvPr/>
            </p:nvSpPr>
            <p:spPr bwMode="auto">
              <a:xfrm>
                <a:off x="5096" y="2636"/>
                <a:ext cx="30" cy="16"/>
              </a:xfrm>
              <a:custGeom>
                <a:avLst/>
                <a:gdLst>
                  <a:gd name="T0" fmla="*/ 6 w 154"/>
                  <a:gd name="T1" fmla="*/ 6 h 83"/>
                  <a:gd name="T2" fmla="*/ 6 w 154"/>
                  <a:gd name="T3" fmla="*/ 10 h 83"/>
                  <a:gd name="T4" fmla="*/ 10 w 154"/>
                  <a:gd name="T5" fmla="*/ 19 h 83"/>
                  <a:gd name="T6" fmla="*/ 14 w 154"/>
                  <a:gd name="T7" fmla="*/ 25 h 83"/>
                  <a:gd name="T8" fmla="*/ 19 w 154"/>
                  <a:gd name="T9" fmla="*/ 30 h 83"/>
                  <a:gd name="T10" fmla="*/ 24 w 154"/>
                  <a:gd name="T11" fmla="*/ 35 h 83"/>
                  <a:gd name="T12" fmla="*/ 34 w 154"/>
                  <a:gd name="T13" fmla="*/ 41 h 83"/>
                  <a:gd name="T14" fmla="*/ 43 w 154"/>
                  <a:gd name="T15" fmla="*/ 43 h 83"/>
                  <a:gd name="T16" fmla="*/ 53 w 154"/>
                  <a:gd name="T17" fmla="*/ 46 h 83"/>
                  <a:gd name="T18" fmla="*/ 64 w 154"/>
                  <a:gd name="T19" fmla="*/ 47 h 83"/>
                  <a:gd name="T20" fmla="*/ 75 w 154"/>
                  <a:gd name="T21" fmla="*/ 49 h 83"/>
                  <a:gd name="T22" fmla="*/ 83 w 154"/>
                  <a:gd name="T23" fmla="*/ 49 h 83"/>
                  <a:gd name="T24" fmla="*/ 92 w 154"/>
                  <a:gd name="T25" fmla="*/ 50 h 83"/>
                  <a:gd name="T26" fmla="*/ 97 w 154"/>
                  <a:gd name="T27" fmla="*/ 50 h 83"/>
                  <a:gd name="T28" fmla="*/ 99 w 154"/>
                  <a:gd name="T29" fmla="*/ 52 h 83"/>
                  <a:gd name="T30" fmla="*/ 134 w 154"/>
                  <a:gd name="T31" fmla="*/ 30 h 83"/>
                  <a:gd name="T32" fmla="*/ 154 w 154"/>
                  <a:gd name="T33" fmla="*/ 0 h 83"/>
                  <a:gd name="T34" fmla="*/ 154 w 154"/>
                  <a:gd name="T35" fmla="*/ 52 h 83"/>
                  <a:gd name="T36" fmla="*/ 134 w 154"/>
                  <a:gd name="T37" fmla="*/ 66 h 83"/>
                  <a:gd name="T38" fmla="*/ 64 w 154"/>
                  <a:gd name="T39" fmla="*/ 83 h 83"/>
                  <a:gd name="T40" fmla="*/ 0 w 154"/>
                  <a:gd name="T41" fmla="*/ 83 h 83"/>
                  <a:gd name="T42" fmla="*/ 6 w 154"/>
                  <a:gd name="T43" fmla="*/ 6 h 8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4"/>
                  <a:gd name="T67" fmla="*/ 0 h 83"/>
                  <a:gd name="T68" fmla="*/ 154 w 154"/>
                  <a:gd name="T69" fmla="*/ 83 h 8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4" h="83">
                    <a:moveTo>
                      <a:pt x="6" y="6"/>
                    </a:moveTo>
                    <a:lnTo>
                      <a:pt x="6" y="10"/>
                    </a:lnTo>
                    <a:lnTo>
                      <a:pt x="10" y="19"/>
                    </a:lnTo>
                    <a:lnTo>
                      <a:pt x="14" y="25"/>
                    </a:lnTo>
                    <a:lnTo>
                      <a:pt x="19" y="30"/>
                    </a:lnTo>
                    <a:lnTo>
                      <a:pt x="24" y="35"/>
                    </a:lnTo>
                    <a:lnTo>
                      <a:pt x="34" y="41"/>
                    </a:lnTo>
                    <a:lnTo>
                      <a:pt x="43" y="43"/>
                    </a:lnTo>
                    <a:lnTo>
                      <a:pt x="53" y="46"/>
                    </a:lnTo>
                    <a:lnTo>
                      <a:pt x="64" y="47"/>
                    </a:lnTo>
                    <a:lnTo>
                      <a:pt x="75" y="49"/>
                    </a:lnTo>
                    <a:lnTo>
                      <a:pt x="83" y="49"/>
                    </a:lnTo>
                    <a:lnTo>
                      <a:pt x="92" y="50"/>
                    </a:lnTo>
                    <a:lnTo>
                      <a:pt x="97" y="50"/>
                    </a:lnTo>
                    <a:lnTo>
                      <a:pt x="99" y="52"/>
                    </a:lnTo>
                    <a:lnTo>
                      <a:pt x="134" y="30"/>
                    </a:lnTo>
                    <a:lnTo>
                      <a:pt x="154" y="0"/>
                    </a:lnTo>
                    <a:lnTo>
                      <a:pt x="154" y="52"/>
                    </a:lnTo>
                    <a:lnTo>
                      <a:pt x="134" y="66"/>
                    </a:lnTo>
                    <a:lnTo>
                      <a:pt x="64" y="83"/>
                    </a:lnTo>
                    <a:lnTo>
                      <a:pt x="0" y="83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4" name="Freeform 128"/>
              <p:cNvSpPr>
                <a:spLocks/>
              </p:cNvSpPr>
              <p:nvPr/>
            </p:nvSpPr>
            <p:spPr bwMode="auto">
              <a:xfrm>
                <a:off x="5377" y="2625"/>
                <a:ext cx="85" cy="33"/>
              </a:xfrm>
              <a:custGeom>
                <a:avLst/>
                <a:gdLst>
                  <a:gd name="T0" fmla="*/ 0 w 424"/>
                  <a:gd name="T1" fmla="*/ 25 h 169"/>
                  <a:gd name="T2" fmla="*/ 5 w 424"/>
                  <a:gd name="T3" fmla="*/ 35 h 169"/>
                  <a:gd name="T4" fmla="*/ 22 w 424"/>
                  <a:gd name="T5" fmla="*/ 53 h 169"/>
                  <a:gd name="T6" fmla="*/ 60 w 424"/>
                  <a:gd name="T7" fmla="*/ 78 h 169"/>
                  <a:gd name="T8" fmla="*/ 116 w 424"/>
                  <a:gd name="T9" fmla="*/ 101 h 169"/>
                  <a:gd name="T10" fmla="*/ 152 w 424"/>
                  <a:gd name="T11" fmla="*/ 113 h 169"/>
                  <a:gd name="T12" fmla="*/ 176 w 424"/>
                  <a:gd name="T13" fmla="*/ 118 h 169"/>
                  <a:gd name="T14" fmla="*/ 199 w 424"/>
                  <a:gd name="T15" fmla="*/ 119 h 169"/>
                  <a:gd name="T16" fmla="*/ 234 w 424"/>
                  <a:gd name="T17" fmla="*/ 123 h 169"/>
                  <a:gd name="T18" fmla="*/ 268 w 424"/>
                  <a:gd name="T19" fmla="*/ 128 h 169"/>
                  <a:gd name="T20" fmla="*/ 300 w 424"/>
                  <a:gd name="T21" fmla="*/ 130 h 169"/>
                  <a:gd name="T22" fmla="*/ 329 w 424"/>
                  <a:gd name="T23" fmla="*/ 123 h 169"/>
                  <a:gd name="T24" fmla="*/ 353 w 424"/>
                  <a:gd name="T25" fmla="*/ 101 h 169"/>
                  <a:gd name="T26" fmla="*/ 371 w 424"/>
                  <a:gd name="T27" fmla="*/ 76 h 169"/>
                  <a:gd name="T28" fmla="*/ 384 w 424"/>
                  <a:gd name="T29" fmla="*/ 55 h 169"/>
                  <a:gd name="T30" fmla="*/ 390 w 424"/>
                  <a:gd name="T31" fmla="*/ 43 h 169"/>
                  <a:gd name="T32" fmla="*/ 382 w 424"/>
                  <a:gd name="T33" fmla="*/ 0 h 169"/>
                  <a:gd name="T34" fmla="*/ 387 w 424"/>
                  <a:gd name="T35" fmla="*/ 2 h 169"/>
                  <a:gd name="T36" fmla="*/ 400 w 424"/>
                  <a:gd name="T37" fmla="*/ 11 h 169"/>
                  <a:gd name="T38" fmla="*/ 413 w 424"/>
                  <a:gd name="T39" fmla="*/ 23 h 169"/>
                  <a:gd name="T40" fmla="*/ 422 w 424"/>
                  <a:gd name="T41" fmla="*/ 38 h 169"/>
                  <a:gd name="T42" fmla="*/ 424 w 424"/>
                  <a:gd name="T43" fmla="*/ 58 h 169"/>
                  <a:gd name="T44" fmla="*/ 424 w 424"/>
                  <a:gd name="T45" fmla="*/ 86 h 169"/>
                  <a:gd name="T46" fmla="*/ 420 w 424"/>
                  <a:gd name="T47" fmla="*/ 110 h 169"/>
                  <a:gd name="T48" fmla="*/ 415 w 424"/>
                  <a:gd name="T49" fmla="*/ 125 h 169"/>
                  <a:gd name="T50" fmla="*/ 400 w 424"/>
                  <a:gd name="T51" fmla="*/ 133 h 169"/>
                  <a:gd name="T52" fmla="*/ 375 w 424"/>
                  <a:gd name="T53" fmla="*/ 147 h 169"/>
                  <a:gd name="T54" fmla="*/ 353 w 424"/>
                  <a:gd name="T55" fmla="*/ 159 h 169"/>
                  <a:gd name="T56" fmla="*/ 343 w 424"/>
                  <a:gd name="T57" fmla="*/ 166 h 169"/>
                  <a:gd name="T58" fmla="*/ 326 w 424"/>
                  <a:gd name="T59" fmla="*/ 166 h 169"/>
                  <a:gd name="T60" fmla="*/ 291 w 424"/>
                  <a:gd name="T61" fmla="*/ 167 h 169"/>
                  <a:gd name="T62" fmla="*/ 252 w 424"/>
                  <a:gd name="T63" fmla="*/ 168 h 169"/>
                  <a:gd name="T64" fmla="*/ 229 w 424"/>
                  <a:gd name="T65" fmla="*/ 169 h 169"/>
                  <a:gd name="T66" fmla="*/ 207 w 424"/>
                  <a:gd name="T67" fmla="*/ 166 h 169"/>
                  <a:gd name="T68" fmla="*/ 168 w 424"/>
                  <a:gd name="T69" fmla="*/ 161 h 169"/>
                  <a:gd name="T70" fmla="*/ 129 w 424"/>
                  <a:gd name="T71" fmla="*/ 156 h 169"/>
                  <a:gd name="T72" fmla="*/ 103 w 424"/>
                  <a:gd name="T73" fmla="*/ 155 h 169"/>
                  <a:gd name="T74" fmla="*/ 80 w 424"/>
                  <a:gd name="T75" fmla="*/ 149 h 169"/>
                  <a:gd name="T76" fmla="*/ 54 w 424"/>
                  <a:gd name="T77" fmla="*/ 140 h 169"/>
                  <a:gd name="T78" fmla="*/ 30 w 424"/>
                  <a:gd name="T79" fmla="*/ 129 h 169"/>
                  <a:gd name="T80" fmla="*/ 20 w 424"/>
                  <a:gd name="T81" fmla="*/ 125 h 1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24"/>
                  <a:gd name="T124" fmla="*/ 0 h 169"/>
                  <a:gd name="T125" fmla="*/ 424 w 424"/>
                  <a:gd name="T126" fmla="*/ 169 h 16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24" h="169">
                    <a:moveTo>
                      <a:pt x="0" y="24"/>
                    </a:moveTo>
                    <a:lnTo>
                      <a:pt x="0" y="25"/>
                    </a:lnTo>
                    <a:lnTo>
                      <a:pt x="1" y="29"/>
                    </a:lnTo>
                    <a:lnTo>
                      <a:pt x="5" y="35"/>
                    </a:lnTo>
                    <a:lnTo>
                      <a:pt x="13" y="44"/>
                    </a:lnTo>
                    <a:lnTo>
                      <a:pt x="22" y="53"/>
                    </a:lnTo>
                    <a:lnTo>
                      <a:pt x="40" y="65"/>
                    </a:lnTo>
                    <a:lnTo>
                      <a:pt x="60" y="78"/>
                    </a:lnTo>
                    <a:lnTo>
                      <a:pt x="89" y="90"/>
                    </a:lnTo>
                    <a:lnTo>
                      <a:pt x="116" y="101"/>
                    </a:lnTo>
                    <a:lnTo>
                      <a:pt x="136" y="109"/>
                    </a:lnTo>
                    <a:lnTo>
                      <a:pt x="152" y="113"/>
                    </a:lnTo>
                    <a:lnTo>
                      <a:pt x="165" y="117"/>
                    </a:lnTo>
                    <a:lnTo>
                      <a:pt x="176" y="118"/>
                    </a:lnTo>
                    <a:lnTo>
                      <a:pt x="188" y="119"/>
                    </a:lnTo>
                    <a:lnTo>
                      <a:pt x="199" y="119"/>
                    </a:lnTo>
                    <a:lnTo>
                      <a:pt x="217" y="122"/>
                    </a:lnTo>
                    <a:lnTo>
                      <a:pt x="234" y="123"/>
                    </a:lnTo>
                    <a:lnTo>
                      <a:pt x="251" y="126"/>
                    </a:lnTo>
                    <a:lnTo>
                      <a:pt x="268" y="128"/>
                    </a:lnTo>
                    <a:lnTo>
                      <a:pt x="285" y="130"/>
                    </a:lnTo>
                    <a:lnTo>
                      <a:pt x="300" y="130"/>
                    </a:lnTo>
                    <a:lnTo>
                      <a:pt x="316" y="128"/>
                    </a:lnTo>
                    <a:lnTo>
                      <a:pt x="329" y="123"/>
                    </a:lnTo>
                    <a:lnTo>
                      <a:pt x="343" y="114"/>
                    </a:lnTo>
                    <a:lnTo>
                      <a:pt x="353" y="101"/>
                    </a:lnTo>
                    <a:lnTo>
                      <a:pt x="362" y="88"/>
                    </a:lnTo>
                    <a:lnTo>
                      <a:pt x="371" y="76"/>
                    </a:lnTo>
                    <a:lnTo>
                      <a:pt x="378" y="66"/>
                    </a:lnTo>
                    <a:lnTo>
                      <a:pt x="384" y="55"/>
                    </a:lnTo>
                    <a:lnTo>
                      <a:pt x="388" y="49"/>
                    </a:lnTo>
                    <a:lnTo>
                      <a:pt x="390" y="43"/>
                    </a:lnTo>
                    <a:lnTo>
                      <a:pt x="391" y="42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7" y="2"/>
                    </a:lnTo>
                    <a:lnTo>
                      <a:pt x="392" y="6"/>
                    </a:lnTo>
                    <a:lnTo>
                      <a:pt x="400" y="11"/>
                    </a:lnTo>
                    <a:lnTo>
                      <a:pt x="406" y="15"/>
                    </a:lnTo>
                    <a:lnTo>
                      <a:pt x="413" y="23"/>
                    </a:lnTo>
                    <a:lnTo>
                      <a:pt x="418" y="29"/>
                    </a:lnTo>
                    <a:lnTo>
                      <a:pt x="422" y="38"/>
                    </a:lnTo>
                    <a:lnTo>
                      <a:pt x="422" y="46"/>
                    </a:lnTo>
                    <a:lnTo>
                      <a:pt x="424" y="58"/>
                    </a:lnTo>
                    <a:lnTo>
                      <a:pt x="424" y="71"/>
                    </a:lnTo>
                    <a:lnTo>
                      <a:pt x="424" y="86"/>
                    </a:lnTo>
                    <a:lnTo>
                      <a:pt x="421" y="98"/>
                    </a:lnTo>
                    <a:lnTo>
                      <a:pt x="420" y="110"/>
                    </a:lnTo>
                    <a:lnTo>
                      <a:pt x="417" y="118"/>
                    </a:lnTo>
                    <a:lnTo>
                      <a:pt x="415" y="125"/>
                    </a:lnTo>
                    <a:lnTo>
                      <a:pt x="409" y="127"/>
                    </a:lnTo>
                    <a:lnTo>
                      <a:pt x="400" y="133"/>
                    </a:lnTo>
                    <a:lnTo>
                      <a:pt x="387" y="140"/>
                    </a:lnTo>
                    <a:lnTo>
                      <a:pt x="375" y="147"/>
                    </a:lnTo>
                    <a:lnTo>
                      <a:pt x="362" y="153"/>
                    </a:lnTo>
                    <a:lnTo>
                      <a:pt x="353" y="159"/>
                    </a:lnTo>
                    <a:lnTo>
                      <a:pt x="345" y="163"/>
                    </a:lnTo>
                    <a:lnTo>
                      <a:pt x="343" y="166"/>
                    </a:lnTo>
                    <a:lnTo>
                      <a:pt x="338" y="166"/>
                    </a:lnTo>
                    <a:lnTo>
                      <a:pt x="326" y="166"/>
                    </a:lnTo>
                    <a:lnTo>
                      <a:pt x="309" y="166"/>
                    </a:lnTo>
                    <a:lnTo>
                      <a:pt x="291" y="167"/>
                    </a:lnTo>
                    <a:lnTo>
                      <a:pt x="270" y="167"/>
                    </a:lnTo>
                    <a:lnTo>
                      <a:pt x="252" y="168"/>
                    </a:lnTo>
                    <a:lnTo>
                      <a:pt x="237" y="168"/>
                    </a:lnTo>
                    <a:lnTo>
                      <a:pt x="229" y="169"/>
                    </a:lnTo>
                    <a:lnTo>
                      <a:pt x="221" y="168"/>
                    </a:lnTo>
                    <a:lnTo>
                      <a:pt x="207" y="166"/>
                    </a:lnTo>
                    <a:lnTo>
                      <a:pt x="188" y="163"/>
                    </a:lnTo>
                    <a:lnTo>
                      <a:pt x="168" y="161"/>
                    </a:lnTo>
                    <a:lnTo>
                      <a:pt x="147" y="158"/>
                    </a:lnTo>
                    <a:lnTo>
                      <a:pt x="129" y="156"/>
                    </a:lnTo>
                    <a:lnTo>
                      <a:pt x="112" y="155"/>
                    </a:lnTo>
                    <a:lnTo>
                      <a:pt x="103" y="155"/>
                    </a:lnTo>
                    <a:lnTo>
                      <a:pt x="92" y="153"/>
                    </a:lnTo>
                    <a:lnTo>
                      <a:pt x="80" y="149"/>
                    </a:lnTo>
                    <a:lnTo>
                      <a:pt x="66" y="144"/>
                    </a:lnTo>
                    <a:lnTo>
                      <a:pt x="54" y="140"/>
                    </a:lnTo>
                    <a:lnTo>
                      <a:pt x="40" y="133"/>
                    </a:lnTo>
                    <a:lnTo>
                      <a:pt x="30" y="129"/>
                    </a:lnTo>
                    <a:lnTo>
                      <a:pt x="22" y="125"/>
                    </a:lnTo>
                    <a:lnTo>
                      <a:pt x="20" y="12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5" name="Freeform 129"/>
              <p:cNvSpPr>
                <a:spLocks/>
              </p:cNvSpPr>
              <p:nvPr/>
            </p:nvSpPr>
            <p:spPr bwMode="auto">
              <a:xfrm>
                <a:off x="5464" y="2625"/>
                <a:ext cx="26" cy="27"/>
              </a:xfrm>
              <a:custGeom>
                <a:avLst/>
                <a:gdLst>
                  <a:gd name="T0" fmla="*/ 11 w 131"/>
                  <a:gd name="T1" fmla="*/ 80 h 136"/>
                  <a:gd name="T2" fmla="*/ 13 w 131"/>
                  <a:gd name="T3" fmla="*/ 81 h 136"/>
                  <a:gd name="T4" fmla="*/ 14 w 131"/>
                  <a:gd name="T5" fmla="*/ 81 h 136"/>
                  <a:gd name="T6" fmla="*/ 17 w 131"/>
                  <a:gd name="T7" fmla="*/ 82 h 136"/>
                  <a:gd name="T8" fmla="*/ 22 w 131"/>
                  <a:gd name="T9" fmla="*/ 82 h 136"/>
                  <a:gd name="T10" fmla="*/ 28 w 131"/>
                  <a:gd name="T11" fmla="*/ 83 h 136"/>
                  <a:gd name="T12" fmla="*/ 34 w 131"/>
                  <a:gd name="T13" fmla="*/ 83 h 136"/>
                  <a:gd name="T14" fmla="*/ 41 w 131"/>
                  <a:gd name="T15" fmla="*/ 84 h 136"/>
                  <a:gd name="T16" fmla="*/ 47 w 131"/>
                  <a:gd name="T17" fmla="*/ 85 h 136"/>
                  <a:gd name="T18" fmla="*/ 54 w 131"/>
                  <a:gd name="T19" fmla="*/ 86 h 136"/>
                  <a:gd name="T20" fmla="*/ 60 w 131"/>
                  <a:gd name="T21" fmla="*/ 85 h 136"/>
                  <a:gd name="T22" fmla="*/ 67 w 131"/>
                  <a:gd name="T23" fmla="*/ 83 h 136"/>
                  <a:gd name="T24" fmla="*/ 73 w 131"/>
                  <a:gd name="T25" fmla="*/ 78 h 136"/>
                  <a:gd name="T26" fmla="*/ 79 w 131"/>
                  <a:gd name="T27" fmla="*/ 70 h 136"/>
                  <a:gd name="T28" fmla="*/ 85 w 131"/>
                  <a:gd name="T29" fmla="*/ 59 h 136"/>
                  <a:gd name="T30" fmla="*/ 91 w 131"/>
                  <a:gd name="T31" fmla="*/ 50 h 136"/>
                  <a:gd name="T32" fmla="*/ 96 w 131"/>
                  <a:gd name="T33" fmla="*/ 41 h 136"/>
                  <a:gd name="T34" fmla="*/ 101 w 131"/>
                  <a:gd name="T35" fmla="*/ 35 h 136"/>
                  <a:gd name="T36" fmla="*/ 104 w 131"/>
                  <a:gd name="T37" fmla="*/ 28 h 136"/>
                  <a:gd name="T38" fmla="*/ 107 w 131"/>
                  <a:gd name="T39" fmla="*/ 24 h 136"/>
                  <a:gd name="T40" fmla="*/ 109 w 131"/>
                  <a:gd name="T41" fmla="*/ 21 h 136"/>
                  <a:gd name="T42" fmla="*/ 111 w 131"/>
                  <a:gd name="T43" fmla="*/ 21 h 136"/>
                  <a:gd name="T44" fmla="*/ 125 w 131"/>
                  <a:gd name="T45" fmla="*/ 0 h 136"/>
                  <a:gd name="T46" fmla="*/ 131 w 131"/>
                  <a:gd name="T47" fmla="*/ 53 h 136"/>
                  <a:gd name="T48" fmla="*/ 129 w 131"/>
                  <a:gd name="T49" fmla="*/ 54 h 136"/>
                  <a:gd name="T50" fmla="*/ 127 w 131"/>
                  <a:gd name="T51" fmla="*/ 58 h 136"/>
                  <a:gd name="T52" fmla="*/ 121 w 131"/>
                  <a:gd name="T53" fmla="*/ 64 h 136"/>
                  <a:gd name="T54" fmla="*/ 117 w 131"/>
                  <a:gd name="T55" fmla="*/ 71 h 136"/>
                  <a:gd name="T56" fmla="*/ 112 w 131"/>
                  <a:gd name="T57" fmla="*/ 78 h 136"/>
                  <a:gd name="T58" fmla="*/ 106 w 131"/>
                  <a:gd name="T59" fmla="*/ 85 h 136"/>
                  <a:gd name="T60" fmla="*/ 100 w 131"/>
                  <a:gd name="T61" fmla="*/ 91 h 136"/>
                  <a:gd name="T62" fmla="*/ 97 w 131"/>
                  <a:gd name="T63" fmla="*/ 97 h 136"/>
                  <a:gd name="T64" fmla="*/ 90 w 131"/>
                  <a:gd name="T65" fmla="*/ 100 h 136"/>
                  <a:gd name="T66" fmla="*/ 84 w 131"/>
                  <a:gd name="T67" fmla="*/ 106 h 136"/>
                  <a:gd name="T68" fmla="*/ 75 w 131"/>
                  <a:gd name="T69" fmla="*/ 111 h 136"/>
                  <a:gd name="T70" fmla="*/ 67 w 131"/>
                  <a:gd name="T71" fmla="*/ 116 h 136"/>
                  <a:gd name="T72" fmla="*/ 57 w 131"/>
                  <a:gd name="T73" fmla="*/ 120 h 136"/>
                  <a:gd name="T74" fmla="*/ 51 w 131"/>
                  <a:gd name="T75" fmla="*/ 124 h 136"/>
                  <a:gd name="T76" fmla="*/ 46 w 131"/>
                  <a:gd name="T77" fmla="*/ 126 h 136"/>
                  <a:gd name="T78" fmla="*/ 45 w 131"/>
                  <a:gd name="T79" fmla="*/ 128 h 136"/>
                  <a:gd name="T80" fmla="*/ 0 w 131"/>
                  <a:gd name="T81" fmla="*/ 136 h 136"/>
                  <a:gd name="T82" fmla="*/ 11 w 131"/>
                  <a:gd name="T83" fmla="*/ 80 h 1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31"/>
                  <a:gd name="T127" fmla="*/ 0 h 136"/>
                  <a:gd name="T128" fmla="*/ 131 w 131"/>
                  <a:gd name="T129" fmla="*/ 136 h 1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31" h="136">
                    <a:moveTo>
                      <a:pt x="11" y="80"/>
                    </a:moveTo>
                    <a:lnTo>
                      <a:pt x="13" y="81"/>
                    </a:lnTo>
                    <a:lnTo>
                      <a:pt x="14" y="81"/>
                    </a:lnTo>
                    <a:lnTo>
                      <a:pt x="17" y="82"/>
                    </a:lnTo>
                    <a:lnTo>
                      <a:pt x="22" y="82"/>
                    </a:lnTo>
                    <a:lnTo>
                      <a:pt x="28" y="83"/>
                    </a:lnTo>
                    <a:lnTo>
                      <a:pt x="34" y="83"/>
                    </a:lnTo>
                    <a:lnTo>
                      <a:pt x="41" y="84"/>
                    </a:lnTo>
                    <a:lnTo>
                      <a:pt x="47" y="85"/>
                    </a:lnTo>
                    <a:lnTo>
                      <a:pt x="54" y="86"/>
                    </a:lnTo>
                    <a:lnTo>
                      <a:pt x="60" y="85"/>
                    </a:lnTo>
                    <a:lnTo>
                      <a:pt x="67" y="83"/>
                    </a:lnTo>
                    <a:lnTo>
                      <a:pt x="73" y="78"/>
                    </a:lnTo>
                    <a:lnTo>
                      <a:pt x="79" y="70"/>
                    </a:lnTo>
                    <a:lnTo>
                      <a:pt x="85" y="59"/>
                    </a:lnTo>
                    <a:lnTo>
                      <a:pt x="91" y="50"/>
                    </a:lnTo>
                    <a:lnTo>
                      <a:pt x="96" y="41"/>
                    </a:lnTo>
                    <a:lnTo>
                      <a:pt x="101" y="35"/>
                    </a:lnTo>
                    <a:lnTo>
                      <a:pt x="104" y="28"/>
                    </a:lnTo>
                    <a:lnTo>
                      <a:pt x="107" y="24"/>
                    </a:lnTo>
                    <a:lnTo>
                      <a:pt x="109" y="21"/>
                    </a:lnTo>
                    <a:lnTo>
                      <a:pt x="111" y="21"/>
                    </a:lnTo>
                    <a:lnTo>
                      <a:pt x="125" y="0"/>
                    </a:lnTo>
                    <a:lnTo>
                      <a:pt x="131" y="53"/>
                    </a:lnTo>
                    <a:lnTo>
                      <a:pt x="129" y="54"/>
                    </a:lnTo>
                    <a:lnTo>
                      <a:pt x="127" y="58"/>
                    </a:lnTo>
                    <a:lnTo>
                      <a:pt x="121" y="64"/>
                    </a:lnTo>
                    <a:lnTo>
                      <a:pt x="117" y="71"/>
                    </a:lnTo>
                    <a:lnTo>
                      <a:pt x="112" y="78"/>
                    </a:lnTo>
                    <a:lnTo>
                      <a:pt x="106" y="85"/>
                    </a:lnTo>
                    <a:lnTo>
                      <a:pt x="100" y="91"/>
                    </a:lnTo>
                    <a:lnTo>
                      <a:pt x="97" y="97"/>
                    </a:lnTo>
                    <a:lnTo>
                      <a:pt x="90" y="100"/>
                    </a:lnTo>
                    <a:lnTo>
                      <a:pt x="84" y="106"/>
                    </a:lnTo>
                    <a:lnTo>
                      <a:pt x="75" y="111"/>
                    </a:lnTo>
                    <a:lnTo>
                      <a:pt x="67" y="116"/>
                    </a:lnTo>
                    <a:lnTo>
                      <a:pt x="57" y="120"/>
                    </a:lnTo>
                    <a:lnTo>
                      <a:pt x="51" y="124"/>
                    </a:lnTo>
                    <a:lnTo>
                      <a:pt x="46" y="126"/>
                    </a:lnTo>
                    <a:lnTo>
                      <a:pt x="45" y="128"/>
                    </a:lnTo>
                    <a:lnTo>
                      <a:pt x="0" y="136"/>
                    </a:lnTo>
                    <a:lnTo>
                      <a:pt x="11" y="8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6" name="Freeform 130"/>
              <p:cNvSpPr>
                <a:spLocks/>
              </p:cNvSpPr>
              <p:nvPr/>
            </p:nvSpPr>
            <p:spPr bwMode="auto">
              <a:xfrm>
                <a:off x="5489" y="2618"/>
                <a:ext cx="17" cy="27"/>
              </a:xfrm>
              <a:custGeom>
                <a:avLst/>
                <a:gdLst>
                  <a:gd name="T0" fmla="*/ 21 w 81"/>
                  <a:gd name="T1" fmla="*/ 86 h 137"/>
                  <a:gd name="T2" fmla="*/ 22 w 81"/>
                  <a:gd name="T3" fmla="*/ 85 h 137"/>
                  <a:gd name="T4" fmla="*/ 27 w 81"/>
                  <a:gd name="T5" fmla="*/ 84 h 137"/>
                  <a:gd name="T6" fmla="*/ 30 w 81"/>
                  <a:gd name="T7" fmla="*/ 80 h 137"/>
                  <a:gd name="T8" fmla="*/ 33 w 81"/>
                  <a:gd name="T9" fmla="*/ 78 h 137"/>
                  <a:gd name="T10" fmla="*/ 37 w 81"/>
                  <a:gd name="T11" fmla="*/ 74 h 137"/>
                  <a:gd name="T12" fmla="*/ 42 w 81"/>
                  <a:gd name="T13" fmla="*/ 69 h 137"/>
                  <a:gd name="T14" fmla="*/ 44 w 81"/>
                  <a:gd name="T15" fmla="*/ 62 h 137"/>
                  <a:gd name="T16" fmla="*/ 47 w 81"/>
                  <a:gd name="T17" fmla="*/ 56 h 137"/>
                  <a:gd name="T18" fmla="*/ 49 w 81"/>
                  <a:gd name="T19" fmla="*/ 50 h 137"/>
                  <a:gd name="T20" fmla="*/ 52 w 81"/>
                  <a:gd name="T21" fmla="*/ 47 h 137"/>
                  <a:gd name="T22" fmla="*/ 57 w 81"/>
                  <a:gd name="T23" fmla="*/ 39 h 137"/>
                  <a:gd name="T24" fmla="*/ 62 w 81"/>
                  <a:gd name="T25" fmla="*/ 31 h 137"/>
                  <a:gd name="T26" fmla="*/ 64 w 81"/>
                  <a:gd name="T27" fmla="*/ 26 h 137"/>
                  <a:gd name="T28" fmla="*/ 66 w 81"/>
                  <a:gd name="T29" fmla="*/ 20 h 137"/>
                  <a:gd name="T30" fmla="*/ 68 w 81"/>
                  <a:gd name="T31" fmla="*/ 15 h 137"/>
                  <a:gd name="T32" fmla="*/ 71 w 81"/>
                  <a:gd name="T33" fmla="*/ 11 h 137"/>
                  <a:gd name="T34" fmla="*/ 74 w 81"/>
                  <a:gd name="T35" fmla="*/ 2 h 137"/>
                  <a:gd name="T36" fmla="*/ 76 w 81"/>
                  <a:gd name="T37" fmla="*/ 0 h 137"/>
                  <a:gd name="T38" fmla="*/ 76 w 81"/>
                  <a:gd name="T39" fmla="*/ 2 h 137"/>
                  <a:gd name="T40" fmla="*/ 76 w 81"/>
                  <a:gd name="T41" fmla="*/ 7 h 137"/>
                  <a:gd name="T42" fmla="*/ 77 w 81"/>
                  <a:gd name="T43" fmla="*/ 16 h 137"/>
                  <a:gd name="T44" fmla="*/ 78 w 81"/>
                  <a:gd name="T45" fmla="*/ 27 h 137"/>
                  <a:gd name="T46" fmla="*/ 78 w 81"/>
                  <a:gd name="T47" fmla="*/ 37 h 137"/>
                  <a:gd name="T48" fmla="*/ 79 w 81"/>
                  <a:gd name="T49" fmla="*/ 48 h 137"/>
                  <a:gd name="T50" fmla="*/ 80 w 81"/>
                  <a:gd name="T51" fmla="*/ 58 h 137"/>
                  <a:gd name="T52" fmla="*/ 81 w 81"/>
                  <a:gd name="T53" fmla="*/ 65 h 137"/>
                  <a:gd name="T54" fmla="*/ 79 w 81"/>
                  <a:gd name="T55" fmla="*/ 70 h 137"/>
                  <a:gd name="T56" fmla="*/ 77 w 81"/>
                  <a:gd name="T57" fmla="*/ 76 h 137"/>
                  <a:gd name="T58" fmla="*/ 73 w 81"/>
                  <a:gd name="T59" fmla="*/ 83 h 137"/>
                  <a:gd name="T60" fmla="*/ 69 w 81"/>
                  <a:gd name="T61" fmla="*/ 89 h 137"/>
                  <a:gd name="T62" fmla="*/ 61 w 81"/>
                  <a:gd name="T63" fmla="*/ 99 h 137"/>
                  <a:gd name="T64" fmla="*/ 58 w 81"/>
                  <a:gd name="T65" fmla="*/ 103 h 137"/>
                  <a:gd name="T66" fmla="*/ 0 w 81"/>
                  <a:gd name="T67" fmla="*/ 137 h 137"/>
                  <a:gd name="T68" fmla="*/ 17 w 81"/>
                  <a:gd name="T69" fmla="*/ 110 h 137"/>
                  <a:gd name="T70" fmla="*/ 21 w 81"/>
                  <a:gd name="T71" fmla="*/ 86 h 1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1"/>
                  <a:gd name="T109" fmla="*/ 0 h 137"/>
                  <a:gd name="T110" fmla="*/ 81 w 81"/>
                  <a:gd name="T111" fmla="*/ 137 h 13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1" h="137">
                    <a:moveTo>
                      <a:pt x="21" y="86"/>
                    </a:moveTo>
                    <a:lnTo>
                      <a:pt x="22" y="85"/>
                    </a:lnTo>
                    <a:lnTo>
                      <a:pt x="27" y="84"/>
                    </a:lnTo>
                    <a:lnTo>
                      <a:pt x="30" y="80"/>
                    </a:lnTo>
                    <a:lnTo>
                      <a:pt x="33" y="78"/>
                    </a:lnTo>
                    <a:lnTo>
                      <a:pt x="37" y="74"/>
                    </a:lnTo>
                    <a:lnTo>
                      <a:pt x="42" y="69"/>
                    </a:lnTo>
                    <a:lnTo>
                      <a:pt x="44" y="62"/>
                    </a:lnTo>
                    <a:lnTo>
                      <a:pt x="47" y="56"/>
                    </a:lnTo>
                    <a:lnTo>
                      <a:pt x="49" y="50"/>
                    </a:lnTo>
                    <a:lnTo>
                      <a:pt x="52" y="47"/>
                    </a:lnTo>
                    <a:lnTo>
                      <a:pt x="57" y="39"/>
                    </a:lnTo>
                    <a:lnTo>
                      <a:pt x="62" y="31"/>
                    </a:lnTo>
                    <a:lnTo>
                      <a:pt x="64" y="26"/>
                    </a:lnTo>
                    <a:lnTo>
                      <a:pt x="66" y="20"/>
                    </a:lnTo>
                    <a:lnTo>
                      <a:pt x="68" y="15"/>
                    </a:lnTo>
                    <a:lnTo>
                      <a:pt x="71" y="11"/>
                    </a:lnTo>
                    <a:lnTo>
                      <a:pt x="74" y="2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7"/>
                    </a:lnTo>
                    <a:lnTo>
                      <a:pt x="77" y="16"/>
                    </a:lnTo>
                    <a:lnTo>
                      <a:pt x="78" y="27"/>
                    </a:lnTo>
                    <a:lnTo>
                      <a:pt x="78" y="37"/>
                    </a:lnTo>
                    <a:lnTo>
                      <a:pt x="79" y="48"/>
                    </a:lnTo>
                    <a:lnTo>
                      <a:pt x="80" y="58"/>
                    </a:lnTo>
                    <a:lnTo>
                      <a:pt x="81" y="65"/>
                    </a:lnTo>
                    <a:lnTo>
                      <a:pt x="79" y="70"/>
                    </a:lnTo>
                    <a:lnTo>
                      <a:pt x="77" y="76"/>
                    </a:lnTo>
                    <a:lnTo>
                      <a:pt x="73" y="83"/>
                    </a:lnTo>
                    <a:lnTo>
                      <a:pt x="69" y="89"/>
                    </a:lnTo>
                    <a:lnTo>
                      <a:pt x="61" y="99"/>
                    </a:lnTo>
                    <a:lnTo>
                      <a:pt x="58" y="103"/>
                    </a:lnTo>
                    <a:lnTo>
                      <a:pt x="0" y="137"/>
                    </a:lnTo>
                    <a:lnTo>
                      <a:pt x="17" y="110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7" name="Freeform 131"/>
              <p:cNvSpPr>
                <a:spLocks/>
              </p:cNvSpPr>
              <p:nvPr/>
            </p:nvSpPr>
            <p:spPr bwMode="auto">
              <a:xfrm>
                <a:off x="5485" y="2406"/>
                <a:ext cx="50" cy="86"/>
              </a:xfrm>
              <a:custGeom>
                <a:avLst/>
                <a:gdLst>
                  <a:gd name="T0" fmla="*/ 90 w 249"/>
                  <a:gd name="T1" fmla="*/ 122 h 426"/>
                  <a:gd name="T2" fmla="*/ 71 w 249"/>
                  <a:gd name="T3" fmla="*/ 183 h 426"/>
                  <a:gd name="T4" fmla="*/ 48 w 249"/>
                  <a:gd name="T5" fmla="*/ 266 h 426"/>
                  <a:gd name="T6" fmla="*/ 27 w 249"/>
                  <a:gd name="T7" fmla="*/ 333 h 426"/>
                  <a:gd name="T8" fmla="*/ 21 w 249"/>
                  <a:gd name="T9" fmla="*/ 354 h 426"/>
                  <a:gd name="T10" fmla="*/ 14 w 249"/>
                  <a:gd name="T11" fmla="*/ 374 h 426"/>
                  <a:gd name="T12" fmla="*/ 6 w 249"/>
                  <a:gd name="T13" fmla="*/ 397 h 426"/>
                  <a:gd name="T14" fmla="*/ 0 w 249"/>
                  <a:gd name="T15" fmla="*/ 413 h 426"/>
                  <a:gd name="T16" fmla="*/ 1 w 249"/>
                  <a:gd name="T17" fmla="*/ 418 h 426"/>
                  <a:gd name="T18" fmla="*/ 12 w 249"/>
                  <a:gd name="T19" fmla="*/ 426 h 426"/>
                  <a:gd name="T20" fmla="*/ 26 w 249"/>
                  <a:gd name="T21" fmla="*/ 417 h 426"/>
                  <a:gd name="T22" fmla="*/ 48 w 249"/>
                  <a:gd name="T23" fmla="*/ 399 h 426"/>
                  <a:gd name="T24" fmla="*/ 72 w 249"/>
                  <a:gd name="T25" fmla="*/ 380 h 426"/>
                  <a:gd name="T26" fmla="*/ 90 w 249"/>
                  <a:gd name="T27" fmla="*/ 366 h 426"/>
                  <a:gd name="T28" fmla="*/ 144 w 249"/>
                  <a:gd name="T29" fmla="*/ 293 h 426"/>
                  <a:gd name="T30" fmla="*/ 153 w 249"/>
                  <a:gd name="T31" fmla="*/ 237 h 426"/>
                  <a:gd name="T32" fmla="*/ 162 w 249"/>
                  <a:gd name="T33" fmla="*/ 218 h 426"/>
                  <a:gd name="T34" fmla="*/ 175 w 249"/>
                  <a:gd name="T35" fmla="*/ 192 h 426"/>
                  <a:gd name="T36" fmla="*/ 188 w 249"/>
                  <a:gd name="T37" fmla="*/ 170 h 426"/>
                  <a:gd name="T38" fmla="*/ 193 w 249"/>
                  <a:gd name="T39" fmla="*/ 160 h 426"/>
                  <a:gd name="T40" fmla="*/ 196 w 249"/>
                  <a:gd name="T41" fmla="*/ 146 h 426"/>
                  <a:gd name="T42" fmla="*/ 199 w 249"/>
                  <a:gd name="T43" fmla="*/ 126 h 426"/>
                  <a:gd name="T44" fmla="*/ 208 w 249"/>
                  <a:gd name="T45" fmla="*/ 105 h 426"/>
                  <a:gd name="T46" fmla="*/ 223 w 249"/>
                  <a:gd name="T47" fmla="*/ 80 h 426"/>
                  <a:gd name="T48" fmla="*/ 234 w 249"/>
                  <a:gd name="T49" fmla="*/ 57 h 426"/>
                  <a:gd name="T50" fmla="*/ 240 w 249"/>
                  <a:gd name="T51" fmla="*/ 37 h 426"/>
                  <a:gd name="T52" fmla="*/ 245 w 249"/>
                  <a:gd name="T53" fmla="*/ 19 h 426"/>
                  <a:gd name="T54" fmla="*/ 249 w 249"/>
                  <a:gd name="T55" fmla="*/ 3 h 426"/>
                  <a:gd name="T56" fmla="*/ 247 w 249"/>
                  <a:gd name="T57" fmla="*/ 0 h 426"/>
                  <a:gd name="T58" fmla="*/ 238 w 249"/>
                  <a:gd name="T59" fmla="*/ 12 h 426"/>
                  <a:gd name="T60" fmla="*/ 223 w 249"/>
                  <a:gd name="T61" fmla="*/ 32 h 426"/>
                  <a:gd name="T62" fmla="*/ 199 w 249"/>
                  <a:gd name="T63" fmla="*/ 57 h 426"/>
                  <a:gd name="T64" fmla="*/ 161 w 249"/>
                  <a:gd name="T65" fmla="*/ 81 h 426"/>
                  <a:gd name="T66" fmla="*/ 123 w 249"/>
                  <a:gd name="T67" fmla="*/ 101 h 426"/>
                  <a:gd name="T68" fmla="*/ 97 w 249"/>
                  <a:gd name="T69" fmla="*/ 111 h 42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9"/>
                  <a:gd name="T106" fmla="*/ 0 h 426"/>
                  <a:gd name="T107" fmla="*/ 249 w 249"/>
                  <a:gd name="T108" fmla="*/ 426 h 42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9" h="426">
                    <a:moveTo>
                      <a:pt x="94" y="114"/>
                    </a:moveTo>
                    <a:lnTo>
                      <a:pt x="90" y="122"/>
                    </a:lnTo>
                    <a:lnTo>
                      <a:pt x="83" y="148"/>
                    </a:lnTo>
                    <a:lnTo>
                      <a:pt x="71" y="183"/>
                    </a:lnTo>
                    <a:lnTo>
                      <a:pt x="60" y="225"/>
                    </a:lnTo>
                    <a:lnTo>
                      <a:pt x="48" y="266"/>
                    </a:lnTo>
                    <a:lnTo>
                      <a:pt x="36" y="305"/>
                    </a:lnTo>
                    <a:lnTo>
                      <a:pt x="27" y="333"/>
                    </a:lnTo>
                    <a:lnTo>
                      <a:pt x="24" y="348"/>
                    </a:lnTo>
                    <a:lnTo>
                      <a:pt x="21" y="354"/>
                    </a:lnTo>
                    <a:lnTo>
                      <a:pt x="19" y="364"/>
                    </a:lnTo>
                    <a:lnTo>
                      <a:pt x="14" y="374"/>
                    </a:lnTo>
                    <a:lnTo>
                      <a:pt x="10" y="386"/>
                    </a:lnTo>
                    <a:lnTo>
                      <a:pt x="6" y="397"/>
                    </a:lnTo>
                    <a:lnTo>
                      <a:pt x="2" y="407"/>
                    </a:lnTo>
                    <a:lnTo>
                      <a:pt x="0" y="413"/>
                    </a:lnTo>
                    <a:lnTo>
                      <a:pt x="0" y="416"/>
                    </a:lnTo>
                    <a:lnTo>
                      <a:pt x="1" y="418"/>
                    </a:lnTo>
                    <a:lnTo>
                      <a:pt x="6" y="423"/>
                    </a:lnTo>
                    <a:lnTo>
                      <a:pt x="12" y="426"/>
                    </a:lnTo>
                    <a:lnTo>
                      <a:pt x="21" y="424"/>
                    </a:lnTo>
                    <a:lnTo>
                      <a:pt x="26" y="417"/>
                    </a:lnTo>
                    <a:lnTo>
                      <a:pt x="36" y="410"/>
                    </a:lnTo>
                    <a:lnTo>
                      <a:pt x="48" y="399"/>
                    </a:lnTo>
                    <a:lnTo>
                      <a:pt x="60" y="389"/>
                    </a:lnTo>
                    <a:lnTo>
                      <a:pt x="72" y="380"/>
                    </a:lnTo>
                    <a:lnTo>
                      <a:pt x="83" y="372"/>
                    </a:lnTo>
                    <a:lnTo>
                      <a:pt x="90" y="366"/>
                    </a:lnTo>
                    <a:lnTo>
                      <a:pt x="94" y="365"/>
                    </a:lnTo>
                    <a:lnTo>
                      <a:pt x="144" y="293"/>
                    </a:lnTo>
                    <a:lnTo>
                      <a:pt x="152" y="240"/>
                    </a:lnTo>
                    <a:lnTo>
                      <a:pt x="153" y="237"/>
                    </a:lnTo>
                    <a:lnTo>
                      <a:pt x="157" y="229"/>
                    </a:lnTo>
                    <a:lnTo>
                      <a:pt x="162" y="218"/>
                    </a:lnTo>
                    <a:lnTo>
                      <a:pt x="169" y="206"/>
                    </a:lnTo>
                    <a:lnTo>
                      <a:pt x="175" y="192"/>
                    </a:lnTo>
                    <a:lnTo>
                      <a:pt x="183" y="180"/>
                    </a:lnTo>
                    <a:lnTo>
                      <a:pt x="188" y="170"/>
                    </a:lnTo>
                    <a:lnTo>
                      <a:pt x="192" y="165"/>
                    </a:lnTo>
                    <a:lnTo>
                      <a:pt x="193" y="160"/>
                    </a:lnTo>
                    <a:lnTo>
                      <a:pt x="194" y="153"/>
                    </a:lnTo>
                    <a:lnTo>
                      <a:pt x="196" y="146"/>
                    </a:lnTo>
                    <a:lnTo>
                      <a:pt x="198" y="137"/>
                    </a:lnTo>
                    <a:lnTo>
                      <a:pt x="199" y="126"/>
                    </a:lnTo>
                    <a:lnTo>
                      <a:pt x="203" y="117"/>
                    </a:lnTo>
                    <a:lnTo>
                      <a:pt x="208" y="105"/>
                    </a:lnTo>
                    <a:lnTo>
                      <a:pt x="217" y="93"/>
                    </a:lnTo>
                    <a:lnTo>
                      <a:pt x="223" y="80"/>
                    </a:lnTo>
                    <a:lnTo>
                      <a:pt x="230" y="69"/>
                    </a:lnTo>
                    <a:lnTo>
                      <a:pt x="234" y="57"/>
                    </a:lnTo>
                    <a:lnTo>
                      <a:pt x="238" y="47"/>
                    </a:lnTo>
                    <a:lnTo>
                      <a:pt x="240" y="37"/>
                    </a:lnTo>
                    <a:lnTo>
                      <a:pt x="243" y="28"/>
                    </a:lnTo>
                    <a:lnTo>
                      <a:pt x="245" y="19"/>
                    </a:lnTo>
                    <a:lnTo>
                      <a:pt x="248" y="11"/>
                    </a:lnTo>
                    <a:lnTo>
                      <a:pt x="249" y="3"/>
                    </a:lnTo>
                    <a:lnTo>
                      <a:pt x="249" y="0"/>
                    </a:lnTo>
                    <a:lnTo>
                      <a:pt x="247" y="0"/>
                    </a:lnTo>
                    <a:lnTo>
                      <a:pt x="245" y="5"/>
                    </a:lnTo>
                    <a:lnTo>
                      <a:pt x="238" y="12"/>
                    </a:lnTo>
                    <a:lnTo>
                      <a:pt x="232" y="21"/>
                    </a:lnTo>
                    <a:lnTo>
                      <a:pt x="223" y="32"/>
                    </a:lnTo>
                    <a:lnTo>
                      <a:pt x="214" y="45"/>
                    </a:lnTo>
                    <a:lnTo>
                      <a:pt x="199" y="57"/>
                    </a:lnTo>
                    <a:lnTo>
                      <a:pt x="181" y="70"/>
                    </a:lnTo>
                    <a:lnTo>
                      <a:pt x="161" y="81"/>
                    </a:lnTo>
                    <a:lnTo>
                      <a:pt x="142" y="92"/>
                    </a:lnTo>
                    <a:lnTo>
                      <a:pt x="123" y="101"/>
                    </a:lnTo>
                    <a:lnTo>
                      <a:pt x="108" y="107"/>
                    </a:lnTo>
                    <a:lnTo>
                      <a:pt x="97" y="111"/>
                    </a:lnTo>
                    <a:lnTo>
                      <a:pt x="94" y="11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8" name="Freeform 132"/>
              <p:cNvSpPr>
                <a:spLocks/>
              </p:cNvSpPr>
              <p:nvPr/>
            </p:nvSpPr>
            <p:spPr bwMode="auto">
              <a:xfrm>
                <a:off x="5472" y="2219"/>
                <a:ext cx="103" cy="112"/>
              </a:xfrm>
              <a:custGeom>
                <a:avLst/>
                <a:gdLst>
                  <a:gd name="T0" fmla="*/ 15 w 518"/>
                  <a:gd name="T1" fmla="*/ 8 h 560"/>
                  <a:gd name="T2" fmla="*/ 5 w 518"/>
                  <a:gd name="T3" fmla="*/ 68 h 560"/>
                  <a:gd name="T4" fmla="*/ 0 w 518"/>
                  <a:gd name="T5" fmla="*/ 162 h 560"/>
                  <a:gd name="T6" fmla="*/ 9 w 518"/>
                  <a:gd name="T7" fmla="*/ 265 h 560"/>
                  <a:gd name="T8" fmla="*/ 39 w 518"/>
                  <a:gd name="T9" fmla="*/ 341 h 560"/>
                  <a:gd name="T10" fmla="*/ 61 w 518"/>
                  <a:gd name="T11" fmla="*/ 386 h 560"/>
                  <a:gd name="T12" fmla="*/ 76 w 518"/>
                  <a:gd name="T13" fmla="*/ 419 h 560"/>
                  <a:gd name="T14" fmla="*/ 87 w 518"/>
                  <a:gd name="T15" fmla="*/ 436 h 560"/>
                  <a:gd name="T16" fmla="*/ 99 w 518"/>
                  <a:gd name="T17" fmla="*/ 445 h 560"/>
                  <a:gd name="T18" fmla="*/ 137 w 518"/>
                  <a:gd name="T19" fmla="*/ 472 h 560"/>
                  <a:gd name="T20" fmla="*/ 187 w 518"/>
                  <a:gd name="T21" fmla="*/ 508 h 560"/>
                  <a:gd name="T22" fmla="*/ 239 w 518"/>
                  <a:gd name="T23" fmla="*/ 538 h 560"/>
                  <a:gd name="T24" fmla="*/ 277 w 518"/>
                  <a:gd name="T25" fmla="*/ 551 h 560"/>
                  <a:gd name="T26" fmla="*/ 313 w 518"/>
                  <a:gd name="T27" fmla="*/ 558 h 560"/>
                  <a:gd name="T28" fmla="*/ 349 w 518"/>
                  <a:gd name="T29" fmla="*/ 559 h 560"/>
                  <a:gd name="T30" fmla="*/ 391 w 518"/>
                  <a:gd name="T31" fmla="*/ 553 h 560"/>
                  <a:gd name="T32" fmla="*/ 424 w 518"/>
                  <a:gd name="T33" fmla="*/ 543 h 560"/>
                  <a:gd name="T34" fmla="*/ 456 w 518"/>
                  <a:gd name="T35" fmla="*/ 532 h 560"/>
                  <a:gd name="T36" fmla="*/ 489 w 518"/>
                  <a:gd name="T37" fmla="*/ 521 h 560"/>
                  <a:gd name="T38" fmla="*/ 513 w 518"/>
                  <a:gd name="T39" fmla="*/ 513 h 560"/>
                  <a:gd name="T40" fmla="*/ 517 w 518"/>
                  <a:gd name="T41" fmla="*/ 510 h 560"/>
                  <a:gd name="T42" fmla="*/ 510 w 518"/>
                  <a:gd name="T43" fmla="*/ 493 h 560"/>
                  <a:gd name="T44" fmla="*/ 497 w 518"/>
                  <a:gd name="T45" fmla="*/ 472 h 560"/>
                  <a:gd name="T46" fmla="*/ 474 w 518"/>
                  <a:gd name="T47" fmla="*/ 462 h 560"/>
                  <a:gd name="T48" fmla="*/ 436 w 518"/>
                  <a:gd name="T49" fmla="*/ 468 h 560"/>
                  <a:gd name="T50" fmla="*/ 394 w 518"/>
                  <a:gd name="T51" fmla="*/ 468 h 560"/>
                  <a:gd name="T52" fmla="*/ 351 w 518"/>
                  <a:gd name="T53" fmla="*/ 462 h 560"/>
                  <a:gd name="T54" fmla="*/ 308 w 518"/>
                  <a:gd name="T55" fmla="*/ 450 h 560"/>
                  <a:gd name="T56" fmla="*/ 260 w 518"/>
                  <a:gd name="T57" fmla="*/ 435 h 560"/>
                  <a:gd name="T58" fmla="*/ 210 w 518"/>
                  <a:gd name="T59" fmla="*/ 404 h 560"/>
                  <a:gd name="T60" fmla="*/ 164 w 518"/>
                  <a:gd name="T61" fmla="*/ 362 h 560"/>
                  <a:gd name="T62" fmla="*/ 128 w 518"/>
                  <a:gd name="T63" fmla="*/ 317 h 560"/>
                  <a:gd name="T64" fmla="*/ 111 w 518"/>
                  <a:gd name="T65" fmla="*/ 275 h 560"/>
                  <a:gd name="T66" fmla="*/ 97 w 518"/>
                  <a:gd name="T67" fmla="*/ 231 h 560"/>
                  <a:gd name="T68" fmla="*/ 86 w 518"/>
                  <a:gd name="T69" fmla="*/ 190 h 560"/>
                  <a:gd name="T70" fmla="*/ 75 w 518"/>
                  <a:gd name="T71" fmla="*/ 157 h 560"/>
                  <a:gd name="T72" fmla="*/ 65 w 518"/>
                  <a:gd name="T73" fmla="*/ 129 h 560"/>
                  <a:gd name="T74" fmla="*/ 48 w 518"/>
                  <a:gd name="T75" fmla="*/ 84 h 560"/>
                  <a:gd name="T76" fmla="*/ 30 w 518"/>
                  <a:gd name="T77" fmla="*/ 37 h 560"/>
                  <a:gd name="T78" fmla="*/ 18 w 518"/>
                  <a:gd name="T79" fmla="*/ 4 h 56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18"/>
                  <a:gd name="T121" fmla="*/ 0 h 560"/>
                  <a:gd name="T122" fmla="*/ 518 w 518"/>
                  <a:gd name="T123" fmla="*/ 560 h 56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18" h="560">
                    <a:moveTo>
                      <a:pt x="17" y="0"/>
                    </a:moveTo>
                    <a:lnTo>
                      <a:pt x="15" y="8"/>
                    </a:lnTo>
                    <a:lnTo>
                      <a:pt x="10" y="32"/>
                    </a:lnTo>
                    <a:lnTo>
                      <a:pt x="5" y="68"/>
                    </a:lnTo>
                    <a:lnTo>
                      <a:pt x="2" y="113"/>
                    </a:lnTo>
                    <a:lnTo>
                      <a:pt x="0" y="162"/>
                    </a:lnTo>
                    <a:lnTo>
                      <a:pt x="2" y="215"/>
                    </a:lnTo>
                    <a:lnTo>
                      <a:pt x="9" y="265"/>
                    </a:lnTo>
                    <a:lnTo>
                      <a:pt x="27" y="313"/>
                    </a:lnTo>
                    <a:lnTo>
                      <a:pt x="39" y="341"/>
                    </a:lnTo>
                    <a:lnTo>
                      <a:pt x="51" y="366"/>
                    </a:lnTo>
                    <a:lnTo>
                      <a:pt x="61" y="386"/>
                    </a:lnTo>
                    <a:lnTo>
                      <a:pt x="69" y="405"/>
                    </a:lnTo>
                    <a:lnTo>
                      <a:pt x="76" y="419"/>
                    </a:lnTo>
                    <a:lnTo>
                      <a:pt x="82" y="429"/>
                    </a:lnTo>
                    <a:lnTo>
                      <a:pt x="87" y="436"/>
                    </a:lnTo>
                    <a:lnTo>
                      <a:pt x="92" y="441"/>
                    </a:lnTo>
                    <a:lnTo>
                      <a:pt x="99" y="445"/>
                    </a:lnTo>
                    <a:lnTo>
                      <a:pt x="116" y="457"/>
                    </a:lnTo>
                    <a:lnTo>
                      <a:pt x="137" y="472"/>
                    </a:lnTo>
                    <a:lnTo>
                      <a:pt x="162" y="490"/>
                    </a:lnTo>
                    <a:lnTo>
                      <a:pt x="187" y="508"/>
                    </a:lnTo>
                    <a:lnTo>
                      <a:pt x="214" y="525"/>
                    </a:lnTo>
                    <a:lnTo>
                      <a:pt x="239" y="538"/>
                    </a:lnTo>
                    <a:lnTo>
                      <a:pt x="260" y="547"/>
                    </a:lnTo>
                    <a:lnTo>
                      <a:pt x="277" y="551"/>
                    </a:lnTo>
                    <a:lnTo>
                      <a:pt x="296" y="555"/>
                    </a:lnTo>
                    <a:lnTo>
                      <a:pt x="313" y="558"/>
                    </a:lnTo>
                    <a:lnTo>
                      <a:pt x="331" y="560"/>
                    </a:lnTo>
                    <a:lnTo>
                      <a:pt x="349" y="559"/>
                    </a:lnTo>
                    <a:lnTo>
                      <a:pt x="370" y="557"/>
                    </a:lnTo>
                    <a:lnTo>
                      <a:pt x="391" y="553"/>
                    </a:lnTo>
                    <a:lnTo>
                      <a:pt x="416" y="547"/>
                    </a:lnTo>
                    <a:lnTo>
                      <a:pt x="424" y="543"/>
                    </a:lnTo>
                    <a:lnTo>
                      <a:pt x="439" y="539"/>
                    </a:lnTo>
                    <a:lnTo>
                      <a:pt x="456" y="532"/>
                    </a:lnTo>
                    <a:lnTo>
                      <a:pt x="474" y="527"/>
                    </a:lnTo>
                    <a:lnTo>
                      <a:pt x="489" y="521"/>
                    </a:lnTo>
                    <a:lnTo>
                      <a:pt x="504" y="516"/>
                    </a:lnTo>
                    <a:lnTo>
                      <a:pt x="513" y="513"/>
                    </a:lnTo>
                    <a:lnTo>
                      <a:pt x="518" y="513"/>
                    </a:lnTo>
                    <a:lnTo>
                      <a:pt x="517" y="510"/>
                    </a:lnTo>
                    <a:lnTo>
                      <a:pt x="514" y="502"/>
                    </a:lnTo>
                    <a:lnTo>
                      <a:pt x="510" y="493"/>
                    </a:lnTo>
                    <a:lnTo>
                      <a:pt x="506" y="483"/>
                    </a:lnTo>
                    <a:lnTo>
                      <a:pt x="497" y="472"/>
                    </a:lnTo>
                    <a:lnTo>
                      <a:pt x="488" y="466"/>
                    </a:lnTo>
                    <a:lnTo>
                      <a:pt x="474" y="462"/>
                    </a:lnTo>
                    <a:lnTo>
                      <a:pt x="457" y="465"/>
                    </a:lnTo>
                    <a:lnTo>
                      <a:pt x="436" y="468"/>
                    </a:lnTo>
                    <a:lnTo>
                      <a:pt x="416" y="469"/>
                    </a:lnTo>
                    <a:lnTo>
                      <a:pt x="394" y="468"/>
                    </a:lnTo>
                    <a:lnTo>
                      <a:pt x="374" y="466"/>
                    </a:lnTo>
                    <a:lnTo>
                      <a:pt x="351" y="462"/>
                    </a:lnTo>
                    <a:lnTo>
                      <a:pt x="330" y="456"/>
                    </a:lnTo>
                    <a:lnTo>
                      <a:pt x="308" y="450"/>
                    </a:lnTo>
                    <a:lnTo>
                      <a:pt x="285" y="444"/>
                    </a:lnTo>
                    <a:lnTo>
                      <a:pt x="260" y="435"/>
                    </a:lnTo>
                    <a:lnTo>
                      <a:pt x="236" y="421"/>
                    </a:lnTo>
                    <a:lnTo>
                      <a:pt x="210" y="404"/>
                    </a:lnTo>
                    <a:lnTo>
                      <a:pt x="186" y="384"/>
                    </a:lnTo>
                    <a:lnTo>
                      <a:pt x="164" y="362"/>
                    </a:lnTo>
                    <a:lnTo>
                      <a:pt x="144" y="339"/>
                    </a:lnTo>
                    <a:lnTo>
                      <a:pt x="128" y="317"/>
                    </a:lnTo>
                    <a:lnTo>
                      <a:pt x="120" y="296"/>
                    </a:lnTo>
                    <a:lnTo>
                      <a:pt x="111" y="275"/>
                    </a:lnTo>
                    <a:lnTo>
                      <a:pt x="104" y="253"/>
                    </a:lnTo>
                    <a:lnTo>
                      <a:pt x="97" y="231"/>
                    </a:lnTo>
                    <a:lnTo>
                      <a:pt x="92" y="210"/>
                    </a:lnTo>
                    <a:lnTo>
                      <a:pt x="86" y="190"/>
                    </a:lnTo>
                    <a:lnTo>
                      <a:pt x="80" y="173"/>
                    </a:lnTo>
                    <a:lnTo>
                      <a:pt x="75" y="157"/>
                    </a:lnTo>
                    <a:lnTo>
                      <a:pt x="72" y="145"/>
                    </a:lnTo>
                    <a:lnTo>
                      <a:pt x="65" y="129"/>
                    </a:lnTo>
                    <a:lnTo>
                      <a:pt x="58" y="108"/>
                    </a:lnTo>
                    <a:lnTo>
                      <a:pt x="48" y="84"/>
                    </a:lnTo>
                    <a:lnTo>
                      <a:pt x="39" y="60"/>
                    </a:lnTo>
                    <a:lnTo>
                      <a:pt x="30" y="37"/>
                    </a:lnTo>
                    <a:lnTo>
                      <a:pt x="23" y="17"/>
                    </a:lnTo>
                    <a:lnTo>
                      <a:pt x="18" y="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9" name="Freeform 133"/>
              <p:cNvSpPr>
                <a:spLocks/>
              </p:cNvSpPr>
              <p:nvPr/>
            </p:nvSpPr>
            <p:spPr bwMode="auto">
              <a:xfrm>
                <a:off x="5527" y="2273"/>
                <a:ext cx="47" cy="25"/>
              </a:xfrm>
              <a:custGeom>
                <a:avLst/>
                <a:gdLst>
                  <a:gd name="T0" fmla="*/ 11 w 234"/>
                  <a:gd name="T1" fmla="*/ 0 h 124"/>
                  <a:gd name="T2" fmla="*/ 10 w 234"/>
                  <a:gd name="T3" fmla="*/ 0 h 124"/>
                  <a:gd name="T4" fmla="*/ 13 w 234"/>
                  <a:gd name="T5" fmla="*/ 7 h 124"/>
                  <a:gd name="T6" fmla="*/ 18 w 234"/>
                  <a:gd name="T7" fmla="*/ 11 h 124"/>
                  <a:gd name="T8" fmla="*/ 28 w 234"/>
                  <a:gd name="T9" fmla="*/ 19 h 124"/>
                  <a:gd name="T10" fmla="*/ 42 w 234"/>
                  <a:gd name="T11" fmla="*/ 28 h 124"/>
                  <a:gd name="T12" fmla="*/ 63 w 234"/>
                  <a:gd name="T13" fmla="*/ 42 h 124"/>
                  <a:gd name="T14" fmla="*/ 82 w 234"/>
                  <a:gd name="T15" fmla="*/ 53 h 124"/>
                  <a:gd name="T16" fmla="*/ 99 w 234"/>
                  <a:gd name="T17" fmla="*/ 62 h 124"/>
                  <a:gd name="T18" fmla="*/ 111 w 234"/>
                  <a:gd name="T19" fmla="*/ 67 h 124"/>
                  <a:gd name="T20" fmla="*/ 121 w 234"/>
                  <a:gd name="T21" fmla="*/ 70 h 124"/>
                  <a:gd name="T22" fmla="*/ 127 w 234"/>
                  <a:gd name="T23" fmla="*/ 69 h 124"/>
                  <a:gd name="T24" fmla="*/ 133 w 234"/>
                  <a:gd name="T25" fmla="*/ 68 h 124"/>
                  <a:gd name="T26" fmla="*/ 139 w 234"/>
                  <a:gd name="T27" fmla="*/ 65 h 124"/>
                  <a:gd name="T28" fmla="*/ 145 w 234"/>
                  <a:gd name="T29" fmla="*/ 63 h 124"/>
                  <a:gd name="T30" fmla="*/ 152 w 234"/>
                  <a:gd name="T31" fmla="*/ 57 h 124"/>
                  <a:gd name="T32" fmla="*/ 160 w 234"/>
                  <a:gd name="T33" fmla="*/ 52 h 124"/>
                  <a:gd name="T34" fmla="*/ 169 w 234"/>
                  <a:gd name="T35" fmla="*/ 45 h 124"/>
                  <a:gd name="T36" fmla="*/ 177 w 234"/>
                  <a:gd name="T37" fmla="*/ 39 h 124"/>
                  <a:gd name="T38" fmla="*/ 184 w 234"/>
                  <a:gd name="T39" fmla="*/ 33 h 124"/>
                  <a:gd name="T40" fmla="*/ 190 w 234"/>
                  <a:gd name="T41" fmla="*/ 28 h 124"/>
                  <a:gd name="T42" fmla="*/ 195 w 234"/>
                  <a:gd name="T43" fmla="*/ 25 h 124"/>
                  <a:gd name="T44" fmla="*/ 197 w 234"/>
                  <a:gd name="T45" fmla="*/ 25 h 124"/>
                  <a:gd name="T46" fmla="*/ 207 w 234"/>
                  <a:gd name="T47" fmla="*/ 14 h 124"/>
                  <a:gd name="T48" fmla="*/ 234 w 234"/>
                  <a:gd name="T49" fmla="*/ 44 h 124"/>
                  <a:gd name="T50" fmla="*/ 232 w 234"/>
                  <a:gd name="T51" fmla="*/ 46 h 124"/>
                  <a:gd name="T52" fmla="*/ 227 w 234"/>
                  <a:gd name="T53" fmla="*/ 52 h 124"/>
                  <a:gd name="T54" fmla="*/ 219 w 234"/>
                  <a:gd name="T55" fmla="*/ 60 h 124"/>
                  <a:gd name="T56" fmla="*/ 212 w 234"/>
                  <a:gd name="T57" fmla="*/ 71 h 124"/>
                  <a:gd name="T58" fmla="*/ 203 w 234"/>
                  <a:gd name="T59" fmla="*/ 82 h 124"/>
                  <a:gd name="T60" fmla="*/ 195 w 234"/>
                  <a:gd name="T61" fmla="*/ 92 h 124"/>
                  <a:gd name="T62" fmla="*/ 187 w 234"/>
                  <a:gd name="T63" fmla="*/ 100 h 124"/>
                  <a:gd name="T64" fmla="*/ 183 w 234"/>
                  <a:gd name="T65" fmla="*/ 107 h 124"/>
                  <a:gd name="T66" fmla="*/ 175 w 234"/>
                  <a:gd name="T67" fmla="*/ 110 h 124"/>
                  <a:gd name="T68" fmla="*/ 163 w 234"/>
                  <a:gd name="T69" fmla="*/ 114 h 124"/>
                  <a:gd name="T70" fmla="*/ 148 w 234"/>
                  <a:gd name="T71" fmla="*/ 117 h 124"/>
                  <a:gd name="T72" fmla="*/ 132 w 234"/>
                  <a:gd name="T73" fmla="*/ 121 h 124"/>
                  <a:gd name="T74" fmla="*/ 115 w 234"/>
                  <a:gd name="T75" fmla="*/ 122 h 124"/>
                  <a:gd name="T76" fmla="*/ 101 w 234"/>
                  <a:gd name="T77" fmla="*/ 124 h 124"/>
                  <a:gd name="T78" fmla="*/ 89 w 234"/>
                  <a:gd name="T79" fmla="*/ 124 h 124"/>
                  <a:gd name="T80" fmla="*/ 83 w 234"/>
                  <a:gd name="T81" fmla="*/ 124 h 124"/>
                  <a:gd name="T82" fmla="*/ 77 w 234"/>
                  <a:gd name="T83" fmla="*/ 121 h 124"/>
                  <a:gd name="T84" fmla="*/ 67 w 234"/>
                  <a:gd name="T85" fmla="*/ 115 h 124"/>
                  <a:gd name="T86" fmla="*/ 55 w 234"/>
                  <a:gd name="T87" fmla="*/ 109 h 124"/>
                  <a:gd name="T88" fmla="*/ 44 w 234"/>
                  <a:gd name="T89" fmla="*/ 103 h 124"/>
                  <a:gd name="T90" fmla="*/ 32 w 234"/>
                  <a:gd name="T91" fmla="*/ 97 h 124"/>
                  <a:gd name="T92" fmla="*/ 23 w 234"/>
                  <a:gd name="T93" fmla="*/ 92 h 124"/>
                  <a:gd name="T94" fmla="*/ 17 w 234"/>
                  <a:gd name="T95" fmla="*/ 87 h 124"/>
                  <a:gd name="T96" fmla="*/ 14 w 234"/>
                  <a:gd name="T97" fmla="*/ 86 h 124"/>
                  <a:gd name="T98" fmla="*/ 0 w 234"/>
                  <a:gd name="T99" fmla="*/ 45 h 124"/>
                  <a:gd name="T100" fmla="*/ 11 w 234"/>
                  <a:gd name="T101" fmla="*/ 0 h 12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34"/>
                  <a:gd name="T154" fmla="*/ 0 h 124"/>
                  <a:gd name="T155" fmla="*/ 234 w 234"/>
                  <a:gd name="T156" fmla="*/ 124 h 12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34" h="124">
                    <a:moveTo>
                      <a:pt x="11" y="0"/>
                    </a:moveTo>
                    <a:lnTo>
                      <a:pt x="10" y="0"/>
                    </a:lnTo>
                    <a:lnTo>
                      <a:pt x="13" y="7"/>
                    </a:lnTo>
                    <a:lnTo>
                      <a:pt x="18" y="11"/>
                    </a:lnTo>
                    <a:lnTo>
                      <a:pt x="28" y="19"/>
                    </a:lnTo>
                    <a:lnTo>
                      <a:pt x="42" y="28"/>
                    </a:lnTo>
                    <a:lnTo>
                      <a:pt x="63" y="42"/>
                    </a:lnTo>
                    <a:lnTo>
                      <a:pt x="82" y="53"/>
                    </a:lnTo>
                    <a:lnTo>
                      <a:pt x="99" y="62"/>
                    </a:lnTo>
                    <a:lnTo>
                      <a:pt x="111" y="67"/>
                    </a:lnTo>
                    <a:lnTo>
                      <a:pt x="121" y="70"/>
                    </a:lnTo>
                    <a:lnTo>
                      <a:pt x="127" y="69"/>
                    </a:lnTo>
                    <a:lnTo>
                      <a:pt x="133" y="68"/>
                    </a:lnTo>
                    <a:lnTo>
                      <a:pt x="139" y="65"/>
                    </a:lnTo>
                    <a:lnTo>
                      <a:pt x="145" y="63"/>
                    </a:lnTo>
                    <a:lnTo>
                      <a:pt x="152" y="57"/>
                    </a:lnTo>
                    <a:lnTo>
                      <a:pt x="160" y="52"/>
                    </a:lnTo>
                    <a:lnTo>
                      <a:pt x="169" y="45"/>
                    </a:lnTo>
                    <a:lnTo>
                      <a:pt x="177" y="39"/>
                    </a:lnTo>
                    <a:lnTo>
                      <a:pt x="184" y="33"/>
                    </a:lnTo>
                    <a:lnTo>
                      <a:pt x="190" y="28"/>
                    </a:lnTo>
                    <a:lnTo>
                      <a:pt x="195" y="25"/>
                    </a:lnTo>
                    <a:lnTo>
                      <a:pt x="197" y="25"/>
                    </a:lnTo>
                    <a:lnTo>
                      <a:pt x="207" y="14"/>
                    </a:lnTo>
                    <a:lnTo>
                      <a:pt x="234" y="44"/>
                    </a:lnTo>
                    <a:lnTo>
                      <a:pt x="232" y="46"/>
                    </a:lnTo>
                    <a:lnTo>
                      <a:pt x="227" y="52"/>
                    </a:lnTo>
                    <a:lnTo>
                      <a:pt x="219" y="60"/>
                    </a:lnTo>
                    <a:lnTo>
                      <a:pt x="212" y="71"/>
                    </a:lnTo>
                    <a:lnTo>
                      <a:pt x="203" y="82"/>
                    </a:lnTo>
                    <a:lnTo>
                      <a:pt x="195" y="92"/>
                    </a:lnTo>
                    <a:lnTo>
                      <a:pt x="187" y="100"/>
                    </a:lnTo>
                    <a:lnTo>
                      <a:pt x="183" y="107"/>
                    </a:lnTo>
                    <a:lnTo>
                      <a:pt x="175" y="110"/>
                    </a:lnTo>
                    <a:lnTo>
                      <a:pt x="163" y="114"/>
                    </a:lnTo>
                    <a:lnTo>
                      <a:pt x="148" y="117"/>
                    </a:lnTo>
                    <a:lnTo>
                      <a:pt x="132" y="121"/>
                    </a:lnTo>
                    <a:lnTo>
                      <a:pt x="115" y="122"/>
                    </a:lnTo>
                    <a:lnTo>
                      <a:pt x="101" y="124"/>
                    </a:lnTo>
                    <a:lnTo>
                      <a:pt x="89" y="124"/>
                    </a:lnTo>
                    <a:lnTo>
                      <a:pt x="83" y="124"/>
                    </a:lnTo>
                    <a:lnTo>
                      <a:pt x="77" y="121"/>
                    </a:lnTo>
                    <a:lnTo>
                      <a:pt x="67" y="115"/>
                    </a:lnTo>
                    <a:lnTo>
                      <a:pt x="55" y="109"/>
                    </a:lnTo>
                    <a:lnTo>
                      <a:pt x="44" y="103"/>
                    </a:lnTo>
                    <a:lnTo>
                      <a:pt x="32" y="97"/>
                    </a:lnTo>
                    <a:lnTo>
                      <a:pt x="23" y="92"/>
                    </a:lnTo>
                    <a:lnTo>
                      <a:pt x="17" y="87"/>
                    </a:lnTo>
                    <a:lnTo>
                      <a:pt x="14" y="86"/>
                    </a:lnTo>
                    <a:lnTo>
                      <a:pt x="0" y="4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0" name="Freeform 134"/>
              <p:cNvSpPr>
                <a:spLocks/>
              </p:cNvSpPr>
              <p:nvPr/>
            </p:nvSpPr>
            <p:spPr bwMode="auto">
              <a:xfrm>
                <a:off x="5025" y="2348"/>
                <a:ext cx="19" cy="27"/>
              </a:xfrm>
              <a:custGeom>
                <a:avLst/>
                <a:gdLst>
                  <a:gd name="T0" fmla="*/ 10 w 92"/>
                  <a:gd name="T1" fmla="*/ 1 h 133"/>
                  <a:gd name="T2" fmla="*/ 6 w 92"/>
                  <a:gd name="T3" fmla="*/ 0 h 133"/>
                  <a:gd name="T4" fmla="*/ 3 w 92"/>
                  <a:gd name="T5" fmla="*/ 0 h 133"/>
                  <a:gd name="T6" fmla="*/ 2 w 92"/>
                  <a:gd name="T7" fmla="*/ 0 h 133"/>
                  <a:gd name="T8" fmla="*/ 4 w 92"/>
                  <a:gd name="T9" fmla="*/ 3 h 133"/>
                  <a:gd name="T10" fmla="*/ 9 w 92"/>
                  <a:gd name="T11" fmla="*/ 8 h 133"/>
                  <a:gd name="T12" fmla="*/ 16 w 92"/>
                  <a:gd name="T13" fmla="*/ 15 h 133"/>
                  <a:gd name="T14" fmla="*/ 24 w 92"/>
                  <a:gd name="T15" fmla="*/ 20 h 133"/>
                  <a:gd name="T16" fmla="*/ 31 w 92"/>
                  <a:gd name="T17" fmla="*/ 26 h 133"/>
                  <a:gd name="T18" fmla="*/ 37 w 92"/>
                  <a:gd name="T19" fmla="*/ 29 h 133"/>
                  <a:gd name="T20" fmla="*/ 44 w 92"/>
                  <a:gd name="T21" fmla="*/ 31 h 133"/>
                  <a:gd name="T22" fmla="*/ 52 w 92"/>
                  <a:gd name="T23" fmla="*/ 31 h 133"/>
                  <a:gd name="T24" fmla="*/ 61 w 92"/>
                  <a:gd name="T25" fmla="*/ 29 h 133"/>
                  <a:gd name="T26" fmla="*/ 70 w 92"/>
                  <a:gd name="T27" fmla="*/ 20 h 133"/>
                  <a:gd name="T28" fmla="*/ 80 w 92"/>
                  <a:gd name="T29" fmla="*/ 13 h 133"/>
                  <a:gd name="T30" fmla="*/ 88 w 92"/>
                  <a:gd name="T31" fmla="*/ 7 h 133"/>
                  <a:gd name="T32" fmla="*/ 92 w 92"/>
                  <a:gd name="T33" fmla="*/ 4 h 133"/>
                  <a:gd name="T34" fmla="*/ 55 w 92"/>
                  <a:gd name="T35" fmla="*/ 133 h 133"/>
                  <a:gd name="T36" fmla="*/ 52 w 92"/>
                  <a:gd name="T37" fmla="*/ 131 h 133"/>
                  <a:gd name="T38" fmla="*/ 48 w 92"/>
                  <a:gd name="T39" fmla="*/ 129 h 133"/>
                  <a:gd name="T40" fmla="*/ 42 w 92"/>
                  <a:gd name="T41" fmla="*/ 125 h 133"/>
                  <a:gd name="T42" fmla="*/ 36 w 92"/>
                  <a:gd name="T43" fmla="*/ 120 h 133"/>
                  <a:gd name="T44" fmla="*/ 29 w 92"/>
                  <a:gd name="T45" fmla="*/ 115 h 133"/>
                  <a:gd name="T46" fmla="*/ 24 w 92"/>
                  <a:gd name="T47" fmla="*/ 110 h 133"/>
                  <a:gd name="T48" fmla="*/ 18 w 92"/>
                  <a:gd name="T49" fmla="*/ 104 h 133"/>
                  <a:gd name="T50" fmla="*/ 16 w 92"/>
                  <a:gd name="T51" fmla="*/ 101 h 133"/>
                  <a:gd name="T52" fmla="*/ 13 w 92"/>
                  <a:gd name="T53" fmla="*/ 95 h 133"/>
                  <a:gd name="T54" fmla="*/ 11 w 92"/>
                  <a:gd name="T55" fmla="*/ 88 h 133"/>
                  <a:gd name="T56" fmla="*/ 9 w 92"/>
                  <a:gd name="T57" fmla="*/ 78 h 133"/>
                  <a:gd name="T58" fmla="*/ 6 w 92"/>
                  <a:gd name="T59" fmla="*/ 70 h 133"/>
                  <a:gd name="T60" fmla="*/ 3 w 92"/>
                  <a:gd name="T61" fmla="*/ 60 h 133"/>
                  <a:gd name="T62" fmla="*/ 1 w 92"/>
                  <a:gd name="T63" fmla="*/ 51 h 133"/>
                  <a:gd name="T64" fmla="*/ 0 w 92"/>
                  <a:gd name="T65" fmla="*/ 43 h 133"/>
                  <a:gd name="T66" fmla="*/ 0 w 92"/>
                  <a:gd name="T67" fmla="*/ 39 h 133"/>
                  <a:gd name="T68" fmla="*/ 0 w 92"/>
                  <a:gd name="T69" fmla="*/ 33 h 133"/>
                  <a:gd name="T70" fmla="*/ 1 w 92"/>
                  <a:gd name="T71" fmla="*/ 28 h 133"/>
                  <a:gd name="T72" fmla="*/ 2 w 92"/>
                  <a:gd name="T73" fmla="*/ 22 h 133"/>
                  <a:gd name="T74" fmla="*/ 4 w 92"/>
                  <a:gd name="T75" fmla="*/ 16 h 133"/>
                  <a:gd name="T76" fmla="*/ 5 w 92"/>
                  <a:gd name="T77" fmla="*/ 10 h 133"/>
                  <a:gd name="T78" fmla="*/ 7 w 92"/>
                  <a:gd name="T79" fmla="*/ 5 h 133"/>
                  <a:gd name="T80" fmla="*/ 9 w 92"/>
                  <a:gd name="T81" fmla="*/ 1 h 133"/>
                  <a:gd name="T82" fmla="*/ 10 w 92"/>
                  <a:gd name="T83" fmla="*/ 1 h 13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"/>
                  <a:gd name="T127" fmla="*/ 0 h 133"/>
                  <a:gd name="T128" fmla="*/ 92 w 92"/>
                  <a:gd name="T129" fmla="*/ 133 h 13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" h="133">
                    <a:moveTo>
                      <a:pt x="10" y="1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4" y="3"/>
                    </a:lnTo>
                    <a:lnTo>
                      <a:pt x="9" y="8"/>
                    </a:lnTo>
                    <a:lnTo>
                      <a:pt x="16" y="15"/>
                    </a:lnTo>
                    <a:lnTo>
                      <a:pt x="24" y="20"/>
                    </a:lnTo>
                    <a:lnTo>
                      <a:pt x="31" y="26"/>
                    </a:lnTo>
                    <a:lnTo>
                      <a:pt x="37" y="29"/>
                    </a:lnTo>
                    <a:lnTo>
                      <a:pt x="44" y="31"/>
                    </a:lnTo>
                    <a:lnTo>
                      <a:pt x="52" y="31"/>
                    </a:lnTo>
                    <a:lnTo>
                      <a:pt x="61" y="29"/>
                    </a:lnTo>
                    <a:lnTo>
                      <a:pt x="70" y="20"/>
                    </a:lnTo>
                    <a:lnTo>
                      <a:pt x="80" y="13"/>
                    </a:lnTo>
                    <a:lnTo>
                      <a:pt x="88" y="7"/>
                    </a:lnTo>
                    <a:lnTo>
                      <a:pt x="92" y="4"/>
                    </a:lnTo>
                    <a:lnTo>
                      <a:pt x="55" y="133"/>
                    </a:lnTo>
                    <a:lnTo>
                      <a:pt x="52" y="131"/>
                    </a:lnTo>
                    <a:lnTo>
                      <a:pt x="48" y="129"/>
                    </a:lnTo>
                    <a:lnTo>
                      <a:pt x="42" y="125"/>
                    </a:lnTo>
                    <a:lnTo>
                      <a:pt x="36" y="120"/>
                    </a:lnTo>
                    <a:lnTo>
                      <a:pt x="29" y="115"/>
                    </a:lnTo>
                    <a:lnTo>
                      <a:pt x="24" y="110"/>
                    </a:lnTo>
                    <a:lnTo>
                      <a:pt x="18" y="104"/>
                    </a:lnTo>
                    <a:lnTo>
                      <a:pt x="16" y="101"/>
                    </a:lnTo>
                    <a:lnTo>
                      <a:pt x="13" y="95"/>
                    </a:lnTo>
                    <a:lnTo>
                      <a:pt x="11" y="88"/>
                    </a:lnTo>
                    <a:lnTo>
                      <a:pt x="9" y="78"/>
                    </a:lnTo>
                    <a:lnTo>
                      <a:pt x="6" y="70"/>
                    </a:lnTo>
                    <a:lnTo>
                      <a:pt x="3" y="60"/>
                    </a:lnTo>
                    <a:lnTo>
                      <a:pt x="1" y="51"/>
                    </a:lnTo>
                    <a:lnTo>
                      <a:pt x="0" y="43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1" y="28"/>
                    </a:lnTo>
                    <a:lnTo>
                      <a:pt x="2" y="22"/>
                    </a:lnTo>
                    <a:lnTo>
                      <a:pt x="4" y="16"/>
                    </a:lnTo>
                    <a:lnTo>
                      <a:pt x="5" y="10"/>
                    </a:lnTo>
                    <a:lnTo>
                      <a:pt x="7" y="5"/>
                    </a:lnTo>
                    <a:lnTo>
                      <a:pt x="9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1" name="Freeform 135"/>
              <p:cNvSpPr>
                <a:spLocks/>
              </p:cNvSpPr>
              <p:nvPr/>
            </p:nvSpPr>
            <p:spPr bwMode="auto">
              <a:xfrm>
                <a:off x="5528" y="2210"/>
                <a:ext cx="14" cy="17"/>
              </a:xfrm>
              <a:custGeom>
                <a:avLst/>
                <a:gdLst>
                  <a:gd name="T0" fmla="*/ 2 w 70"/>
                  <a:gd name="T1" fmla="*/ 42 h 89"/>
                  <a:gd name="T2" fmla="*/ 1 w 70"/>
                  <a:gd name="T3" fmla="*/ 37 h 89"/>
                  <a:gd name="T4" fmla="*/ 0 w 70"/>
                  <a:gd name="T5" fmla="*/ 31 h 89"/>
                  <a:gd name="T6" fmla="*/ 1 w 70"/>
                  <a:gd name="T7" fmla="*/ 22 h 89"/>
                  <a:gd name="T8" fmla="*/ 6 w 70"/>
                  <a:gd name="T9" fmla="*/ 16 h 89"/>
                  <a:gd name="T10" fmla="*/ 12 w 70"/>
                  <a:gd name="T11" fmla="*/ 9 h 89"/>
                  <a:gd name="T12" fmla="*/ 20 w 70"/>
                  <a:gd name="T13" fmla="*/ 5 h 89"/>
                  <a:gd name="T14" fmla="*/ 25 w 70"/>
                  <a:gd name="T15" fmla="*/ 1 h 89"/>
                  <a:gd name="T16" fmla="*/ 29 w 70"/>
                  <a:gd name="T17" fmla="*/ 1 h 89"/>
                  <a:gd name="T18" fmla="*/ 31 w 70"/>
                  <a:gd name="T19" fmla="*/ 0 h 89"/>
                  <a:gd name="T20" fmla="*/ 36 w 70"/>
                  <a:gd name="T21" fmla="*/ 1 h 89"/>
                  <a:gd name="T22" fmla="*/ 45 w 70"/>
                  <a:gd name="T23" fmla="*/ 3 h 89"/>
                  <a:gd name="T24" fmla="*/ 54 w 70"/>
                  <a:gd name="T25" fmla="*/ 8 h 89"/>
                  <a:gd name="T26" fmla="*/ 62 w 70"/>
                  <a:gd name="T27" fmla="*/ 15 h 89"/>
                  <a:gd name="T28" fmla="*/ 67 w 70"/>
                  <a:gd name="T29" fmla="*/ 23 h 89"/>
                  <a:gd name="T30" fmla="*/ 68 w 70"/>
                  <a:gd name="T31" fmla="*/ 27 h 89"/>
                  <a:gd name="T32" fmla="*/ 70 w 70"/>
                  <a:gd name="T33" fmla="*/ 32 h 89"/>
                  <a:gd name="T34" fmla="*/ 70 w 70"/>
                  <a:gd name="T35" fmla="*/ 38 h 89"/>
                  <a:gd name="T36" fmla="*/ 70 w 70"/>
                  <a:gd name="T37" fmla="*/ 45 h 89"/>
                  <a:gd name="T38" fmla="*/ 67 w 70"/>
                  <a:gd name="T39" fmla="*/ 59 h 89"/>
                  <a:gd name="T40" fmla="*/ 64 w 70"/>
                  <a:gd name="T41" fmla="*/ 70 h 89"/>
                  <a:gd name="T42" fmla="*/ 61 w 70"/>
                  <a:gd name="T43" fmla="*/ 77 h 89"/>
                  <a:gd name="T44" fmla="*/ 58 w 70"/>
                  <a:gd name="T45" fmla="*/ 82 h 89"/>
                  <a:gd name="T46" fmla="*/ 50 w 70"/>
                  <a:gd name="T47" fmla="*/ 86 h 89"/>
                  <a:gd name="T48" fmla="*/ 48 w 70"/>
                  <a:gd name="T49" fmla="*/ 87 h 89"/>
                  <a:gd name="T50" fmla="*/ 39 w 70"/>
                  <a:gd name="T51" fmla="*/ 89 h 89"/>
                  <a:gd name="T52" fmla="*/ 24 w 70"/>
                  <a:gd name="T53" fmla="*/ 80 h 89"/>
                  <a:gd name="T54" fmla="*/ 26 w 70"/>
                  <a:gd name="T55" fmla="*/ 77 h 89"/>
                  <a:gd name="T56" fmla="*/ 33 w 70"/>
                  <a:gd name="T57" fmla="*/ 72 h 89"/>
                  <a:gd name="T58" fmla="*/ 39 w 70"/>
                  <a:gd name="T59" fmla="*/ 64 h 89"/>
                  <a:gd name="T60" fmla="*/ 45 w 70"/>
                  <a:gd name="T61" fmla="*/ 59 h 89"/>
                  <a:gd name="T62" fmla="*/ 45 w 70"/>
                  <a:gd name="T63" fmla="*/ 54 h 89"/>
                  <a:gd name="T64" fmla="*/ 46 w 70"/>
                  <a:gd name="T65" fmla="*/ 50 h 89"/>
                  <a:gd name="T66" fmla="*/ 46 w 70"/>
                  <a:gd name="T67" fmla="*/ 45 h 89"/>
                  <a:gd name="T68" fmla="*/ 46 w 70"/>
                  <a:gd name="T69" fmla="*/ 39 h 89"/>
                  <a:gd name="T70" fmla="*/ 45 w 70"/>
                  <a:gd name="T71" fmla="*/ 30 h 89"/>
                  <a:gd name="T72" fmla="*/ 45 w 70"/>
                  <a:gd name="T73" fmla="*/ 27 h 89"/>
                  <a:gd name="T74" fmla="*/ 35 w 70"/>
                  <a:gd name="T75" fmla="*/ 17 h 89"/>
                  <a:gd name="T76" fmla="*/ 19 w 70"/>
                  <a:gd name="T77" fmla="*/ 23 h 89"/>
                  <a:gd name="T78" fmla="*/ 2 w 70"/>
                  <a:gd name="T79" fmla="*/ 42 h 8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0"/>
                  <a:gd name="T121" fmla="*/ 0 h 89"/>
                  <a:gd name="T122" fmla="*/ 70 w 70"/>
                  <a:gd name="T123" fmla="*/ 89 h 8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0" h="89">
                    <a:moveTo>
                      <a:pt x="2" y="42"/>
                    </a:moveTo>
                    <a:lnTo>
                      <a:pt x="1" y="37"/>
                    </a:lnTo>
                    <a:lnTo>
                      <a:pt x="0" y="31"/>
                    </a:lnTo>
                    <a:lnTo>
                      <a:pt x="1" y="22"/>
                    </a:lnTo>
                    <a:lnTo>
                      <a:pt x="6" y="16"/>
                    </a:lnTo>
                    <a:lnTo>
                      <a:pt x="12" y="9"/>
                    </a:lnTo>
                    <a:lnTo>
                      <a:pt x="20" y="5"/>
                    </a:lnTo>
                    <a:lnTo>
                      <a:pt x="25" y="1"/>
                    </a:lnTo>
                    <a:lnTo>
                      <a:pt x="29" y="1"/>
                    </a:lnTo>
                    <a:lnTo>
                      <a:pt x="31" y="0"/>
                    </a:lnTo>
                    <a:lnTo>
                      <a:pt x="36" y="1"/>
                    </a:lnTo>
                    <a:lnTo>
                      <a:pt x="45" y="3"/>
                    </a:lnTo>
                    <a:lnTo>
                      <a:pt x="54" y="8"/>
                    </a:lnTo>
                    <a:lnTo>
                      <a:pt x="62" y="15"/>
                    </a:lnTo>
                    <a:lnTo>
                      <a:pt x="67" y="23"/>
                    </a:lnTo>
                    <a:lnTo>
                      <a:pt x="68" y="27"/>
                    </a:lnTo>
                    <a:lnTo>
                      <a:pt x="70" y="32"/>
                    </a:lnTo>
                    <a:lnTo>
                      <a:pt x="70" y="38"/>
                    </a:lnTo>
                    <a:lnTo>
                      <a:pt x="70" y="45"/>
                    </a:lnTo>
                    <a:lnTo>
                      <a:pt x="67" y="59"/>
                    </a:lnTo>
                    <a:lnTo>
                      <a:pt x="64" y="70"/>
                    </a:lnTo>
                    <a:lnTo>
                      <a:pt x="61" y="77"/>
                    </a:lnTo>
                    <a:lnTo>
                      <a:pt x="58" y="82"/>
                    </a:lnTo>
                    <a:lnTo>
                      <a:pt x="50" y="86"/>
                    </a:lnTo>
                    <a:lnTo>
                      <a:pt x="48" y="87"/>
                    </a:lnTo>
                    <a:lnTo>
                      <a:pt x="39" y="89"/>
                    </a:lnTo>
                    <a:lnTo>
                      <a:pt x="24" y="80"/>
                    </a:lnTo>
                    <a:lnTo>
                      <a:pt x="26" y="77"/>
                    </a:lnTo>
                    <a:lnTo>
                      <a:pt x="33" y="72"/>
                    </a:lnTo>
                    <a:lnTo>
                      <a:pt x="39" y="64"/>
                    </a:lnTo>
                    <a:lnTo>
                      <a:pt x="45" y="59"/>
                    </a:lnTo>
                    <a:lnTo>
                      <a:pt x="45" y="54"/>
                    </a:lnTo>
                    <a:lnTo>
                      <a:pt x="46" y="50"/>
                    </a:lnTo>
                    <a:lnTo>
                      <a:pt x="46" y="45"/>
                    </a:lnTo>
                    <a:lnTo>
                      <a:pt x="46" y="39"/>
                    </a:lnTo>
                    <a:lnTo>
                      <a:pt x="45" y="30"/>
                    </a:lnTo>
                    <a:lnTo>
                      <a:pt x="45" y="27"/>
                    </a:lnTo>
                    <a:lnTo>
                      <a:pt x="35" y="17"/>
                    </a:lnTo>
                    <a:lnTo>
                      <a:pt x="19" y="23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2" name="Freeform 136"/>
              <p:cNvSpPr>
                <a:spLocks/>
              </p:cNvSpPr>
              <p:nvPr/>
            </p:nvSpPr>
            <p:spPr bwMode="auto">
              <a:xfrm>
                <a:off x="5563" y="2197"/>
                <a:ext cx="14" cy="17"/>
              </a:xfrm>
              <a:custGeom>
                <a:avLst/>
                <a:gdLst>
                  <a:gd name="T0" fmla="*/ 3 w 71"/>
                  <a:gd name="T1" fmla="*/ 29 h 87"/>
                  <a:gd name="T2" fmla="*/ 1 w 71"/>
                  <a:gd name="T3" fmla="*/ 33 h 87"/>
                  <a:gd name="T4" fmla="*/ 0 w 71"/>
                  <a:gd name="T5" fmla="*/ 40 h 87"/>
                  <a:gd name="T6" fmla="*/ 0 w 71"/>
                  <a:gd name="T7" fmla="*/ 44 h 87"/>
                  <a:gd name="T8" fmla="*/ 3 w 71"/>
                  <a:gd name="T9" fmla="*/ 40 h 87"/>
                  <a:gd name="T10" fmla="*/ 9 w 71"/>
                  <a:gd name="T11" fmla="*/ 26 h 87"/>
                  <a:gd name="T12" fmla="*/ 17 w 71"/>
                  <a:gd name="T13" fmla="*/ 20 h 87"/>
                  <a:gd name="T14" fmla="*/ 23 w 71"/>
                  <a:gd name="T15" fmla="*/ 16 h 87"/>
                  <a:gd name="T16" fmla="*/ 32 w 71"/>
                  <a:gd name="T17" fmla="*/ 18 h 87"/>
                  <a:gd name="T18" fmla="*/ 37 w 71"/>
                  <a:gd name="T19" fmla="*/ 20 h 87"/>
                  <a:gd name="T20" fmla="*/ 42 w 71"/>
                  <a:gd name="T21" fmla="*/ 23 h 87"/>
                  <a:gd name="T22" fmla="*/ 46 w 71"/>
                  <a:gd name="T23" fmla="*/ 25 h 87"/>
                  <a:gd name="T24" fmla="*/ 48 w 71"/>
                  <a:gd name="T25" fmla="*/ 27 h 87"/>
                  <a:gd name="T26" fmla="*/ 49 w 71"/>
                  <a:gd name="T27" fmla="*/ 50 h 87"/>
                  <a:gd name="T28" fmla="*/ 39 w 71"/>
                  <a:gd name="T29" fmla="*/ 68 h 87"/>
                  <a:gd name="T30" fmla="*/ 18 w 71"/>
                  <a:gd name="T31" fmla="*/ 74 h 87"/>
                  <a:gd name="T32" fmla="*/ 22 w 71"/>
                  <a:gd name="T33" fmla="*/ 78 h 87"/>
                  <a:gd name="T34" fmla="*/ 27 w 71"/>
                  <a:gd name="T35" fmla="*/ 81 h 87"/>
                  <a:gd name="T36" fmla="*/ 34 w 71"/>
                  <a:gd name="T37" fmla="*/ 86 h 87"/>
                  <a:gd name="T38" fmla="*/ 39 w 71"/>
                  <a:gd name="T39" fmla="*/ 87 h 87"/>
                  <a:gd name="T40" fmla="*/ 45 w 71"/>
                  <a:gd name="T41" fmla="*/ 86 h 87"/>
                  <a:gd name="T42" fmla="*/ 49 w 71"/>
                  <a:gd name="T43" fmla="*/ 84 h 87"/>
                  <a:gd name="T44" fmla="*/ 51 w 71"/>
                  <a:gd name="T45" fmla="*/ 84 h 87"/>
                  <a:gd name="T46" fmla="*/ 51 w 71"/>
                  <a:gd name="T47" fmla="*/ 83 h 87"/>
                  <a:gd name="T48" fmla="*/ 55 w 71"/>
                  <a:gd name="T49" fmla="*/ 79 h 87"/>
                  <a:gd name="T50" fmla="*/ 57 w 71"/>
                  <a:gd name="T51" fmla="*/ 74 h 87"/>
                  <a:gd name="T52" fmla="*/ 61 w 71"/>
                  <a:gd name="T53" fmla="*/ 71 h 87"/>
                  <a:gd name="T54" fmla="*/ 65 w 71"/>
                  <a:gd name="T55" fmla="*/ 65 h 87"/>
                  <a:gd name="T56" fmla="*/ 69 w 71"/>
                  <a:gd name="T57" fmla="*/ 58 h 87"/>
                  <a:gd name="T58" fmla="*/ 71 w 71"/>
                  <a:gd name="T59" fmla="*/ 50 h 87"/>
                  <a:gd name="T60" fmla="*/ 71 w 71"/>
                  <a:gd name="T61" fmla="*/ 39 h 87"/>
                  <a:gd name="T62" fmla="*/ 69 w 71"/>
                  <a:gd name="T63" fmla="*/ 27 h 87"/>
                  <a:gd name="T64" fmla="*/ 64 w 71"/>
                  <a:gd name="T65" fmla="*/ 16 h 87"/>
                  <a:gd name="T66" fmla="*/ 58 w 71"/>
                  <a:gd name="T67" fmla="*/ 9 h 87"/>
                  <a:gd name="T68" fmla="*/ 55 w 71"/>
                  <a:gd name="T69" fmla="*/ 5 h 87"/>
                  <a:gd name="T70" fmla="*/ 50 w 71"/>
                  <a:gd name="T71" fmla="*/ 3 h 87"/>
                  <a:gd name="T72" fmla="*/ 43 w 71"/>
                  <a:gd name="T73" fmla="*/ 1 h 87"/>
                  <a:gd name="T74" fmla="*/ 37 w 71"/>
                  <a:gd name="T75" fmla="*/ 0 h 87"/>
                  <a:gd name="T76" fmla="*/ 31 w 71"/>
                  <a:gd name="T77" fmla="*/ 1 h 87"/>
                  <a:gd name="T78" fmla="*/ 24 w 71"/>
                  <a:gd name="T79" fmla="*/ 3 h 87"/>
                  <a:gd name="T80" fmla="*/ 19 w 71"/>
                  <a:gd name="T81" fmla="*/ 5 h 87"/>
                  <a:gd name="T82" fmla="*/ 9 w 71"/>
                  <a:gd name="T83" fmla="*/ 9 h 87"/>
                  <a:gd name="T84" fmla="*/ 7 w 71"/>
                  <a:gd name="T85" fmla="*/ 12 h 87"/>
                  <a:gd name="T86" fmla="*/ 3 w 71"/>
                  <a:gd name="T87" fmla="*/ 29 h 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1"/>
                  <a:gd name="T133" fmla="*/ 0 h 87"/>
                  <a:gd name="T134" fmla="*/ 71 w 71"/>
                  <a:gd name="T135" fmla="*/ 87 h 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1" h="87">
                    <a:moveTo>
                      <a:pt x="3" y="29"/>
                    </a:moveTo>
                    <a:lnTo>
                      <a:pt x="1" y="33"/>
                    </a:lnTo>
                    <a:lnTo>
                      <a:pt x="0" y="40"/>
                    </a:lnTo>
                    <a:lnTo>
                      <a:pt x="0" y="44"/>
                    </a:lnTo>
                    <a:lnTo>
                      <a:pt x="3" y="40"/>
                    </a:lnTo>
                    <a:lnTo>
                      <a:pt x="9" y="26"/>
                    </a:lnTo>
                    <a:lnTo>
                      <a:pt x="17" y="20"/>
                    </a:lnTo>
                    <a:lnTo>
                      <a:pt x="23" y="16"/>
                    </a:lnTo>
                    <a:lnTo>
                      <a:pt x="32" y="18"/>
                    </a:lnTo>
                    <a:lnTo>
                      <a:pt x="37" y="20"/>
                    </a:lnTo>
                    <a:lnTo>
                      <a:pt x="42" y="23"/>
                    </a:lnTo>
                    <a:lnTo>
                      <a:pt x="46" y="25"/>
                    </a:lnTo>
                    <a:lnTo>
                      <a:pt x="48" y="27"/>
                    </a:lnTo>
                    <a:lnTo>
                      <a:pt x="49" y="50"/>
                    </a:lnTo>
                    <a:lnTo>
                      <a:pt x="39" y="68"/>
                    </a:lnTo>
                    <a:lnTo>
                      <a:pt x="18" y="74"/>
                    </a:lnTo>
                    <a:lnTo>
                      <a:pt x="22" y="78"/>
                    </a:lnTo>
                    <a:lnTo>
                      <a:pt x="27" y="81"/>
                    </a:lnTo>
                    <a:lnTo>
                      <a:pt x="34" y="86"/>
                    </a:lnTo>
                    <a:lnTo>
                      <a:pt x="39" y="87"/>
                    </a:lnTo>
                    <a:lnTo>
                      <a:pt x="45" y="86"/>
                    </a:lnTo>
                    <a:lnTo>
                      <a:pt x="49" y="84"/>
                    </a:lnTo>
                    <a:lnTo>
                      <a:pt x="51" y="84"/>
                    </a:lnTo>
                    <a:lnTo>
                      <a:pt x="51" y="83"/>
                    </a:lnTo>
                    <a:lnTo>
                      <a:pt x="55" y="79"/>
                    </a:lnTo>
                    <a:lnTo>
                      <a:pt x="57" y="74"/>
                    </a:lnTo>
                    <a:lnTo>
                      <a:pt x="61" y="71"/>
                    </a:lnTo>
                    <a:lnTo>
                      <a:pt x="65" y="65"/>
                    </a:lnTo>
                    <a:lnTo>
                      <a:pt x="69" y="58"/>
                    </a:lnTo>
                    <a:lnTo>
                      <a:pt x="71" y="50"/>
                    </a:lnTo>
                    <a:lnTo>
                      <a:pt x="71" y="39"/>
                    </a:lnTo>
                    <a:lnTo>
                      <a:pt x="69" y="27"/>
                    </a:lnTo>
                    <a:lnTo>
                      <a:pt x="64" y="16"/>
                    </a:lnTo>
                    <a:lnTo>
                      <a:pt x="58" y="9"/>
                    </a:lnTo>
                    <a:lnTo>
                      <a:pt x="55" y="5"/>
                    </a:lnTo>
                    <a:lnTo>
                      <a:pt x="50" y="3"/>
                    </a:lnTo>
                    <a:lnTo>
                      <a:pt x="43" y="1"/>
                    </a:lnTo>
                    <a:lnTo>
                      <a:pt x="37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9" y="5"/>
                    </a:lnTo>
                    <a:lnTo>
                      <a:pt x="9" y="9"/>
                    </a:lnTo>
                    <a:lnTo>
                      <a:pt x="7" y="12"/>
                    </a:lnTo>
                    <a:lnTo>
                      <a:pt x="3" y="29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3" name="Freeform 137"/>
              <p:cNvSpPr>
                <a:spLocks/>
              </p:cNvSpPr>
              <p:nvPr/>
            </p:nvSpPr>
            <p:spPr bwMode="auto">
              <a:xfrm>
                <a:off x="5563" y="2258"/>
                <a:ext cx="27" cy="12"/>
              </a:xfrm>
              <a:custGeom>
                <a:avLst/>
                <a:gdLst>
                  <a:gd name="T0" fmla="*/ 0 w 134"/>
                  <a:gd name="T1" fmla="*/ 47 h 62"/>
                  <a:gd name="T2" fmla="*/ 15 w 134"/>
                  <a:gd name="T3" fmla="*/ 37 h 62"/>
                  <a:gd name="T4" fmla="*/ 46 w 134"/>
                  <a:gd name="T5" fmla="*/ 27 h 62"/>
                  <a:gd name="T6" fmla="*/ 82 w 134"/>
                  <a:gd name="T7" fmla="*/ 12 h 62"/>
                  <a:gd name="T8" fmla="*/ 97 w 134"/>
                  <a:gd name="T9" fmla="*/ 6 h 62"/>
                  <a:gd name="T10" fmla="*/ 124 w 134"/>
                  <a:gd name="T11" fmla="*/ 0 h 62"/>
                  <a:gd name="T12" fmla="*/ 134 w 134"/>
                  <a:gd name="T13" fmla="*/ 2 h 62"/>
                  <a:gd name="T14" fmla="*/ 134 w 134"/>
                  <a:gd name="T15" fmla="*/ 9 h 62"/>
                  <a:gd name="T16" fmla="*/ 124 w 134"/>
                  <a:gd name="T17" fmla="*/ 15 h 62"/>
                  <a:gd name="T18" fmla="*/ 111 w 134"/>
                  <a:gd name="T19" fmla="*/ 17 h 62"/>
                  <a:gd name="T20" fmla="*/ 85 w 134"/>
                  <a:gd name="T21" fmla="*/ 22 h 62"/>
                  <a:gd name="T22" fmla="*/ 68 w 134"/>
                  <a:gd name="T23" fmla="*/ 30 h 62"/>
                  <a:gd name="T24" fmla="*/ 56 w 134"/>
                  <a:gd name="T25" fmla="*/ 36 h 62"/>
                  <a:gd name="T26" fmla="*/ 45 w 134"/>
                  <a:gd name="T27" fmla="*/ 41 h 62"/>
                  <a:gd name="T28" fmla="*/ 31 w 134"/>
                  <a:gd name="T29" fmla="*/ 46 h 62"/>
                  <a:gd name="T30" fmla="*/ 20 w 134"/>
                  <a:gd name="T31" fmla="*/ 58 h 62"/>
                  <a:gd name="T32" fmla="*/ 12 w 134"/>
                  <a:gd name="T33" fmla="*/ 62 h 62"/>
                  <a:gd name="T34" fmla="*/ 3 w 134"/>
                  <a:gd name="T35" fmla="*/ 62 h 62"/>
                  <a:gd name="T36" fmla="*/ 0 w 134"/>
                  <a:gd name="T37" fmla="*/ 47 h 6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4"/>
                  <a:gd name="T58" fmla="*/ 0 h 62"/>
                  <a:gd name="T59" fmla="*/ 134 w 134"/>
                  <a:gd name="T60" fmla="*/ 62 h 6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4" h="62">
                    <a:moveTo>
                      <a:pt x="0" y="47"/>
                    </a:moveTo>
                    <a:lnTo>
                      <a:pt x="15" y="37"/>
                    </a:lnTo>
                    <a:lnTo>
                      <a:pt x="46" y="27"/>
                    </a:lnTo>
                    <a:lnTo>
                      <a:pt x="82" y="12"/>
                    </a:lnTo>
                    <a:lnTo>
                      <a:pt x="97" y="6"/>
                    </a:lnTo>
                    <a:lnTo>
                      <a:pt x="124" y="0"/>
                    </a:lnTo>
                    <a:lnTo>
                      <a:pt x="134" y="2"/>
                    </a:lnTo>
                    <a:lnTo>
                      <a:pt x="134" y="9"/>
                    </a:lnTo>
                    <a:lnTo>
                      <a:pt x="124" y="15"/>
                    </a:lnTo>
                    <a:lnTo>
                      <a:pt x="111" y="17"/>
                    </a:lnTo>
                    <a:lnTo>
                      <a:pt x="85" y="22"/>
                    </a:lnTo>
                    <a:lnTo>
                      <a:pt x="68" y="30"/>
                    </a:lnTo>
                    <a:lnTo>
                      <a:pt x="56" y="36"/>
                    </a:lnTo>
                    <a:lnTo>
                      <a:pt x="45" y="41"/>
                    </a:lnTo>
                    <a:lnTo>
                      <a:pt x="31" y="46"/>
                    </a:lnTo>
                    <a:lnTo>
                      <a:pt x="20" y="58"/>
                    </a:lnTo>
                    <a:lnTo>
                      <a:pt x="12" y="62"/>
                    </a:lnTo>
                    <a:lnTo>
                      <a:pt x="3" y="6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3349" name="Group 146"/>
            <p:cNvGrpSpPr>
              <a:grpSpLocks/>
            </p:cNvGrpSpPr>
            <p:nvPr/>
          </p:nvGrpSpPr>
          <p:grpSpPr bwMode="auto">
            <a:xfrm>
              <a:off x="164" y="1714"/>
              <a:ext cx="392" cy="388"/>
              <a:chOff x="5092" y="2202"/>
              <a:chExt cx="392" cy="388"/>
            </a:xfrm>
          </p:grpSpPr>
          <p:sp>
            <p:nvSpPr>
              <p:cNvPr id="13351" name="Freeform 147"/>
              <p:cNvSpPr>
                <a:spLocks/>
              </p:cNvSpPr>
              <p:nvPr/>
            </p:nvSpPr>
            <p:spPr bwMode="auto">
              <a:xfrm>
                <a:off x="5176" y="2284"/>
                <a:ext cx="224" cy="224"/>
              </a:xfrm>
              <a:custGeom>
                <a:avLst/>
                <a:gdLst>
                  <a:gd name="T0" fmla="*/ 1071 w 1788"/>
                  <a:gd name="T1" fmla="*/ 1771 h 1788"/>
                  <a:gd name="T2" fmla="*/ 1244 w 1788"/>
                  <a:gd name="T3" fmla="*/ 1718 h 1788"/>
                  <a:gd name="T4" fmla="*/ 1398 w 1788"/>
                  <a:gd name="T5" fmla="*/ 1634 h 1788"/>
                  <a:gd name="T6" fmla="*/ 1529 w 1788"/>
                  <a:gd name="T7" fmla="*/ 1523 h 1788"/>
                  <a:gd name="T8" fmla="*/ 1639 w 1788"/>
                  <a:gd name="T9" fmla="*/ 1390 h 1788"/>
                  <a:gd name="T10" fmla="*/ 1719 w 1788"/>
                  <a:gd name="T11" fmla="*/ 1239 h 1788"/>
                  <a:gd name="T12" fmla="*/ 1771 w 1788"/>
                  <a:gd name="T13" fmla="*/ 1074 h 1788"/>
                  <a:gd name="T14" fmla="*/ 1788 w 1788"/>
                  <a:gd name="T15" fmla="*/ 899 h 1788"/>
                  <a:gd name="T16" fmla="*/ 1772 w 1788"/>
                  <a:gd name="T17" fmla="*/ 720 h 1788"/>
                  <a:gd name="T18" fmla="*/ 1718 w 1788"/>
                  <a:gd name="T19" fmla="*/ 546 h 1788"/>
                  <a:gd name="T20" fmla="*/ 1634 w 1788"/>
                  <a:gd name="T21" fmla="*/ 391 h 1788"/>
                  <a:gd name="T22" fmla="*/ 1523 w 1788"/>
                  <a:gd name="T23" fmla="*/ 259 h 1788"/>
                  <a:gd name="T24" fmla="*/ 1392 w 1788"/>
                  <a:gd name="T25" fmla="*/ 151 h 1788"/>
                  <a:gd name="T26" fmla="*/ 1239 w 1788"/>
                  <a:gd name="T27" fmla="*/ 69 h 1788"/>
                  <a:gd name="T28" fmla="*/ 1075 w 1788"/>
                  <a:gd name="T29" fmla="*/ 19 h 1788"/>
                  <a:gd name="T30" fmla="*/ 901 w 1788"/>
                  <a:gd name="T31" fmla="*/ 0 h 1788"/>
                  <a:gd name="T32" fmla="*/ 720 w 1788"/>
                  <a:gd name="T33" fmla="*/ 19 h 1788"/>
                  <a:gd name="T34" fmla="*/ 546 w 1788"/>
                  <a:gd name="T35" fmla="*/ 70 h 1788"/>
                  <a:gd name="T36" fmla="*/ 392 w 1788"/>
                  <a:gd name="T37" fmla="*/ 154 h 1788"/>
                  <a:gd name="T38" fmla="*/ 259 w 1788"/>
                  <a:gd name="T39" fmla="*/ 265 h 1788"/>
                  <a:gd name="T40" fmla="*/ 152 w 1788"/>
                  <a:gd name="T41" fmla="*/ 399 h 1788"/>
                  <a:gd name="T42" fmla="*/ 70 w 1788"/>
                  <a:gd name="T43" fmla="*/ 549 h 1788"/>
                  <a:gd name="T44" fmla="*/ 19 w 1788"/>
                  <a:gd name="T45" fmla="*/ 715 h 1788"/>
                  <a:gd name="T46" fmla="*/ 0 w 1788"/>
                  <a:gd name="T47" fmla="*/ 889 h 1788"/>
                  <a:gd name="T48" fmla="*/ 19 w 1788"/>
                  <a:gd name="T49" fmla="*/ 1070 h 1788"/>
                  <a:gd name="T50" fmla="*/ 71 w 1788"/>
                  <a:gd name="T51" fmla="*/ 1242 h 1788"/>
                  <a:gd name="T52" fmla="*/ 155 w 1788"/>
                  <a:gd name="T53" fmla="*/ 1396 h 1788"/>
                  <a:gd name="T54" fmla="*/ 266 w 1788"/>
                  <a:gd name="T55" fmla="*/ 1529 h 1788"/>
                  <a:gd name="T56" fmla="*/ 399 w 1788"/>
                  <a:gd name="T57" fmla="*/ 1638 h 1788"/>
                  <a:gd name="T58" fmla="*/ 549 w 1788"/>
                  <a:gd name="T59" fmla="*/ 1719 h 1788"/>
                  <a:gd name="T60" fmla="*/ 715 w 1788"/>
                  <a:gd name="T61" fmla="*/ 1769 h 1788"/>
                  <a:gd name="T62" fmla="*/ 889 w 1788"/>
                  <a:gd name="T63" fmla="*/ 1788 h 1788"/>
                  <a:gd name="T64" fmla="*/ 1071 w 1788"/>
                  <a:gd name="T65" fmla="*/ 1771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88"/>
                  <a:gd name="T100" fmla="*/ 0 h 1788"/>
                  <a:gd name="T101" fmla="*/ 1788 w 1788"/>
                  <a:gd name="T102" fmla="*/ 1788 h 17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88" h="1788">
                    <a:moveTo>
                      <a:pt x="1071" y="1771"/>
                    </a:moveTo>
                    <a:lnTo>
                      <a:pt x="1244" y="1718"/>
                    </a:lnTo>
                    <a:lnTo>
                      <a:pt x="1398" y="1634"/>
                    </a:lnTo>
                    <a:lnTo>
                      <a:pt x="1529" y="1523"/>
                    </a:lnTo>
                    <a:lnTo>
                      <a:pt x="1639" y="1390"/>
                    </a:lnTo>
                    <a:lnTo>
                      <a:pt x="1719" y="1239"/>
                    </a:lnTo>
                    <a:lnTo>
                      <a:pt x="1771" y="1074"/>
                    </a:lnTo>
                    <a:lnTo>
                      <a:pt x="1788" y="899"/>
                    </a:lnTo>
                    <a:lnTo>
                      <a:pt x="1772" y="720"/>
                    </a:lnTo>
                    <a:lnTo>
                      <a:pt x="1718" y="546"/>
                    </a:lnTo>
                    <a:lnTo>
                      <a:pt x="1634" y="391"/>
                    </a:lnTo>
                    <a:lnTo>
                      <a:pt x="1523" y="259"/>
                    </a:lnTo>
                    <a:lnTo>
                      <a:pt x="1392" y="151"/>
                    </a:lnTo>
                    <a:lnTo>
                      <a:pt x="1239" y="69"/>
                    </a:lnTo>
                    <a:lnTo>
                      <a:pt x="1075" y="19"/>
                    </a:lnTo>
                    <a:lnTo>
                      <a:pt x="901" y="0"/>
                    </a:lnTo>
                    <a:lnTo>
                      <a:pt x="720" y="19"/>
                    </a:lnTo>
                    <a:lnTo>
                      <a:pt x="546" y="70"/>
                    </a:lnTo>
                    <a:lnTo>
                      <a:pt x="392" y="154"/>
                    </a:lnTo>
                    <a:lnTo>
                      <a:pt x="259" y="265"/>
                    </a:lnTo>
                    <a:lnTo>
                      <a:pt x="152" y="399"/>
                    </a:lnTo>
                    <a:lnTo>
                      <a:pt x="70" y="549"/>
                    </a:lnTo>
                    <a:lnTo>
                      <a:pt x="19" y="715"/>
                    </a:lnTo>
                    <a:lnTo>
                      <a:pt x="0" y="889"/>
                    </a:lnTo>
                    <a:lnTo>
                      <a:pt x="19" y="1070"/>
                    </a:lnTo>
                    <a:lnTo>
                      <a:pt x="71" y="1242"/>
                    </a:lnTo>
                    <a:lnTo>
                      <a:pt x="155" y="1396"/>
                    </a:lnTo>
                    <a:lnTo>
                      <a:pt x="266" y="1529"/>
                    </a:lnTo>
                    <a:lnTo>
                      <a:pt x="399" y="1638"/>
                    </a:lnTo>
                    <a:lnTo>
                      <a:pt x="549" y="1719"/>
                    </a:lnTo>
                    <a:lnTo>
                      <a:pt x="715" y="1769"/>
                    </a:lnTo>
                    <a:lnTo>
                      <a:pt x="889" y="1788"/>
                    </a:lnTo>
                    <a:lnTo>
                      <a:pt x="1071" y="1771"/>
                    </a:lnTo>
                    <a:close/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52" name="Line 148"/>
              <p:cNvSpPr>
                <a:spLocks noChangeShapeType="1"/>
              </p:cNvSpPr>
              <p:nvPr/>
            </p:nvSpPr>
            <p:spPr bwMode="auto">
              <a:xfrm flipH="1" flipV="1">
                <a:off x="5250" y="2202"/>
                <a:ext cx="14" cy="73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3" name="Line 149"/>
              <p:cNvSpPr>
                <a:spLocks noChangeShapeType="1"/>
              </p:cNvSpPr>
              <p:nvPr/>
            </p:nvSpPr>
            <p:spPr bwMode="auto">
              <a:xfrm flipH="1" flipV="1">
                <a:off x="5143" y="2262"/>
                <a:ext cx="54" cy="50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4" name="Line 150"/>
              <p:cNvSpPr>
                <a:spLocks noChangeShapeType="1"/>
              </p:cNvSpPr>
              <p:nvPr/>
            </p:nvSpPr>
            <p:spPr bwMode="auto">
              <a:xfrm flipH="1" flipV="1">
                <a:off x="5092" y="2373"/>
                <a:ext cx="73" cy="8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5" name="Line 151"/>
              <p:cNvSpPr>
                <a:spLocks noChangeShapeType="1"/>
              </p:cNvSpPr>
              <p:nvPr/>
            </p:nvSpPr>
            <p:spPr bwMode="auto">
              <a:xfrm flipH="1">
                <a:off x="5116" y="2457"/>
                <a:ext cx="64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6" name="Line 152"/>
              <p:cNvSpPr>
                <a:spLocks noChangeShapeType="1"/>
              </p:cNvSpPr>
              <p:nvPr/>
            </p:nvSpPr>
            <p:spPr bwMode="auto">
              <a:xfrm flipH="1">
                <a:off x="5206" y="2509"/>
                <a:ext cx="31" cy="6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7" name="Line 153"/>
              <p:cNvSpPr>
                <a:spLocks noChangeShapeType="1"/>
              </p:cNvSpPr>
              <p:nvPr/>
            </p:nvSpPr>
            <p:spPr bwMode="auto">
              <a:xfrm>
                <a:off x="5313" y="2517"/>
                <a:ext cx="14" cy="73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8" name="Line 154"/>
              <p:cNvSpPr>
                <a:spLocks noChangeShapeType="1"/>
              </p:cNvSpPr>
              <p:nvPr/>
            </p:nvSpPr>
            <p:spPr bwMode="auto">
              <a:xfrm>
                <a:off x="5379" y="2480"/>
                <a:ext cx="54" cy="50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9" name="Line 155"/>
              <p:cNvSpPr>
                <a:spLocks noChangeShapeType="1"/>
              </p:cNvSpPr>
              <p:nvPr/>
            </p:nvSpPr>
            <p:spPr bwMode="auto">
              <a:xfrm>
                <a:off x="5411" y="2410"/>
                <a:ext cx="73" cy="9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0" name="Line 156"/>
              <p:cNvSpPr>
                <a:spLocks noChangeShapeType="1"/>
              </p:cNvSpPr>
              <p:nvPr/>
            </p:nvSpPr>
            <p:spPr bwMode="auto">
              <a:xfrm flipV="1">
                <a:off x="5396" y="2299"/>
                <a:ext cx="65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1" name="Line 157"/>
              <p:cNvSpPr>
                <a:spLocks noChangeShapeType="1"/>
              </p:cNvSpPr>
              <p:nvPr/>
            </p:nvSpPr>
            <p:spPr bwMode="auto">
              <a:xfrm flipV="1">
                <a:off x="5340" y="2217"/>
                <a:ext cx="31" cy="6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2" name="Line 158"/>
              <p:cNvSpPr>
                <a:spLocks noChangeShapeType="1"/>
              </p:cNvSpPr>
              <p:nvPr/>
            </p:nvSpPr>
            <p:spPr bwMode="auto">
              <a:xfrm flipH="1" flipV="1">
                <a:off x="5210" y="2256"/>
                <a:ext cx="18" cy="32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3" name="Line 159"/>
              <p:cNvSpPr>
                <a:spLocks noChangeShapeType="1"/>
              </p:cNvSpPr>
              <p:nvPr/>
            </p:nvSpPr>
            <p:spPr bwMode="auto">
              <a:xfrm flipH="1" flipV="1">
                <a:off x="5143" y="2329"/>
                <a:ext cx="33" cy="15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4" name="Line 160"/>
              <p:cNvSpPr>
                <a:spLocks noChangeShapeType="1"/>
              </p:cNvSpPr>
              <p:nvPr/>
            </p:nvSpPr>
            <p:spPr bwMode="auto">
              <a:xfrm flipH="1">
                <a:off x="5131" y="2420"/>
                <a:ext cx="36" cy="7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5" name="Line 161"/>
              <p:cNvSpPr>
                <a:spLocks noChangeShapeType="1"/>
              </p:cNvSpPr>
              <p:nvPr/>
            </p:nvSpPr>
            <p:spPr bwMode="auto">
              <a:xfrm flipH="1">
                <a:off x="5180" y="2487"/>
                <a:ext cx="24" cy="2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6" name="Line 162"/>
              <p:cNvSpPr>
                <a:spLocks noChangeShapeType="1"/>
              </p:cNvSpPr>
              <p:nvPr/>
            </p:nvSpPr>
            <p:spPr bwMode="auto">
              <a:xfrm flipH="1">
                <a:off x="5269" y="2519"/>
                <a:ext cx="5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7" name="Line 163"/>
              <p:cNvSpPr>
                <a:spLocks noChangeShapeType="1"/>
              </p:cNvSpPr>
              <p:nvPr/>
            </p:nvSpPr>
            <p:spPr bwMode="auto">
              <a:xfrm>
                <a:off x="5349" y="2504"/>
                <a:ext cx="17" cy="32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8" name="Line 164"/>
              <p:cNvSpPr>
                <a:spLocks noChangeShapeType="1"/>
              </p:cNvSpPr>
              <p:nvPr/>
            </p:nvSpPr>
            <p:spPr bwMode="auto">
              <a:xfrm>
                <a:off x="5401" y="2448"/>
                <a:ext cx="33" cy="15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9" name="Line 165"/>
              <p:cNvSpPr>
                <a:spLocks noChangeShapeType="1"/>
              </p:cNvSpPr>
              <p:nvPr/>
            </p:nvSpPr>
            <p:spPr bwMode="auto">
              <a:xfrm flipV="1">
                <a:off x="5410" y="2365"/>
                <a:ext cx="35" cy="7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0" name="Line 166"/>
              <p:cNvSpPr>
                <a:spLocks noChangeShapeType="1"/>
              </p:cNvSpPr>
              <p:nvPr/>
            </p:nvSpPr>
            <p:spPr bwMode="auto">
              <a:xfrm flipV="1">
                <a:off x="5372" y="2279"/>
                <a:ext cx="25" cy="2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1" name="Line 167"/>
              <p:cNvSpPr>
                <a:spLocks noChangeShapeType="1"/>
              </p:cNvSpPr>
              <p:nvPr/>
            </p:nvSpPr>
            <p:spPr bwMode="auto">
              <a:xfrm flipV="1">
                <a:off x="5303" y="2237"/>
                <a:ext cx="4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2" name="Freeform 168"/>
              <p:cNvSpPr>
                <a:spLocks/>
              </p:cNvSpPr>
              <p:nvPr/>
            </p:nvSpPr>
            <p:spPr bwMode="auto">
              <a:xfrm>
                <a:off x="5257" y="2352"/>
                <a:ext cx="20" cy="28"/>
              </a:xfrm>
              <a:custGeom>
                <a:avLst/>
                <a:gdLst>
                  <a:gd name="T0" fmla="*/ 81 w 162"/>
                  <a:gd name="T1" fmla="*/ 224 h 224"/>
                  <a:gd name="T2" fmla="*/ 97 w 162"/>
                  <a:gd name="T3" fmla="*/ 221 h 224"/>
                  <a:gd name="T4" fmla="*/ 113 w 162"/>
                  <a:gd name="T5" fmla="*/ 214 h 224"/>
                  <a:gd name="T6" fmla="*/ 126 w 162"/>
                  <a:gd name="T7" fmla="*/ 204 h 224"/>
                  <a:gd name="T8" fmla="*/ 138 w 162"/>
                  <a:gd name="T9" fmla="*/ 190 h 224"/>
                  <a:gd name="T10" fmla="*/ 148 w 162"/>
                  <a:gd name="T11" fmla="*/ 174 h 224"/>
                  <a:gd name="T12" fmla="*/ 155 w 162"/>
                  <a:gd name="T13" fmla="*/ 155 h 224"/>
                  <a:gd name="T14" fmla="*/ 160 w 162"/>
                  <a:gd name="T15" fmla="*/ 134 h 224"/>
                  <a:gd name="T16" fmla="*/ 162 w 162"/>
                  <a:gd name="T17" fmla="*/ 112 h 224"/>
                  <a:gd name="T18" fmla="*/ 160 w 162"/>
                  <a:gd name="T19" fmla="*/ 88 h 224"/>
                  <a:gd name="T20" fmla="*/ 155 w 162"/>
                  <a:gd name="T21" fmla="*/ 67 h 224"/>
                  <a:gd name="T22" fmla="*/ 148 w 162"/>
                  <a:gd name="T23" fmla="*/ 48 h 224"/>
                  <a:gd name="T24" fmla="*/ 138 w 162"/>
                  <a:gd name="T25" fmla="*/ 32 h 224"/>
                  <a:gd name="T26" fmla="*/ 126 w 162"/>
                  <a:gd name="T27" fmla="*/ 17 h 224"/>
                  <a:gd name="T28" fmla="*/ 113 w 162"/>
                  <a:gd name="T29" fmla="*/ 8 h 224"/>
                  <a:gd name="T30" fmla="*/ 97 w 162"/>
                  <a:gd name="T31" fmla="*/ 2 h 224"/>
                  <a:gd name="T32" fmla="*/ 81 w 162"/>
                  <a:gd name="T33" fmla="*/ 0 h 224"/>
                  <a:gd name="T34" fmla="*/ 64 w 162"/>
                  <a:gd name="T35" fmla="*/ 2 h 224"/>
                  <a:gd name="T36" fmla="*/ 49 w 162"/>
                  <a:gd name="T37" fmla="*/ 8 h 224"/>
                  <a:gd name="T38" fmla="*/ 35 w 162"/>
                  <a:gd name="T39" fmla="*/ 17 h 224"/>
                  <a:gd name="T40" fmla="*/ 23 w 162"/>
                  <a:gd name="T41" fmla="*/ 32 h 224"/>
                  <a:gd name="T42" fmla="*/ 13 w 162"/>
                  <a:gd name="T43" fmla="*/ 48 h 224"/>
                  <a:gd name="T44" fmla="*/ 6 w 162"/>
                  <a:gd name="T45" fmla="*/ 67 h 224"/>
                  <a:gd name="T46" fmla="*/ 1 w 162"/>
                  <a:gd name="T47" fmla="*/ 88 h 224"/>
                  <a:gd name="T48" fmla="*/ 0 w 162"/>
                  <a:gd name="T49" fmla="*/ 112 h 224"/>
                  <a:gd name="T50" fmla="*/ 1 w 162"/>
                  <a:gd name="T51" fmla="*/ 134 h 224"/>
                  <a:gd name="T52" fmla="*/ 6 w 162"/>
                  <a:gd name="T53" fmla="*/ 155 h 224"/>
                  <a:gd name="T54" fmla="*/ 13 w 162"/>
                  <a:gd name="T55" fmla="*/ 174 h 224"/>
                  <a:gd name="T56" fmla="*/ 23 w 162"/>
                  <a:gd name="T57" fmla="*/ 190 h 224"/>
                  <a:gd name="T58" fmla="*/ 35 w 162"/>
                  <a:gd name="T59" fmla="*/ 204 h 224"/>
                  <a:gd name="T60" fmla="*/ 49 w 162"/>
                  <a:gd name="T61" fmla="*/ 214 h 224"/>
                  <a:gd name="T62" fmla="*/ 64 w 162"/>
                  <a:gd name="T63" fmla="*/ 221 h 224"/>
                  <a:gd name="T64" fmla="*/ 81 w 162"/>
                  <a:gd name="T65" fmla="*/ 224 h 2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2"/>
                  <a:gd name="T100" fmla="*/ 0 h 224"/>
                  <a:gd name="T101" fmla="*/ 162 w 162"/>
                  <a:gd name="T102" fmla="*/ 224 h 2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2" h="224">
                    <a:moveTo>
                      <a:pt x="81" y="224"/>
                    </a:moveTo>
                    <a:lnTo>
                      <a:pt x="97" y="221"/>
                    </a:lnTo>
                    <a:lnTo>
                      <a:pt x="113" y="214"/>
                    </a:lnTo>
                    <a:lnTo>
                      <a:pt x="126" y="204"/>
                    </a:lnTo>
                    <a:lnTo>
                      <a:pt x="138" y="190"/>
                    </a:lnTo>
                    <a:lnTo>
                      <a:pt x="148" y="174"/>
                    </a:lnTo>
                    <a:lnTo>
                      <a:pt x="155" y="155"/>
                    </a:lnTo>
                    <a:lnTo>
                      <a:pt x="160" y="134"/>
                    </a:lnTo>
                    <a:lnTo>
                      <a:pt x="162" y="112"/>
                    </a:lnTo>
                    <a:lnTo>
                      <a:pt x="160" y="88"/>
                    </a:lnTo>
                    <a:lnTo>
                      <a:pt x="155" y="67"/>
                    </a:lnTo>
                    <a:lnTo>
                      <a:pt x="148" y="48"/>
                    </a:lnTo>
                    <a:lnTo>
                      <a:pt x="138" y="32"/>
                    </a:lnTo>
                    <a:lnTo>
                      <a:pt x="126" y="17"/>
                    </a:lnTo>
                    <a:lnTo>
                      <a:pt x="113" y="8"/>
                    </a:lnTo>
                    <a:lnTo>
                      <a:pt x="97" y="2"/>
                    </a:lnTo>
                    <a:lnTo>
                      <a:pt x="81" y="0"/>
                    </a:lnTo>
                    <a:lnTo>
                      <a:pt x="64" y="2"/>
                    </a:lnTo>
                    <a:lnTo>
                      <a:pt x="49" y="8"/>
                    </a:lnTo>
                    <a:lnTo>
                      <a:pt x="35" y="17"/>
                    </a:lnTo>
                    <a:lnTo>
                      <a:pt x="23" y="32"/>
                    </a:lnTo>
                    <a:lnTo>
                      <a:pt x="13" y="48"/>
                    </a:lnTo>
                    <a:lnTo>
                      <a:pt x="6" y="67"/>
                    </a:lnTo>
                    <a:lnTo>
                      <a:pt x="1" y="88"/>
                    </a:lnTo>
                    <a:lnTo>
                      <a:pt x="0" y="112"/>
                    </a:lnTo>
                    <a:lnTo>
                      <a:pt x="1" y="134"/>
                    </a:lnTo>
                    <a:lnTo>
                      <a:pt x="6" y="155"/>
                    </a:lnTo>
                    <a:lnTo>
                      <a:pt x="13" y="174"/>
                    </a:lnTo>
                    <a:lnTo>
                      <a:pt x="23" y="190"/>
                    </a:lnTo>
                    <a:lnTo>
                      <a:pt x="35" y="204"/>
                    </a:lnTo>
                    <a:lnTo>
                      <a:pt x="49" y="214"/>
                    </a:lnTo>
                    <a:lnTo>
                      <a:pt x="64" y="221"/>
                    </a:lnTo>
                    <a:lnTo>
                      <a:pt x="81" y="224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3" name="Freeform 169"/>
              <p:cNvSpPr>
                <a:spLocks/>
              </p:cNvSpPr>
              <p:nvPr/>
            </p:nvSpPr>
            <p:spPr bwMode="auto">
              <a:xfrm>
                <a:off x="5309" y="2352"/>
                <a:ext cx="20" cy="28"/>
              </a:xfrm>
              <a:custGeom>
                <a:avLst/>
                <a:gdLst>
                  <a:gd name="T0" fmla="*/ 81 w 162"/>
                  <a:gd name="T1" fmla="*/ 224 h 224"/>
                  <a:gd name="T2" fmla="*/ 96 w 162"/>
                  <a:gd name="T3" fmla="*/ 221 h 224"/>
                  <a:gd name="T4" fmla="*/ 112 w 162"/>
                  <a:gd name="T5" fmla="*/ 214 h 224"/>
                  <a:gd name="T6" fmla="*/ 125 w 162"/>
                  <a:gd name="T7" fmla="*/ 204 h 224"/>
                  <a:gd name="T8" fmla="*/ 138 w 162"/>
                  <a:gd name="T9" fmla="*/ 190 h 224"/>
                  <a:gd name="T10" fmla="*/ 147 w 162"/>
                  <a:gd name="T11" fmla="*/ 174 h 224"/>
                  <a:gd name="T12" fmla="*/ 154 w 162"/>
                  <a:gd name="T13" fmla="*/ 155 h 224"/>
                  <a:gd name="T14" fmla="*/ 160 w 162"/>
                  <a:gd name="T15" fmla="*/ 134 h 224"/>
                  <a:gd name="T16" fmla="*/ 162 w 162"/>
                  <a:gd name="T17" fmla="*/ 112 h 224"/>
                  <a:gd name="T18" fmla="*/ 160 w 162"/>
                  <a:gd name="T19" fmla="*/ 88 h 224"/>
                  <a:gd name="T20" fmla="*/ 154 w 162"/>
                  <a:gd name="T21" fmla="*/ 67 h 224"/>
                  <a:gd name="T22" fmla="*/ 147 w 162"/>
                  <a:gd name="T23" fmla="*/ 48 h 224"/>
                  <a:gd name="T24" fmla="*/ 138 w 162"/>
                  <a:gd name="T25" fmla="*/ 32 h 224"/>
                  <a:gd name="T26" fmla="*/ 125 w 162"/>
                  <a:gd name="T27" fmla="*/ 17 h 224"/>
                  <a:gd name="T28" fmla="*/ 112 w 162"/>
                  <a:gd name="T29" fmla="*/ 8 h 224"/>
                  <a:gd name="T30" fmla="*/ 96 w 162"/>
                  <a:gd name="T31" fmla="*/ 2 h 224"/>
                  <a:gd name="T32" fmla="*/ 81 w 162"/>
                  <a:gd name="T33" fmla="*/ 0 h 224"/>
                  <a:gd name="T34" fmla="*/ 63 w 162"/>
                  <a:gd name="T35" fmla="*/ 2 h 224"/>
                  <a:gd name="T36" fmla="*/ 49 w 162"/>
                  <a:gd name="T37" fmla="*/ 8 h 224"/>
                  <a:gd name="T38" fmla="*/ 34 w 162"/>
                  <a:gd name="T39" fmla="*/ 17 h 224"/>
                  <a:gd name="T40" fmla="*/ 23 w 162"/>
                  <a:gd name="T41" fmla="*/ 32 h 224"/>
                  <a:gd name="T42" fmla="*/ 13 w 162"/>
                  <a:gd name="T43" fmla="*/ 48 h 224"/>
                  <a:gd name="T44" fmla="*/ 5 w 162"/>
                  <a:gd name="T45" fmla="*/ 67 h 224"/>
                  <a:gd name="T46" fmla="*/ 1 w 162"/>
                  <a:gd name="T47" fmla="*/ 88 h 224"/>
                  <a:gd name="T48" fmla="*/ 0 w 162"/>
                  <a:gd name="T49" fmla="*/ 112 h 224"/>
                  <a:gd name="T50" fmla="*/ 1 w 162"/>
                  <a:gd name="T51" fmla="*/ 134 h 224"/>
                  <a:gd name="T52" fmla="*/ 5 w 162"/>
                  <a:gd name="T53" fmla="*/ 155 h 224"/>
                  <a:gd name="T54" fmla="*/ 13 w 162"/>
                  <a:gd name="T55" fmla="*/ 174 h 224"/>
                  <a:gd name="T56" fmla="*/ 23 w 162"/>
                  <a:gd name="T57" fmla="*/ 190 h 224"/>
                  <a:gd name="T58" fmla="*/ 34 w 162"/>
                  <a:gd name="T59" fmla="*/ 204 h 224"/>
                  <a:gd name="T60" fmla="*/ 49 w 162"/>
                  <a:gd name="T61" fmla="*/ 214 h 224"/>
                  <a:gd name="T62" fmla="*/ 63 w 162"/>
                  <a:gd name="T63" fmla="*/ 221 h 224"/>
                  <a:gd name="T64" fmla="*/ 81 w 162"/>
                  <a:gd name="T65" fmla="*/ 224 h 2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2"/>
                  <a:gd name="T100" fmla="*/ 0 h 224"/>
                  <a:gd name="T101" fmla="*/ 162 w 162"/>
                  <a:gd name="T102" fmla="*/ 224 h 2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2" h="224">
                    <a:moveTo>
                      <a:pt x="81" y="224"/>
                    </a:moveTo>
                    <a:lnTo>
                      <a:pt x="96" y="221"/>
                    </a:lnTo>
                    <a:lnTo>
                      <a:pt x="112" y="214"/>
                    </a:lnTo>
                    <a:lnTo>
                      <a:pt x="125" y="204"/>
                    </a:lnTo>
                    <a:lnTo>
                      <a:pt x="138" y="190"/>
                    </a:lnTo>
                    <a:lnTo>
                      <a:pt x="147" y="174"/>
                    </a:lnTo>
                    <a:lnTo>
                      <a:pt x="154" y="155"/>
                    </a:lnTo>
                    <a:lnTo>
                      <a:pt x="160" y="134"/>
                    </a:lnTo>
                    <a:lnTo>
                      <a:pt x="162" y="112"/>
                    </a:lnTo>
                    <a:lnTo>
                      <a:pt x="160" y="88"/>
                    </a:lnTo>
                    <a:lnTo>
                      <a:pt x="154" y="67"/>
                    </a:lnTo>
                    <a:lnTo>
                      <a:pt x="147" y="48"/>
                    </a:lnTo>
                    <a:lnTo>
                      <a:pt x="138" y="32"/>
                    </a:lnTo>
                    <a:lnTo>
                      <a:pt x="125" y="17"/>
                    </a:lnTo>
                    <a:lnTo>
                      <a:pt x="112" y="8"/>
                    </a:lnTo>
                    <a:lnTo>
                      <a:pt x="96" y="2"/>
                    </a:lnTo>
                    <a:lnTo>
                      <a:pt x="81" y="0"/>
                    </a:lnTo>
                    <a:lnTo>
                      <a:pt x="63" y="2"/>
                    </a:lnTo>
                    <a:lnTo>
                      <a:pt x="49" y="8"/>
                    </a:lnTo>
                    <a:lnTo>
                      <a:pt x="34" y="17"/>
                    </a:lnTo>
                    <a:lnTo>
                      <a:pt x="23" y="32"/>
                    </a:lnTo>
                    <a:lnTo>
                      <a:pt x="13" y="48"/>
                    </a:lnTo>
                    <a:lnTo>
                      <a:pt x="5" y="67"/>
                    </a:lnTo>
                    <a:lnTo>
                      <a:pt x="1" y="88"/>
                    </a:lnTo>
                    <a:lnTo>
                      <a:pt x="0" y="112"/>
                    </a:lnTo>
                    <a:lnTo>
                      <a:pt x="1" y="134"/>
                    </a:lnTo>
                    <a:lnTo>
                      <a:pt x="5" y="155"/>
                    </a:lnTo>
                    <a:lnTo>
                      <a:pt x="13" y="174"/>
                    </a:lnTo>
                    <a:lnTo>
                      <a:pt x="23" y="190"/>
                    </a:lnTo>
                    <a:lnTo>
                      <a:pt x="34" y="204"/>
                    </a:lnTo>
                    <a:lnTo>
                      <a:pt x="49" y="214"/>
                    </a:lnTo>
                    <a:lnTo>
                      <a:pt x="63" y="221"/>
                    </a:lnTo>
                    <a:lnTo>
                      <a:pt x="81" y="224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4" name="Freeform 170"/>
              <p:cNvSpPr>
                <a:spLocks/>
              </p:cNvSpPr>
              <p:nvPr/>
            </p:nvSpPr>
            <p:spPr bwMode="auto">
              <a:xfrm>
                <a:off x="5228" y="2402"/>
                <a:ext cx="119" cy="60"/>
              </a:xfrm>
              <a:custGeom>
                <a:avLst/>
                <a:gdLst>
                  <a:gd name="T0" fmla="*/ 0 w 954"/>
                  <a:gd name="T1" fmla="*/ 0 h 477"/>
                  <a:gd name="T2" fmla="*/ 8 w 954"/>
                  <a:gd name="T3" fmla="*/ 95 h 477"/>
                  <a:gd name="T4" fmla="*/ 36 w 954"/>
                  <a:gd name="T5" fmla="*/ 185 h 477"/>
                  <a:gd name="T6" fmla="*/ 79 w 954"/>
                  <a:gd name="T7" fmla="*/ 266 h 477"/>
                  <a:gd name="T8" fmla="*/ 138 w 954"/>
                  <a:gd name="T9" fmla="*/ 337 h 477"/>
                  <a:gd name="T10" fmla="*/ 209 w 954"/>
                  <a:gd name="T11" fmla="*/ 394 h 477"/>
                  <a:gd name="T12" fmla="*/ 290 w 954"/>
                  <a:gd name="T13" fmla="*/ 439 h 477"/>
                  <a:gd name="T14" fmla="*/ 380 w 954"/>
                  <a:gd name="T15" fmla="*/ 467 h 477"/>
                  <a:gd name="T16" fmla="*/ 476 w 954"/>
                  <a:gd name="T17" fmla="*/ 477 h 477"/>
                  <a:gd name="T18" fmla="*/ 571 w 954"/>
                  <a:gd name="T19" fmla="*/ 467 h 477"/>
                  <a:gd name="T20" fmla="*/ 662 w 954"/>
                  <a:gd name="T21" fmla="*/ 439 h 477"/>
                  <a:gd name="T22" fmla="*/ 742 w 954"/>
                  <a:gd name="T23" fmla="*/ 394 h 477"/>
                  <a:gd name="T24" fmla="*/ 814 w 954"/>
                  <a:gd name="T25" fmla="*/ 337 h 477"/>
                  <a:gd name="T26" fmla="*/ 871 w 954"/>
                  <a:gd name="T27" fmla="*/ 266 h 477"/>
                  <a:gd name="T28" fmla="*/ 915 w 954"/>
                  <a:gd name="T29" fmla="*/ 185 h 477"/>
                  <a:gd name="T30" fmla="*/ 943 w 954"/>
                  <a:gd name="T31" fmla="*/ 95 h 477"/>
                  <a:gd name="T32" fmla="*/ 954 w 954"/>
                  <a:gd name="T33" fmla="*/ 0 h 4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54"/>
                  <a:gd name="T52" fmla="*/ 0 h 477"/>
                  <a:gd name="T53" fmla="*/ 954 w 954"/>
                  <a:gd name="T54" fmla="*/ 477 h 4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54" h="477">
                    <a:moveTo>
                      <a:pt x="0" y="0"/>
                    </a:moveTo>
                    <a:lnTo>
                      <a:pt x="8" y="95"/>
                    </a:lnTo>
                    <a:lnTo>
                      <a:pt x="36" y="185"/>
                    </a:lnTo>
                    <a:lnTo>
                      <a:pt x="79" y="266"/>
                    </a:lnTo>
                    <a:lnTo>
                      <a:pt x="138" y="337"/>
                    </a:lnTo>
                    <a:lnTo>
                      <a:pt x="209" y="394"/>
                    </a:lnTo>
                    <a:lnTo>
                      <a:pt x="290" y="439"/>
                    </a:lnTo>
                    <a:lnTo>
                      <a:pt x="380" y="467"/>
                    </a:lnTo>
                    <a:lnTo>
                      <a:pt x="476" y="477"/>
                    </a:lnTo>
                    <a:lnTo>
                      <a:pt x="571" y="467"/>
                    </a:lnTo>
                    <a:lnTo>
                      <a:pt x="662" y="439"/>
                    </a:lnTo>
                    <a:lnTo>
                      <a:pt x="742" y="394"/>
                    </a:lnTo>
                    <a:lnTo>
                      <a:pt x="814" y="337"/>
                    </a:lnTo>
                    <a:lnTo>
                      <a:pt x="871" y="266"/>
                    </a:lnTo>
                    <a:lnTo>
                      <a:pt x="915" y="185"/>
                    </a:lnTo>
                    <a:lnTo>
                      <a:pt x="943" y="95"/>
                    </a:lnTo>
                    <a:lnTo>
                      <a:pt x="954" y="0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13350" name="Picture 177" descr="Camel Drinki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" y="911"/>
              <a:ext cx="492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2" name="Oval 131"/>
          <p:cNvSpPr/>
          <p:nvPr/>
        </p:nvSpPr>
        <p:spPr>
          <a:xfrm>
            <a:off x="1166306" y="3850250"/>
            <a:ext cx="624101" cy="1285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cxnSp>
        <p:nvCxnSpPr>
          <p:cNvPr id="134" name="Elbow Connector 133"/>
          <p:cNvCxnSpPr>
            <a:stCxn id="11" idx="1"/>
            <a:endCxn id="132" idx="6"/>
          </p:cNvCxnSpPr>
          <p:nvPr/>
        </p:nvCxnSpPr>
        <p:spPr>
          <a:xfrm rot="10800000" flipV="1">
            <a:off x="1790408" y="3820960"/>
            <a:ext cx="2020519" cy="672227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31789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allAtOnce" animBg="1"/>
      <p:bldP spid="132" grpId="0" uiExpand="1" animBg="1"/>
      <p:bldP spid="132" grpId="1" uiExpan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inh_Cam_Ranh_2 ( tau nga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270" y="1983545"/>
            <a:ext cx="6039730" cy="48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Vinh cam ranh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152270" cy="472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6006905" y="610772"/>
            <a:ext cx="6006904" cy="762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i="1" dirty="0" err="1">
                <a:solidFill>
                  <a:srgbClr val="002060"/>
                </a:solidFill>
              </a:rPr>
              <a:t>Độ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cao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của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đáy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Vịnh</a:t>
            </a:r>
            <a:r>
              <a:rPr lang="en-US" sz="4400" b="1" i="1" dirty="0">
                <a:solidFill>
                  <a:srgbClr val="002060"/>
                </a:solidFill>
              </a:rPr>
              <a:t> Cam </a:t>
            </a:r>
            <a:r>
              <a:rPr lang="en-US" sz="4400" b="1" i="1" dirty="0" err="1">
                <a:solidFill>
                  <a:srgbClr val="002060"/>
                </a:solidFill>
              </a:rPr>
              <a:t>Ranh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là</a:t>
            </a:r>
            <a:r>
              <a:rPr lang="en-US" sz="4400" b="1" i="1" dirty="0">
                <a:solidFill>
                  <a:srgbClr val="002060"/>
                </a:solidFill>
              </a:rPr>
              <a:t>  -30m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98473" y="5397500"/>
            <a:ext cx="610537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i="1" dirty="0" err="1">
                <a:solidFill>
                  <a:srgbClr val="FF0000"/>
                </a:solidFill>
              </a:rPr>
              <a:t>Đây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là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vị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trí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chiến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lược</a:t>
            </a:r>
            <a:r>
              <a:rPr lang="en-US" sz="3600" b="1" i="1" dirty="0">
                <a:solidFill>
                  <a:srgbClr val="FF0000"/>
                </a:solidFill>
              </a:rPr>
              <a:t/>
            </a:r>
            <a:br>
              <a:rPr lang="en-US" sz="3600" b="1" i="1" dirty="0">
                <a:solidFill>
                  <a:srgbClr val="FF0000"/>
                </a:solidFill>
              </a:rPr>
            </a:b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quan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trọng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về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quân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sự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của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Việt</a:t>
            </a:r>
            <a:r>
              <a:rPr lang="en-US" sz="3600" b="1" i="1" dirty="0">
                <a:solidFill>
                  <a:srgbClr val="FF0000"/>
                </a:solidFill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417423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rgbClr val="35A9A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Box 4">
            <a:extLst>
              <a:ext uri="{FF2B5EF4-FFF2-40B4-BE49-F238E27FC236}">
                <a16:creationId xmlns:a16="http://schemas.microsoft.com/office/drawing/2014/main" id="{A6A02A87-8108-44B0-8389-A8C5F6ACA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85" y="841768"/>
            <a:ext cx="1228563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0) 1; 2; 3;…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dương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-1; -2; -3; ….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17BC1A5-0F39-43C5-87AF-438FBC24010B}"/>
              </a:ext>
            </a:extLst>
          </p:cNvPr>
          <p:cNvSpPr txBox="1"/>
          <p:nvPr/>
        </p:nvSpPr>
        <p:spPr>
          <a:xfrm>
            <a:off x="144109" y="88665"/>
            <a:ext cx="549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1.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Làm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quen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với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nguyên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âm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AA0DD-1A3F-4166-9A95-10FDBA87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601" y="2833145"/>
            <a:ext cx="8598798" cy="34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4932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8FFB33D-1CF7-4DE3-9F3C-B9F0211A8D21}"/>
              </a:ext>
            </a:extLst>
          </p:cNvPr>
          <p:cNvSpPr/>
          <p:nvPr/>
        </p:nvSpPr>
        <p:spPr>
          <a:xfrm>
            <a:off x="1325217" y="-22703"/>
            <a:ext cx="10802483" cy="688070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FF00"/>
                </a:solidFill>
              </a:rPr>
              <a:t>Em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hãy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tham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khảo</a:t>
            </a:r>
            <a:r>
              <a:rPr lang="en-US" sz="4000" dirty="0">
                <a:solidFill>
                  <a:srgbClr val="FFFF00"/>
                </a:solidFill>
              </a:rPr>
              <a:t> SGK/….., </a:t>
            </a:r>
            <a:r>
              <a:rPr lang="en-US" sz="4000" dirty="0" err="1">
                <a:solidFill>
                  <a:srgbClr val="FFFF00"/>
                </a:solidFill>
              </a:rPr>
              <a:t>thảo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luận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và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trình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bày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vào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bảng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nhóm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nội</a:t>
            </a:r>
            <a:r>
              <a:rPr lang="en-US" sz="4000" dirty="0">
                <a:solidFill>
                  <a:srgbClr val="FFFF00"/>
                </a:solidFill>
              </a:rPr>
              <a:t> dung </a:t>
            </a:r>
            <a:r>
              <a:rPr lang="en-US" sz="4000" dirty="0" err="1">
                <a:solidFill>
                  <a:srgbClr val="FFFF00"/>
                </a:solidFill>
              </a:rPr>
              <a:t>sau</a:t>
            </a:r>
            <a:r>
              <a:rPr lang="en-US" sz="4000" dirty="0">
                <a:solidFill>
                  <a:srgbClr val="FFFF00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Vẽ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nằm</a:t>
            </a:r>
            <a:r>
              <a:rPr lang="en-US" sz="4000" dirty="0"/>
              <a:t> </a:t>
            </a:r>
            <a:r>
              <a:rPr lang="en-US" sz="4000" dirty="0" err="1"/>
              <a:t>ngang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trái</a:t>
            </a:r>
            <a:r>
              <a:rPr lang="en-US" sz="4000" dirty="0"/>
              <a:t> qua </a:t>
            </a:r>
            <a:r>
              <a:rPr lang="en-US" sz="4000" dirty="0" err="1"/>
              <a:t>phải</a:t>
            </a:r>
            <a:r>
              <a:rPr lang="en-US" sz="4000" dirty="0"/>
              <a:t>, </a:t>
            </a:r>
            <a:r>
              <a:rPr lang="en-US" sz="4000" dirty="0" err="1"/>
              <a:t>biểu</a:t>
            </a:r>
            <a:r>
              <a:rPr lang="en-US" sz="4000" dirty="0"/>
              <a:t> </a:t>
            </a:r>
            <a:r>
              <a:rPr lang="en-US" sz="4000" dirty="0" err="1"/>
              <a:t>diễn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nhiên</a:t>
            </a:r>
            <a:r>
              <a:rPr lang="en-US" sz="4000" dirty="0"/>
              <a:t> 1; 2; 3; 4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Vẽ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đối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r>
              <a:rPr lang="en-US" sz="4000" dirty="0"/>
              <a:t> </a:t>
            </a:r>
            <a:r>
              <a:rPr lang="en-US" sz="4000" dirty="0" err="1"/>
              <a:t>biểu</a:t>
            </a:r>
            <a:r>
              <a:rPr lang="en-US" sz="4000" dirty="0"/>
              <a:t> </a:t>
            </a:r>
            <a:r>
              <a:rPr lang="en-US" sz="4000" dirty="0" err="1"/>
              <a:t>diễn</a:t>
            </a:r>
            <a:r>
              <a:rPr lang="en-US" sz="4000" dirty="0"/>
              <a:t>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trái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0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nguyên</a:t>
            </a:r>
            <a:r>
              <a:rPr lang="en-US" sz="4000" dirty="0"/>
              <a:t> </a:t>
            </a:r>
            <a:r>
              <a:rPr lang="en-US" sz="4000" dirty="0" err="1"/>
              <a:t>âm</a:t>
            </a:r>
            <a:r>
              <a:rPr lang="en-US" sz="4000" dirty="0"/>
              <a:t> -1; -2; -3; -4 </a:t>
            </a:r>
            <a:r>
              <a:rPr lang="en-US" sz="4000" dirty="0" err="1"/>
              <a:t>theo</a:t>
            </a:r>
            <a:r>
              <a:rPr lang="en-US" sz="4000" dirty="0"/>
              <a:t> </a:t>
            </a:r>
            <a:r>
              <a:rPr lang="en-US" sz="4000" dirty="0" err="1"/>
              <a:t>thứ</a:t>
            </a:r>
            <a:r>
              <a:rPr lang="en-US" sz="4000" dirty="0"/>
              <a:t>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phải</a:t>
            </a:r>
            <a:r>
              <a:rPr lang="en-US" sz="4000" dirty="0"/>
              <a:t> qua </a:t>
            </a:r>
            <a:r>
              <a:rPr lang="en-US" sz="4000" dirty="0" err="1"/>
              <a:t>trái</a:t>
            </a:r>
            <a:r>
              <a:rPr lang="en-US" sz="40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Cho </a:t>
            </a:r>
            <a:r>
              <a:rPr lang="en-US" sz="4000" dirty="0" err="1"/>
              <a:t>biết</a:t>
            </a:r>
            <a:r>
              <a:rPr lang="en-US" sz="4000" dirty="0"/>
              <a:t> </a:t>
            </a:r>
            <a:r>
              <a:rPr lang="en-US" sz="4000" dirty="0" err="1"/>
              <a:t>điểm</a:t>
            </a:r>
            <a:r>
              <a:rPr lang="en-US" sz="4000" dirty="0"/>
              <a:t> </a:t>
            </a:r>
            <a:r>
              <a:rPr lang="en-US" sz="4000" dirty="0" err="1"/>
              <a:t>gốc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trục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Nêu</a:t>
            </a:r>
            <a:r>
              <a:rPr lang="en-US" sz="4000" dirty="0"/>
              <a:t>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dương</a:t>
            </a:r>
            <a:r>
              <a:rPr lang="en-US" sz="4000" dirty="0"/>
              <a:t>,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âm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trục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7C4C4-856F-4134-8A84-47F7B7AF9DD7}"/>
              </a:ext>
            </a:extLst>
          </p:cNvPr>
          <p:cNvSpPr/>
          <p:nvPr/>
        </p:nvSpPr>
        <p:spPr>
          <a:xfrm>
            <a:off x="-159026" y="1709530"/>
            <a:ext cx="2226365" cy="34276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 ĐỘNG NHÓM 4</a:t>
            </a:r>
          </a:p>
        </p:txBody>
      </p:sp>
    </p:spTree>
    <p:extLst>
      <p:ext uri="{BB962C8B-B14F-4D97-AF65-F5344CB8AC3E}">
        <p14:creationId xmlns:p14="http://schemas.microsoft.com/office/powerpoint/2010/main" val="218193823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5E3BC8B5-21B4-48C8-AC04-7B4DB8636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05" y="2739833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Ta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715C0FB-693E-4533-9FA6-DB041FFFB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27" y="2709056"/>
            <a:ext cx="17300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Chú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 ý: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CD49B647-418D-45B1-89E9-B03603586B31}"/>
              </a:ext>
            </a:extLst>
          </p:cNvPr>
          <p:cNvGrpSpPr>
            <a:grpSpLocks/>
          </p:cNvGrpSpPr>
          <p:nvPr/>
        </p:nvGrpSpPr>
        <p:grpSpPr bwMode="auto">
          <a:xfrm>
            <a:off x="10236005" y="509423"/>
            <a:ext cx="685800" cy="5638800"/>
            <a:chOff x="4224" y="480"/>
            <a:chExt cx="432" cy="3552"/>
          </a:xfrm>
        </p:grpSpPr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0690D839-FC28-46BD-A102-A28BCCE203A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832" y="2256"/>
              <a:ext cx="355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A12C5541-ADAD-4E21-A42F-871112DF525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832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F5438072-9831-48DF-A1B2-9161DCD1F41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3168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4C4C0825-921E-413D-9511-CEDF02A0EFA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3504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8A1588A7-9B4C-4A1E-BA45-DC06042F667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152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BB59856A-D3E3-4D65-8290-316274CC2BD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488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561C90BE-0516-4940-9437-75692CE88EB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824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3CF0E96A-985C-4CD3-A09E-4E2BA0D255E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816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DC84FAB6-5FD5-4002-8027-5612E84E9E8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496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4A24AED5-80A1-43E2-B5E4-B170EB7C54B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160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id="{C1AFF2F4-1445-443C-8D12-46ECA7A0B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2073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E9F4BF9A-BBAC-4CCC-89A4-98F77510B4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720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" name="Text Box 19">
              <a:extLst>
                <a:ext uri="{FF2B5EF4-FFF2-40B4-BE49-F238E27FC236}">
                  <a16:creationId xmlns:a16="http://schemas.microsoft.com/office/drawing/2014/main" id="{2136AE12-4F9D-49BD-92EA-46EBA98A72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056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0" name="Text Box 20">
              <a:extLst>
                <a:ext uri="{FF2B5EF4-FFF2-40B4-BE49-F238E27FC236}">
                  <a16:creationId xmlns:a16="http://schemas.microsoft.com/office/drawing/2014/main" id="{A11F2CBA-E089-4559-8297-BF214BD7A8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392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1" name="Text Box 21">
              <a:extLst>
                <a:ext uri="{FF2B5EF4-FFF2-40B4-BE49-F238E27FC236}">
                  <a16:creationId xmlns:a16="http://schemas.microsoft.com/office/drawing/2014/main" id="{0D54D8E3-CACC-4C23-B687-AAA446004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728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Text Box 22">
              <a:extLst>
                <a:ext uri="{FF2B5EF4-FFF2-40B4-BE49-F238E27FC236}">
                  <a16:creationId xmlns:a16="http://schemas.microsoft.com/office/drawing/2014/main" id="{761143B6-5F83-41FF-88E3-0190C6756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0" y="2361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-1</a:t>
              </a:r>
            </a:p>
          </p:txBody>
        </p:sp>
        <p:sp>
          <p:nvSpPr>
            <p:cNvPr id="23" name="Text Box 23">
              <a:extLst>
                <a:ext uri="{FF2B5EF4-FFF2-40B4-BE49-F238E27FC236}">
                  <a16:creationId xmlns:a16="http://schemas.microsoft.com/office/drawing/2014/main" id="{B47C9DDF-2AFC-487D-8903-A07ADA55E8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2697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-2</a:t>
              </a: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6BD2F074-D6AD-43CF-B964-486EBBD466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3033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-3</a:t>
              </a:r>
            </a:p>
          </p:txBody>
        </p:sp>
        <p:sp>
          <p:nvSpPr>
            <p:cNvPr id="25" name="Text Box 25">
              <a:extLst>
                <a:ext uri="{FF2B5EF4-FFF2-40B4-BE49-F238E27FC236}">
                  <a16:creationId xmlns:a16="http://schemas.microsoft.com/office/drawing/2014/main" id="{86680D4D-3C4E-4A47-B645-FB2F1D74EE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3369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8571A7-5790-47DB-9A3B-8DB9820340A8}"/>
              </a:ext>
            </a:extLst>
          </p:cNvPr>
          <p:cNvGrpSpPr/>
          <p:nvPr/>
        </p:nvGrpSpPr>
        <p:grpSpPr>
          <a:xfrm>
            <a:off x="1367479" y="3618184"/>
            <a:ext cx="5638800" cy="648890"/>
            <a:chOff x="940286" y="4066709"/>
            <a:chExt cx="5638800" cy="64889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CEA95E9-4F4A-46A9-938B-EA93B5E81ACA}"/>
                </a:ext>
              </a:extLst>
            </p:cNvPr>
            <p:cNvGrpSpPr/>
            <p:nvPr/>
          </p:nvGrpSpPr>
          <p:grpSpPr>
            <a:xfrm>
              <a:off x="940286" y="4563199"/>
              <a:ext cx="5638800" cy="152400"/>
              <a:chOff x="1074415" y="3124201"/>
              <a:chExt cx="5638800" cy="152400"/>
            </a:xfrm>
          </p:grpSpPr>
          <p:sp>
            <p:nvSpPr>
              <p:cNvPr id="37" name="Line 7">
                <a:extLst>
                  <a:ext uri="{FF2B5EF4-FFF2-40B4-BE49-F238E27FC236}">
                    <a16:creationId xmlns:a16="http://schemas.microsoft.com/office/drawing/2014/main" id="{63A58BDC-6BAF-4AA4-8352-3A5F4F0036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1074415" y="3200401"/>
                <a:ext cx="563880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Line 8">
                <a:extLst>
                  <a:ext uri="{FF2B5EF4-FFF2-40B4-BE49-F238E27FC236}">
                    <a16:creationId xmlns:a16="http://schemas.microsoft.com/office/drawing/2014/main" id="{95D42222-B5F8-4740-BFAB-761E8BFC58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9032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Line 9">
                <a:extLst>
                  <a:ext uri="{FF2B5EF4-FFF2-40B4-BE49-F238E27FC236}">
                    <a16:creationId xmlns:a16="http://schemas.microsoft.com/office/drawing/2014/main" id="{4FACCE7A-C18E-4600-9CA7-57BB64D8FF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3698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Line 10">
                <a:extLst>
                  <a:ext uri="{FF2B5EF4-FFF2-40B4-BE49-F238E27FC236}">
                    <a16:creationId xmlns:a16="http://schemas.microsoft.com/office/drawing/2014/main" id="{45A7FC3B-9F36-41E1-A4C0-14A017D3B8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18364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Line 11">
                <a:extLst>
                  <a:ext uri="{FF2B5EF4-FFF2-40B4-BE49-F238E27FC236}">
                    <a16:creationId xmlns:a16="http://schemas.microsoft.com/office/drawing/2014/main" id="{CB59AE12-A756-41BF-BFB2-90818681D8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55702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Line 12">
                <a:extLst>
                  <a:ext uri="{FF2B5EF4-FFF2-40B4-BE49-F238E27FC236}">
                    <a16:creationId xmlns:a16="http://schemas.microsoft.com/office/drawing/2014/main" id="{B817EBEE-A37F-4F52-9C9C-534AB32729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50368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Line 13">
                <a:extLst>
                  <a:ext uri="{FF2B5EF4-FFF2-40B4-BE49-F238E27FC236}">
                    <a16:creationId xmlns:a16="http://schemas.microsoft.com/office/drawing/2014/main" id="{5908E901-BEF8-41A9-A9CF-00347CAA6F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5034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Line 14">
                <a:extLst>
                  <a:ext uri="{FF2B5EF4-FFF2-40B4-BE49-F238E27FC236}">
                    <a16:creationId xmlns:a16="http://schemas.microsoft.com/office/drawing/2014/main" id="{056AD520-DB32-48D8-B763-AABBD34DB1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1036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Line 15">
                <a:extLst>
                  <a:ext uri="{FF2B5EF4-FFF2-40B4-BE49-F238E27FC236}">
                    <a16:creationId xmlns:a16="http://schemas.microsoft.com/office/drawing/2014/main" id="{7809DBD0-9B62-4CC4-9BC1-701285843F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4366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Line 16">
                <a:extLst>
                  <a:ext uri="{FF2B5EF4-FFF2-40B4-BE49-F238E27FC236}">
                    <a16:creationId xmlns:a16="http://schemas.microsoft.com/office/drawing/2014/main" id="{FCDC8624-EA8B-4E49-99AC-E7E8F8327F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9700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Text Box 17">
              <a:extLst>
                <a:ext uri="{FF2B5EF4-FFF2-40B4-BE49-F238E27FC236}">
                  <a16:creationId xmlns:a16="http://schemas.microsoft.com/office/drawing/2014/main" id="{8CD1FDB1-D938-4628-9175-EA755A4D7C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004" y="408069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29" name="Text Box 18">
              <a:extLst>
                <a:ext uri="{FF2B5EF4-FFF2-40B4-BE49-F238E27FC236}">
                  <a16:creationId xmlns:a16="http://schemas.microsoft.com/office/drawing/2014/main" id="{FDE6BACB-4FDE-4B60-BF88-46A4149733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287" y="406670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0" name="Text Box 19">
              <a:extLst>
                <a:ext uri="{FF2B5EF4-FFF2-40B4-BE49-F238E27FC236}">
                  <a16:creationId xmlns:a16="http://schemas.microsoft.com/office/drawing/2014/main" id="{2B8DA78F-75E5-44A8-9039-7E250E5A3F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4717" y="4122668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1" name="Text Box 20">
              <a:extLst>
                <a:ext uri="{FF2B5EF4-FFF2-40B4-BE49-F238E27FC236}">
                  <a16:creationId xmlns:a16="http://schemas.microsoft.com/office/drawing/2014/main" id="{CBEECE85-1315-4B19-B73B-80F3059B3C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1146" y="410867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2" name="Text Box 21">
              <a:extLst>
                <a:ext uri="{FF2B5EF4-FFF2-40B4-BE49-F238E27FC236}">
                  <a16:creationId xmlns:a16="http://schemas.microsoft.com/office/drawing/2014/main" id="{75ECA914-84C3-44D3-9210-D98769F233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7575" y="409468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3" name="Text Box 22">
              <a:extLst>
                <a:ext uri="{FF2B5EF4-FFF2-40B4-BE49-F238E27FC236}">
                  <a16:creationId xmlns:a16="http://schemas.microsoft.com/office/drawing/2014/main" id="{1F35D5CC-2A94-4C10-9A39-F52C45F78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1370" y="410425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-1</a:t>
              </a:r>
            </a:p>
          </p:txBody>
        </p:sp>
        <p:sp>
          <p:nvSpPr>
            <p:cNvPr id="34" name="Text Box 23">
              <a:extLst>
                <a:ext uri="{FF2B5EF4-FFF2-40B4-BE49-F238E27FC236}">
                  <a16:creationId xmlns:a16="http://schemas.microsoft.com/office/drawing/2014/main" id="{4609E25D-D5BA-4C26-ABDA-E70B250380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8736" y="413223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-2</a:t>
              </a:r>
            </a:p>
          </p:txBody>
        </p:sp>
        <p:sp>
          <p:nvSpPr>
            <p:cNvPr id="35" name="Text Box 24">
              <a:extLst>
                <a:ext uri="{FF2B5EF4-FFF2-40B4-BE49-F238E27FC236}">
                  <a16:creationId xmlns:a16="http://schemas.microsoft.com/office/drawing/2014/main" id="{82BF9BC1-9C19-4086-AEA3-523C689080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6102" y="411824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-3</a:t>
              </a:r>
            </a:p>
          </p:txBody>
        </p:sp>
        <p:sp>
          <p:nvSpPr>
            <p:cNvPr id="36" name="Text Box 25">
              <a:extLst>
                <a:ext uri="{FF2B5EF4-FFF2-40B4-BE49-F238E27FC236}">
                  <a16:creationId xmlns:a16="http://schemas.microsoft.com/office/drawing/2014/main" id="{CAF01C86-364A-4A0D-93E2-F3B4A6FE5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3468" y="409026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-4</a:t>
              </a:r>
            </a:p>
          </p:txBody>
        </p:sp>
      </p:grpSp>
      <p:sp>
        <p:nvSpPr>
          <p:cNvPr id="47" name="Text Box 4">
            <a:extLst>
              <a:ext uri="{FF2B5EF4-FFF2-40B4-BE49-F238E27FC236}">
                <a16:creationId xmlns:a16="http://schemas.microsoft.com/office/drawing/2014/main" id="{73CCAD3D-BF3A-48CB-B10E-78ADAA3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966" y="4449380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ngang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4">
            <a:extLst>
              <a:ext uri="{FF2B5EF4-FFF2-40B4-BE49-F238E27FC236}">
                <a16:creationId xmlns:a16="http://schemas.microsoft.com/office/drawing/2014/main" id="{4953D34B-2CF1-406B-B31D-C817F836F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7760" y="6282257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đứng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87BDD6-8669-416D-AC75-DD1F205B4108}"/>
              </a:ext>
            </a:extLst>
          </p:cNvPr>
          <p:cNvSpPr txBox="1"/>
          <p:nvPr/>
        </p:nvSpPr>
        <p:spPr>
          <a:xfrm>
            <a:off x="131649" y="107395"/>
            <a:ext cx="6838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2. </a:t>
            </a:r>
            <a:r>
              <a:rPr lang="en-US" sz="3600" dirty="0" err="1">
                <a:solidFill>
                  <a:srgbClr val="FFFF00"/>
                </a:solidFill>
              </a:rPr>
              <a:t>Tập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hợp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các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số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nguyên</a:t>
            </a:r>
            <a:r>
              <a:rPr lang="en-US" sz="3600" dirty="0">
                <a:solidFill>
                  <a:srgbClr val="FFFF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51634BCA-C7A1-4FBA-9D52-A902717347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458" y="1121761"/>
                <a:ext cx="7065723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*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Tập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nguyên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là</a:t>
                </a:r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={…;−3;−2;−1;0;1;2;3;…}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51634BCA-C7A1-4FBA-9D52-A90271734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458" y="1121761"/>
                <a:ext cx="7065723" cy="1200329"/>
              </a:xfrm>
              <a:prstGeom prst="rect">
                <a:avLst/>
              </a:prstGeom>
              <a:blipFill>
                <a:blip r:embed="rId2"/>
                <a:stretch>
                  <a:fillRect l="-2588" t="-81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481278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47" grpId="0"/>
      <p:bldP spid="48" grpId="0"/>
      <p:bldP spid="49" grpId="0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5E3BC8B5-21B4-48C8-AC04-7B4DB8636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24" y="970068"/>
            <a:ext cx="1191457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dirty="0" err="1">
                <a:solidFill>
                  <a:schemeClr val="bg1"/>
                </a:solidFill>
              </a:rPr>
              <a:t>Xem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trục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nằm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ngang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dưới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đây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điền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từ</a:t>
            </a:r>
            <a:r>
              <a:rPr lang="en-US" sz="3600" dirty="0">
                <a:solidFill>
                  <a:schemeClr val="bg1"/>
                </a:solidFill>
              </a:rPr>
              <a:t>: </a:t>
            </a:r>
            <a:r>
              <a:rPr lang="en-US" sz="3600" dirty="0" err="1">
                <a:solidFill>
                  <a:schemeClr val="bg1"/>
                </a:solidFill>
              </a:rPr>
              <a:t>bên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phải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bên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trái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lớn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hơn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nhỏ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hơn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hoặc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dấu</a:t>
            </a:r>
            <a:r>
              <a:rPr lang="en-US" sz="3600" dirty="0">
                <a:solidFill>
                  <a:schemeClr val="bg1"/>
                </a:solidFill>
              </a:rPr>
              <a:t> &lt; ; &gt; </a:t>
            </a:r>
            <a:r>
              <a:rPr lang="en-US" sz="3600" dirty="0" err="1">
                <a:solidFill>
                  <a:schemeClr val="bg1"/>
                </a:solidFill>
              </a:rPr>
              <a:t>vào</a:t>
            </a:r>
            <a:r>
              <a:rPr lang="en-US" sz="3600" dirty="0">
                <a:solidFill>
                  <a:schemeClr val="bg1"/>
                </a:solidFill>
              </a:rPr>
              <a:t> ô </a:t>
            </a:r>
            <a:r>
              <a:rPr lang="en-US" sz="3600" dirty="0" err="1">
                <a:solidFill>
                  <a:schemeClr val="bg1"/>
                </a:solidFill>
              </a:rPr>
              <a:t>trống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dưới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đây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cho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đúng</a:t>
            </a:r>
            <a:r>
              <a:rPr lang="en-US" sz="3600" dirty="0">
                <a:solidFill>
                  <a:schemeClr val="bg1"/>
                </a:solidFill>
              </a:rPr>
              <a:t>:</a:t>
            </a: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73CCAD3D-BF3A-48CB-B10E-78ADAA3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09108"/>
            <a:ext cx="1206035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2…..4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2….4 hay 4……2.</a:t>
            </a:r>
          </a:p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 ….-2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-3…..-2 hay -2….-3</a:t>
            </a:r>
          </a:p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sô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-1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4…-1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4…-1 hay -1 ….4</a:t>
            </a:r>
          </a:p>
        </p:txBody>
      </p:sp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40C14544-F867-4EC5-8B22-346C7B548E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3251173"/>
              </p:ext>
            </p:extLst>
          </p:nvPr>
        </p:nvGraphicFramePr>
        <p:xfrm>
          <a:off x="2054413" y="2866898"/>
          <a:ext cx="7606640" cy="756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FX Draw" r:id="rId3" imgW="4520193" imgH="347414" progId="FXDraw.Graphic">
                  <p:embed/>
                </p:oleObj>
              </mc:Choice>
              <mc:Fallback>
                <p:oleObj name="FX Draw" r:id="rId3" imgW="4520193" imgH="347414" progId="FXDraw.Graphic">
                  <p:embed/>
                  <p:pic>
                    <p:nvPicPr>
                      <p:cNvPr id="54" name="Object 53">
                        <a:extLst>
                          <a:ext uri="{FF2B5EF4-FFF2-40B4-BE49-F238E27FC236}">
                            <a16:creationId xmlns:a16="http://schemas.microsoft.com/office/drawing/2014/main" id="{40C14544-F867-4EC5-8B22-346C7B548E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4413" y="2866898"/>
                        <a:ext cx="7606640" cy="756342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20F9F78-0A96-4ACC-8CB8-6DBD97CF4CD5}"/>
              </a:ext>
            </a:extLst>
          </p:cNvPr>
          <p:cNvSpPr/>
          <p:nvPr/>
        </p:nvSpPr>
        <p:spPr>
          <a:xfrm>
            <a:off x="3781071" y="0"/>
            <a:ext cx="4629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149144496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FC87BDD6-8669-416D-AC75-DD1F205B4108}"/>
              </a:ext>
            </a:extLst>
          </p:cNvPr>
          <p:cNvSpPr txBox="1"/>
          <p:nvPr/>
        </p:nvSpPr>
        <p:spPr>
          <a:xfrm>
            <a:off x="0" y="60657"/>
            <a:ext cx="6838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3. So </a:t>
            </a:r>
            <a:r>
              <a:rPr lang="en-US" sz="3200" dirty="0" err="1">
                <a:solidFill>
                  <a:srgbClr val="FFFF00"/>
                </a:solidFill>
              </a:rPr>
              <a:t>sánh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hai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số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nguyên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73D3EC5E-37B8-493C-BF48-F35837B147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6592" y="1136730"/>
                <a:ext cx="8081965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h𝑖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ể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h𝑜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ặ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b="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sz="3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h𝑖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ể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h𝑜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ặ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73D3EC5E-37B8-493C-BF48-F35837B14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592" y="1136730"/>
                <a:ext cx="8081965" cy="12003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EE37699C-09AF-4542-8EE1-E9F7D815906E}"/>
              </a:ext>
            </a:extLst>
          </p:cNvPr>
          <p:cNvSpPr txBox="1"/>
          <p:nvPr/>
        </p:nvSpPr>
        <p:spPr>
          <a:xfrm>
            <a:off x="658573" y="645432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Chú</a:t>
            </a:r>
            <a:r>
              <a:rPr lang="en-US" sz="3200" dirty="0">
                <a:solidFill>
                  <a:srgbClr val="FFFF00"/>
                </a:solidFill>
              </a:rPr>
              <a:t> ý: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 Box 4">
                <a:extLst>
                  <a:ext uri="{FF2B5EF4-FFF2-40B4-BE49-F238E27FC236}">
                    <a16:creationId xmlns:a16="http://schemas.microsoft.com/office/drawing/2014/main" id="{C842BA31-6C6A-468F-B0A7-7E94EA8ACE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8573" y="3215309"/>
                <a:ext cx="9818000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3600" dirty="0">
                    <a:solidFill>
                      <a:schemeClr val="bg1"/>
                    </a:solidFill>
                  </a:rPr>
                  <a:t>a)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Sắp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xếp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nguyên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theo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thứ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tự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tăng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dần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−11;−4;−3;0;2;5;9.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5" name="Text Box 4">
                <a:extLst>
                  <a:ext uri="{FF2B5EF4-FFF2-40B4-BE49-F238E27FC236}">
                    <a16:creationId xmlns:a16="http://schemas.microsoft.com/office/drawing/2014/main" id="{C842BA31-6C6A-468F-B0A7-7E94EA8AC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573" y="3215309"/>
                <a:ext cx="9818000" cy="1200329"/>
              </a:xfrm>
              <a:prstGeom prst="rect">
                <a:avLst/>
              </a:prstGeom>
              <a:blipFill>
                <a:blip r:embed="rId5"/>
                <a:stretch>
                  <a:fillRect t="-761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" name="Text Box 4">
            <a:extLst>
              <a:ext uri="{FF2B5EF4-FFF2-40B4-BE49-F238E27FC236}">
                <a16:creationId xmlns:a16="http://schemas.microsoft.com/office/drawing/2014/main" id="{D5E3C1F0-D4AD-4DF0-B413-410C4D343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573" y="4708701"/>
            <a:ext cx="80819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</a:rPr>
              <a:t>b)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nguyên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cần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tìm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là</a:t>
            </a:r>
            <a:r>
              <a:rPr lang="en-US" sz="3600" dirty="0">
                <a:solidFill>
                  <a:schemeClr val="bg1"/>
                </a:solidFill>
              </a:rPr>
              <a:t> 0; 1; 2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B5F35E38-AF93-4AB9-A215-B3DF9860DC20}"/>
              </a:ext>
            </a:extLst>
          </p:cNvPr>
          <p:cNvSpPr txBox="1"/>
          <p:nvPr/>
        </p:nvSpPr>
        <p:spPr>
          <a:xfrm>
            <a:off x="254382" y="2468493"/>
            <a:ext cx="2926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Luyện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tập</a:t>
            </a:r>
            <a:r>
              <a:rPr lang="en-US" sz="3200" dirty="0">
                <a:solidFill>
                  <a:srgbClr val="FFFF00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9062416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164" grpId="0"/>
      <p:bldP spid="165" grpId="0"/>
      <p:bldP spid="168" grpId="0"/>
      <p:bldP spid="1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 descr="Ông M nhận được hai tin nhắn từ một ngân hàng với nội dung như sau: 1. &amp;quot;Tài  khoản ...010. Số tiền giao dịch: +160 000. ...&amp;quot; 2. &amp;quot;Tài khoản ...010. Số  tiền giao">
            <a:extLst>
              <a:ext uri="{FF2B5EF4-FFF2-40B4-BE49-F238E27FC236}">
                <a16:creationId xmlns:a16="http://schemas.microsoft.com/office/drawing/2014/main" id="{8E5002CA-BAA8-41EF-9539-CE1D22C8A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12192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029583"/>
      </p:ext>
    </p:extLst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0" name="Picture 2" descr="Chuyển khoản nhầm để chiếm đoạt tài sản - VietNamNet">
            <a:extLst>
              <a:ext uri="{FF2B5EF4-FFF2-40B4-BE49-F238E27FC236}">
                <a16:creationId xmlns:a16="http://schemas.microsoft.com/office/drawing/2014/main" id="{A0F9D079-7908-4E4E-8782-FACBDFA2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92"/>
            <a:ext cx="5976730" cy="625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ch thanh lý hợp đồng vay tiền VPBank online - Tất toán trước hạn">
            <a:extLst>
              <a:ext uri="{FF2B5EF4-FFF2-40B4-BE49-F238E27FC236}">
                <a16:creationId xmlns:a16="http://schemas.microsoft.com/office/drawing/2014/main" id="{A0CADEF9-ECBB-48EA-9CDC-6B3BDBCC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98692"/>
            <a:ext cx="6095999" cy="62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D8E69F-E31A-45C9-B5B5-B9D936D12BC8}"/>
              </a:ext>
            </a:extLst>
          </p:cNvPr>
          <p:cNvSpPr txBox="1"/>
          <p:nvPr/>
        </p:nvSpPr>
        <p:spPr>
          <a:xfrm>
            <a:off x="3632950" y="-47640"/>
            <a:ext cx="492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MỘT SỐ HÌNH ẢNH KHÁC</a:t>
            </a:r>
          </a:p>
        </p:txBody>
      </p:sp>
    </p:spTree>
    <p:extLst>
      <p:ext uri="{BB962C8B-B14F-4D97-AF65-F5344CB8AC3E}">
        <p14:creationId xmlns:p14="http://schemas.microsoft.com/office/powerpoint/2010/main" val="172969068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CF550A-9465-4B7E-A2E1-937C9F1CD8B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77187" y="0"/>
            <a:ext cx="1130457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HƯỚNG DẪN HỌC Ở NHÀ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7EF41-5047-4965-8C79-ADCB61E355C5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25856" y="1507795"/>
            <a:ext cx="12080382" cy="353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…………………..</a:t>
            </a:r>
          </a:p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……………….SGK. </a:t>
            </a:r>
          </a:p>
          <a:p>
            <a:pPr indent="762000" algn="l" eaLnBrk="1" hangingPunct="1">
              <a:buClr>
                <a:schemeClr val="tx1"/>
              </a:buClr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Hướng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dẫn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:…………… </a:t>
            </a:r>
          </a:p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</a:rPr>
              <a:t> “………………….”</a:t>
            </a:r>
            <a:r>
              <a:rPr lang="en-US" sz="4800">
                <a:solidFill>
                  <a:srgbClr val="002060"/>
                </a:solidFill>
              </a:rPr>
              <a:t>.</a:t>
            </a:r>
            <a:endParaRPr lang="en-US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05996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0276" y="251198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quen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/>
              <a:t>âm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820276" y="1091796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0276" y="2003593"/>
            <a:ext cx="7521261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0276" y="2844191"/>
            <a:ext cx="833421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 </a:t>
            </a:r>
            <a:r>
              <a:rPr lang="en-US" sz="3200" dirty="0" err="1"/>
              <a:t>trừ</a:t>
            </a:r>
            <a:r>
              <a:rPr lang="en-US" sz="3200" dirty="0"/>
              <a:t>, </a:t>
            </a:r>
            <a:r>
              <a:rPr lang="en-US" sz="3200" dirty="0" err="1"/>
              <a:t>nhân</a:t>
            </a:r>
            <a:r>
              <a:rPr lang="en-US" sz="3200" dirty="0"/>
              <a:t>, chia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0276" y="3615152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tắc</a:t>
            </a:r>
            <a:r>
              <a:rPr lang="en-US" sz="3200" dirty="0"/>
              <a:t> </a:t>
            </a:r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/>
              <a:t>ngoặc</a:t>
            </a:r>
            <a:r>
              <a:rPr lang="en-US" sz="32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0276" y="4471957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tắc</a:t>
            </a:r>
            <a:r>
              <a:rPr lang="en-US" sz="3200" dirty="0"/>
              <a:t>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vế</a:t>
            </a:r>
            <a:r>
              <a:rPr lang="en-US" sz="320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0276" y="5312555"/>
            <a:ext cx="7572778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,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0276" y="6082881"/>
            <a:ext cx="7572778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Bội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ước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672" y="2445601"/>
            <a:ext cx="2688557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SỐ </a:t>
            </a:r>
          </a:p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NGUYÊN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896418" y="543587"/>
            <a:ext cx="937926" cy="5831682"/>
            <a:chOff x="2896418" y="543587"/>
            <a:chExt cx="937926" cy="5831682"/>
          </a:xfrm>
        </p:grpSpPr>
        <p:cxnSp>
          <p:nvCxnSpPr>
            <p:cNvPr id="12" name="Elbow Connector 11"/>
            <p:cNvCxnSpPr/>
            <p:nvPr/>
          </p:nvCxnSpPr>
          <p:spPr>
            <a:xfrm>
              <a:off x="2896418" y="3322764"/>
              <a:ext cx="937926" cy="3052505"/>
            </a:xfrm>
            <a:prstGeom prst="bentConnector3">
              <a:avLst>
                <a:gd name="adj1" fmla="val 30502"/>
              </a:avLst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/>
            <p:nvPr/>
          </p:nvCxnSpPr>
          <p:spPr>
            <a:xfrm rot="5400000" flipH="1" flipV="1">
              <a:off x="2107053" y="1615832"/>
              <a:ext cx="2799536" cy="655045"/>
            </a:xfrm>
            <a:prstGeom prst="bentConnector2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179298" y="138698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179298" y="2328776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179298" y="319876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179298" y="3888800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193366" y="4800990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179298" y="562877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0262" y="1462571"/>
            <a:ext cx="2329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CHƯƠNG III:</a:t>
            </a:r>
          </a:p>
        </p:txBody>
      </p:sp>
    </p:spTree>
    <p:extLst>
      <p:ext uri="{BB962C8B-B14F-4D97-AF65-F5344CB8AC3E}">
        <p14:creationId xmlns:p14="http://schemas.microsoft.com/office/powerpoint/2010/main" val="222176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FB562E-AF5C-4CE5-9F30-AE0A679DDF90}"/>
              </a:ext>
            </a:extLst>
          </p:cNvPr>
          <p:cNvSpPr/>
          <p:nvPr/>
        </p:nvSpPr>
        <p:spPr>
          <a:xfrm>
            <a:off x="70340" y="775109"/>
            <a:ext cx="12017010" cy="2168232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7030A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Em</a:t>
            </a:r>
            <a:r>
              <a:rPr lang="en-US" sz="4800" dirty="0"/>
              <a:t> </a:t>
            </a:r>
            <a:r>
              <a:rPr lang="en-US" sz="4800" dirty="0" err="1"/>
              <a:t>hãy</a:t>
            </a:r>
            <a:r>
              <a:rPr lang="en-US" sz="4800" dirty="0"/>
              <a:t> </a:t>
            </a:r>
            <a:r>
              <a:rPr lang="en-US" sz="4800" dirty="0" err="1"/>
              <a:t>cho</a:t>
            </a:r>
            <a:r>
              <a:rPr lang="en-US" sz="4800" dirty="0"/>
              <a:t> </a:t>
            </a:r>
            <a:r>
              <a:rPr lang="en-US" sz="4800" dirty="0" err="1"/>
              <a:t>biết</a:t>
            </a:r>
            <a:r>
              <a:rPr lang="en-US" sz="4800" dirty="0"/>
              <a:t> </a:t>
            </a:r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</a:t>
            </a:r>
            <a:r>
              <a:rPr lang="en-US" sz="4800" dirty="0" err="1"/>
              <a:t>sau</a:t>
            </a:r>
            <a:r>
              <a:rPr lang="en-US" sz="4800" dirty="0"/>
              <a:t>:</a:t>
            </a:r>
          </a:p>
          <a:p>
            <a:pPr algn="ctr"/>
            <a:r>
              <a:rPr lang="en-US" sz="4800" dirty="0"/>
              <a:t>4; 5; -1; -4; 3; -2; 1; 2; -3; -5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F0BE8E-3644-49BA-BE20-9344B8C8923D}"/>
              </a:ext>
            </a:extLst>
          </p:cNvPr>
          <p:cNvSpPr/>
          <p:nvPr/>
        </p:nvSpPr>
        <p:spPr>
          <a:xfrm>
            <a:off x="2737284" y="0"/>
            <a:ext cx="6319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 ĐỘNG CẶP ĐÔI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8B9F5EAE-27AC-4EF0-8D4A-88A2133D2946}"/>
              </a:ext>
            </a:extLst>
          </p:cNvPr>
          <p:cNvSpPr/>
          <p:nvPr/>
        </p:nvSpPr>
        <p:spPr>
          <a:xfrm>
            <a:off x="1026940" y="3048866"/>
            <a:ext cx="10694647" cy="186769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THỬ THÁCH: </a:t>
            </a:r>
          </a:p>
          <a:p>
            <a:pPr algn="ctr"/>
            <a:r>
              <a:rPr lang="en-US" sz="5400" dirty="0" err="1">
                <a:solidFill>
                  <a:srgbClr val="002060"/>
                </a:solidFill>
              </a:rPr>
              <a:t>Các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bạn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hãy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đọc</a:t>
            </a:r>
            <a:r>
              <a:rPr lang="en-US" sz="5400" dirty="0">
                <a:solidFill>
                  <a:srgbClr val="002060"/>
                </a:solidFill>
              </a:rPr>
              <a:t> to </a:t>
            </a:r>
            <a:r>
              <a:rPr lang="en-US" sz="5400" dirty="0" err="1">
                <a:solidFill>
                  <a:srgbClr val="002060"/>
                </a:solidFill>
              </a:rPr>
              <a:t>các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số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trên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56EC7459-DEB7-4118-84E9-34099B85866F}"/>
              </a:ext>
            </a:extLst>
          </p:cNvPr>
          <p:cNvSpPr/>
          <p:nvPr/>
        </p:nvSpPr>
        <p:spPr>
          <a:xfrm>
            <a:off x="0" y="5022082"/>
            <a:ext cx="12192000" cy="1891617"/>
          </a:xfrm>
          <a:prstGeom prst="roundRect">
            <a:avLst>
              <a:gd name="adj" fmla="val 35944"/>
            </a:avLst>
          </a:prstGeom>
          <a:gradFill>
            <a:gsLst>
              <a:gs pos="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effectLst>
            <a:outerShdw blurRad="292100" dist="38100" sx="94000" sy="94000" algn="l" rotWithShape="0">
              <a:srgbClr val="FFFF00">
                <a:alpha val="40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-1; -2; -3; -4; … </a:t>
            </a:r>
            <a:r>
              <a:rPr lang="en-US" sz="4400" b="1" dirty="0" err="1">
                <a:solidFill>
                  <a:srgbClr val="FF0000"/>
                </a:solidFill>
              </a:rPr>
              <a:t>được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gọi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nguyên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âm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tự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nhiên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khác</a:t>
            </a:r>
            <a:r>
              <a:rPr lang="en-US" sz="4400" b="1" dirty="0">
                <a:solidFill>
                  <a:srgbClr val="FF0000"/>
                </a:solidFill>
              </a:rPr>
              <a:t> 0 </a:t>
            </a:r>
            <a:r>
              <a:rPr lang="en-US" sz="4400" b="1" dirty="0" err="1">
                <a:solidFill>
                  <a:srgbClr val="FF0000"/>
                </a:solidFill>
              </a:rPr>
              <a:t>là</a:t>
            </a:r>
            <a:r>
              <a:rPr lang="en-US" sz="4400" b="1" dirty="0">
                <a:solidFill>
                  <a:srgbClr val="FF0000"/>
                </a:solidFill>
              </a:rPr>
              <a:t> 1; 2; 3; … </a:t>
            </a:r>
            <a:r>
              <a:rPr lang="en-US" sz="4400" b="1" dirty="0" err="1">
                <a:solidFill>
                  <a:srgbClr val="FF0000"/>
                </a:solidFill>
              </a:rPr>
              <a:t>là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nguyên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dương</a:t>
            </a:r>
            <a:r>
              <a:rPr lang="en-US" sz="4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446320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31091" y="0"/>
            <a:ext cx="6986270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Tiết</a:t>
            </a:r>
            <a:r>
              <a:rPr lang="en-US" sz="3200" dirty="0">
                <a:solidFill>
                  <a:srgbClr val="FF0000"/>
                </a:solidFill>
              </a:rPr>
              <a:t>….: TẬP HỢP SỐ NGUYÊN ÂM.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3596" y="555337"/>
            <a:ext cx="549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1.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quen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nguyên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âm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748624" y="1343595"/>
            <a:ext cx="9324305" cy="332671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chú</a:t>
            </a:r>
            <a:r>
              <a:rPr lang="en-US" sz="3600" dirty="0"/>
              <a:t> ý </a:t>
            </a:r>
            <a:r>
              <a:rPr lang="en-US" sz="3600" dirty="0" err="1"/>
              <a:t>lắng</a:t>
            </a:r>
            <a:r>
              <a:rPr lang="en-US" sz="3600" dirty="0"/>
              <a:t> </a:t>
            </a:r>
            <a:r>
              <a:rPr lang="en-US" sz="3600" dirty="0" err="1"/>
              <a:t>nghe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nhớ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dung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video </a:t>
            </a:r>
            <a:r>
              <a:rPr lang="en-US" sz="3600" dirty="0" err="1"/>
              <a:t>dưới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. </a:t>
            </a:r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video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thúc</a:t>
            </a:r>
            <a:r>
              <a:rPr lang="en-US" sz="3600" dirty="0"/>
              <a:t>,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nhỏ</a:t>
            </a:r>
            <a:r>
              <a:rPr lang="en-US" sz="3600" dirty="0"/>
              <a:t> </a:t>
            </a:r>
            <a:r>
              <a:rPr lang="en-US" sz="3600" dirty="0" err="1"/>
              <a:t>kiểm</a:t>
            </a:r>
            <a:r>
              <a:rPr lang="en-US" sz="3600" dirty="0"/>
              <a:t> </a:t>
            </a:r>
            <a:r>
              <a:rPr lang="en-US" sz="3600" dirty="0" err="1"/>
              <a:t>tra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nhớ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. Ai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nhận</a:t>
            </a:r>
            <a:r>
              <a:rPr lang="en-US" sz="3600" dirty="0"/>
              <a:t> 1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quà</a:t>
            </a:r>
            <a:r>
              <a:rPr lang="en-US" sz="3600" dirty="0"/>
              <a:t>. </a:t>
            </a:r>
            <a:r>
              <a:rPr lang="en-US" sz="3600" dirty="0" err="1"/>
              <a:t>Chúc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nhận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nhiều</a:t>
            </a:r>
            <a:r>
              <a:rPr lang="en-US" sz="3600" dirty="0"/>
              <a:t> </a:t>
            </a:r>
            <a:r>
              <a:rPr lang="en-US" sz="3600" dirty="0" err="1"/>
              <a:t>quà</a:t>
            </a:r>
            <a:r>
              <a:rPr lang="en-US" sz="3600" dirty="0"/>
              <a:t> </a:t>
            </a:r>
            <a:r>
              <a:rPr lang="en-US" sz="3600" dirty="0" err="1"/>
              <a:t>nhé</a:t>
            </a:r>
            <a:r>
              <a:rPr lang="en-US" sz="36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859" y="3067050"/>
            <a:ext cx="3790950" cy="37909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333597" y="4873794"/>
            <a:ext cx="7956864" cy="108767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Lưu</a:t>
            </a:r>
            <a:r>
              <a:rPr lang="en-US" sz="3200" dirty="0">
                <a:solidFill>
                  <a:srgbClr val="FF0000"/>
                </a:solidFill>
              </a:rPr>
              <a:t> ý: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nghe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ghi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xem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15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IỆT ĐỘ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723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3" y="139729"/>
            <a:ext cx="5685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VIDEO 1. NHIỆT ĐỘ</a:t>
            </a:r>
          </a:p>
        </p:txBody>
      </p:sp>
    </p:spTree>
    <p:extLst>
      <p:ext uri="{BB962C8B-B14F-4D97-AF65-F5344CB8AC3E}">
        <p14:creationId xmlns:p14="http://schemas.microsoft.com/office/powerpoint/2010/main" val="244716502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392556" y="1511644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A. 29</a:t>
            </a:r>
            <a:r>
              <a:rPr lang="en-US" sz="3600" kern="1200" baseline="30000" dirty="0"/>
              <a:t>0</a:t>
            </a:r>
            <a:r>
              <a:rPr lang="en-US" sz="3600" kern="1200" dirty="0"/>
              <a:t>C.</a:t>
            </a:r>
          </a:p>
        </p:txBody>
      </p:sp>
      <p:sp>
        <p:nvSpPr>
          <p:cNvPr id="20" name="Freeform 19"/>
          <p:cNvSpPr/>
          <p:nvPr/>
        </p:nvSpPr>
        <p:spPr>
          <a:xfrm>
            <a:off x="3392556" y="3498388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C. </a:t>
            </a:r>
            <a:r>
              <a:rPr lang="en-US" sz="3600" kern="1200" dirty="0" err="1"/>
              <a:t>Cả</a:t>
            </a:r>
            <a:r>
              <a:rPr lang="en-US" sz="3600" kern="1200" dirty="0"/>
              <a:t> A </a:t>
            </a:r>
            <a:r>
              <a:rPr lang="en-US" sz="3600" kern="1200" dirty="0" err="1"/>
              <a:t>và</a:t>
            </a:r>
            <a:r>
              <a:rPr lang="en-US" sz="3600" kern="1200" dirty="0"/>
              <a:t> B </a:t>
            </a:r>
            <a:r>
              <a:rPr lang="en-US" sz="3600" kern="1200" dirty="0" err="1"/>
              <a:t>đều</a:t>
            </a:r>
            <a:r>
              <a:rPr lang="en-US" sz="3600" kern="1200" dirty="0"/>
              <a:t> </a:t>
            </a:r>
            <a:r>
              <a:rPr lang="en-US" sz="3600" kern="1200" dirty="0" err="1"/>
              <a:t>đúng</a:t>
            </a:r>
            <a:r>
              <a:rPr lang="en-US" sz="3600" kern="1200" dirty="0"/>
              <a:t>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392556" y="2526866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</a:t>
            </a:r>
            <a:r>
              <a:rPr lang="en-US" sz="3600" dirty="0"/>
              <a:t>34</a:t>
            </a:r>
            <a:r>
              <a:rPr lang="en-US" sz="3600" baseline="30000" dirty="0"/>
              <a:t>0</a:t>
            </a:r>
            <a:r>
              <a:rPr lang="en-US" sz="3600" dirty="0"/>
              <a:t>C.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1172374" y="258535"/>
            <a:ext cx="1052285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1: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Nhiệt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0</a:t>
            </a:r>
            <a:r>
              <a:rPr lang="en-US" sz="4000" baseline="30000" dirty="0">
                <a:solidFill>
                  <a:schemeClr val="tx1"/>
                </a:solidFill>
              </a:rPr>
              <a:t>0</a:t>
            </a:r>
            <a:r>
              <a:rPr lang="en-US" sz="4000" dirty="0">
                <a:solidFill>
                  <a:schemeClr val="tx1"/>
                </a:solidFill>
              </a:rPr>
              <a:t>C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14" y="1348786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73" y="2356104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14" y="3263131"/>
            <a:ext cx="1024676" cy="1024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6E9953-68F5-481F-99C9-EC4D697DA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644" y="1074275"/>
            <a:ext cx="2590800" cy="4848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467995-70F3-4C70-8430-1E3B05BCE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6831" y="1074275"/>
            <a:ext cx="2438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1172374" y="2041731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A. 5</a:t>
            </a:r>
            <a:r>
              <a:rPr lang="en-US" sz="3600" kern="1200" baseline="30000" dirty="0"/>
              <a:t>0</a:t>
            </a:r>
            <a:r>
              <a:rPr lang="en-US" sz="3600" kern="1200" dirty="0"/>
              <a:t>C.</a:t>
            </a:r>
          </a:p>
        </p:txBody>
      </p:sp>
      <p:sp>
        <p:nvSpPr>
          <p:cNvPr id="20" name="Freeform 19"/>
          <p:cNvSpPr/>
          <p:nvPr/>
        </p:nvSpPr>
        <p:spPr>
          <a:xfrm>
            <a:off x="1172374" y="3069677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-</a:t>
            </a:r>
            <a:r>
              <a:rPr lang="en-US" sz="3600" dirty="0"/>
              <a:t> 5</a:t>
            </a:r>
            <a:r>
              <a:rPr lang="en-US" sz="3600" baseline="30000" dirty="0"/>
              <a:t>0</a:t>
            </a:r>
            <a:r>
              <a:rPr lang="en-US" sz="3600" dirty="0"/>
              <a:t>C</a:t>
            </a:r>
            <a:r>
              <a:rPr lang="en-US" sz="3600" kern="1200" dirty="0"/>
              <a:t>.</a:t>
            </a:r>
          </a:p>
        </p:txBody>
      </p:sp>
      <p:sp>
        <p:nvSpPr>
          <p:cNvPr id="21" name="Freeform 20"/>
          <p:cNvSpPr/>
          <p:nvPr/>
        </p:nvSpPr>
        <p:spPr>
          <a:xfrm>
            <a:off x="1076327" y="4082828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C</a:t>
            </a:r>
            <a:r>
              <a:rPr lang="en-US" sz="3600" kern="1200" dirty="0"/>
              <a:t>. </a:t>
            </a:r>
            <a:r>
              <a:rPr lang="en-US" sz="3600" dirty="0"/>
              <a:t>-4</a:t>
            </a:r>
            <a:r>
              <a:rPr lang="en-US" sz="3600" baseline="30000" dirty="0"/>
              <a:t>0</a:t>
            </a:r>
            <a:r>
              <a:rPr lang="en-US" sz="3600" dirty="0"/>
              <a:t>C.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1172374" y="258535"/>
            <a:ext cx="1052285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2: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Nhiệt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dưới</a:t>
            </a:r>
            <a:r>
              <a:rPr lang="en-US" sz="4000" dirty="0">
                <a:solidFill>
                  <a:schemeClr val="tx1"/>
                </a:solidFill>
              </a:rPr>
              <a:t> 0</a:t>
            </a:r>
            <a:r>
              <a:rPr lang="en-US" sz="4000" baseline="30000" dirty="0">
                <a:solidFill>
                  <a:schemeClr val="tx1"/>
                </a:solidFill>
              </a:rPr>
              <a:t>0</a:t>
            </a:r>
            <a:r>
              <a:rPr lang="en-US" sz="4000" dirty="0">
                <a:solidFill>
                  <a:schemeClr val="tx1"/>
                </a:solidFill>
              </a:rPr>
              <a:t>C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589" y="1955613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47" y="3940777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31" y="2829602"/>
            <a:ext cx="1024676" cy="1024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4CFE5-65C2-4D5C-8051-C37BE001CA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022" y="1348786"/>
            <a:ext cx="3471656" cy="47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6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31159436-DCD4-4194-A5DB-E118A689D6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675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1928077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981</Words>
  <Application>Microsoft Office PowerPoint</Application>
  <PresentationFormat>Widescreen</PresentationFormat>
  <Paragraphs>113</Paragraphs>
  <Slides>28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Comic Sans MS</vt:lpstr>
      <vt:lpstr>Times New Roman</vt:lpstr>
      <vt:lpstr>Verdana</vt:lpstr>
      <vt:lpstr>Office Theme</vt:lpstr>
      <vt:lpstr>FX 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49</cp:revision>
  <dcterms:created xsi:type="dcterms:W3CDTF">2020-11-25T08:04:39Z</dcterms:created>
  <dcterms:modified xsi:type="dcterms:W3CDTF">2024-11-22T03:03:47Z</dcterms:modified>
</cp:coreProperties>
</file>