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18" r:id="rId2"/>
    <p:sldMasterId id="2147483730" r:id="rId3"/>
    <p:sldMasterId id="2147483760" r:id="rId4"/>
    <p:sldMasterId id="2147483772" r:id="rId5"/>
    <p:sldMasterId id="2147483796" r:id="rId6"/>
    <p:sldMasterId id="2147483808" r:id="rId7"/>
    <p:sldMasterId id="2147483820" r:id="rId8"/>
    <p:sldMasterId id="2147483832" r:id="rId9"/>
    <p:sldMasterId id="2147483844" r:id="rId10"/>
    <p:sldMasterId id="2147483856" r:id="rId11"/>
    <p:sldMasterId id="2147483868" r:id="rId12"/>
    <p:sldMasterId id="2147483880" r:id="rId13"/>
    <p:sldMasterId id="2147483892" r:id="rId14"/>
    <p:sldMasterId id="2147483904" r:id="rId15"/>
  </p:sldMasterIdLst>
  <p:notesMasterIdLst>
    <p:notesMasterId r:id="rId42"/>
  </p:notesMasterIdLst>
  <p:sldIdLst>
    <p:sldId id="2007577537" r:id="rId16"/>
    <p:sldId id="334" r:id="rId17"/>
    <p:sldId id="340" r:id="rId18"/>
    <p:sldId id="2007577532" r:id="rId19"/>
    <p:sldId id="341" r:id="rId20"/>
    <p:sldId id="2007577518" r:id="rId21"/>
    <p:sldId id="2007577533" r:id="rId22"/>
    <p:sldId id="2007577540" r:id="rId23"/>
    <p:sldId id="2007577534" r:id="rId24"/>
    <p:sldId id="2007577541" r:id="rId25"/>
    <p:sldId id="2007577535" r:id="rId26"/>
    <p:sldId id="2007577528" r:id="rId27"/>
    <p:sldId id="2007577530" r:id="rId28"/>
    <p:sldId id="2007577529" r:id="rId29"/>
    <p:sldId id="2007577536" r:id="rId30"/>
    <p:sldId id="2007577520" r:id="rId31"/>
    <p:sldId id="2007577526" r:id="rId32"/>
    <p:sldId id="2007577517" r:id="rId33"/>
    <p:sldId id="2007577523" r:id="rId34"/>
    <p:sldId id="846" r:id="rId35"/>
    <p:sldId id="842" r:id="rId36"/>
    <p:sldId id="843" r:id="rId37"/>
    <p:sldId id="847" r:id="rId38"/>
    <p:sldId id="844" r:id="rId39"/>
    <p:sldId id="845" r:id="rId40"/>
    <p:sldId id="2007577525" r:id="rId41"/>
  </p:sldIdLst>
  <p:sldSz cx="9144000" cy="5143500" type="screen16x9"/>
  <p:notesSz cx="6858000" cy="9144000"/>
  <p:embeddedFontLst>
    <p:embeddedFont>
      <p:font typeface="Roboto Condensed Italics" charset="0"/>
      <p:regular r:id="rId43"/>
    </p:embeddedFont>
    <p:embeddedFont>
      <p:font typeface="#9Slide07 SVNUT Triumph Press" charset="0"/>
      <p:boldItalic r:id="rId44"/>
    </p:embeddedFont>
    <p:embeddedFont>
      <p:font typeface="Calibri" pitchFamily="34" charset="0"/>
      <p:regular r:id="rId45"/>
      <p:bold r:id="rId46"/>
      <p:italic r:id="rId47"/>
      <p:boldItalic r:id="rId48"/>
    </p:embeddedFont>
    <p:embeddedFont>
      <p:font typeface="Calibri Light" pitchFamily="34" charset="0"/>
      <p:regular r:id="rId49"/>
      <p:italic r:id="rId50"/>
    </p:embeddedFont>
    <p:embeddedFont>
      <p:font typeface="#9Slide05 Atlantika" charset="0"/>
      <p:regular r:id="rId51"/>
    </p:embeddedFont>
    <p:embeddedFont>
      <p:font typeface="#9Slide07 SVNRevolution" charset="0"/>
      <p:regular r:id="rId52"/>
    </p:embeddedFont>
    <p:embeddedFont>
      <p:font typeface="Fraunces Bold" charset="0"/>
      <p:regular r:id="rId53"/>
    </p:embeddedFont>
    <p:embeddedFont>
      <p:font typeface="#9Slide05 Thunder" charset="0"/>
      <p:regular r:id="rId54"/>
    </p:embeddedFont>
    <p:embeddedFont>
      <p:font typeface="Roboto Condensed" charset="0"/>
      <p:regular r:id="rId55"/>
      <p:bold r:id="rId56"/>
    </p:embeddedFont>
    <p:embeddedFont>
      <p:font typeface="Roboto Condensed Bold" charset="0"/>
      <p:regular r:id="rId57"/>
    </p:embeddedFont>
    <p:embeddedFont>
      <p:font typeface="Cambria"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20E1C01-7891-47E9-9D7F-A58F0C31C4B8}">
  <a:tblStyle styleId="{320E1C01-7891-47E9-9D7F-A58F0C31C4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8B9D3F-D314-4F04-A620-D3AD52763F1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280" autoAdjust="0"/>
  </p:normalViewPr>
  <p:slideViewPr>
    <p:cSldViewPr snapToGrid="0">
      <p:cViewPr varScale="1">
        <p:scale>
          <a:sx n="98" d="100"/>
          <a:sy n="98" d="100"/>
        </p:scale>
        <p:origin x="-360"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font" Target="fonts/font4.fntdata"/><Relationship Id="rId5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595976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7724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A986-E89D-4ED5-A4D5-C2942130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3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A986-E89D-4ED5-A4D5-C2942130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82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A986-E89D-4ED5-A4D5-C2942130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5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A986-E89D-4ED5-A4D5-C2942130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A986-E89D-4ED5-A4D5-C2942130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65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93C235-E9A8-430B-B3B1-82BA7BAF9177}"/>
              </a:ext>
            </a:extLst>
          </p:cNvPr>
          <p:cNvSpPr>
            <a:spLocks noGrp="1"/>
          </p:cNvSpPr>
          <p:nvPr>
            <p:ph type="ctrTitle"/>
          </p:nvPr>
        </p:nvSpPr>
        <p:spPr>
          <a:xfrm>
            <a:off x="1143000" y="841772"/>
            <a:ext cx="6858000" cy="1790700"/>
          </a:xfrm>
        </p:spPr>
        <p:txBody>
          <a:bodyPr anchor="t">
            <a:normAutofit/>
          </a:bodyPr>
          <a:lstStyle>
            <a:lvl1pPr algn="ctr">
              <a:defRPr sz="4500"/>
            </a:lvl1pPr>
          </a:lstStyle>
          <a:p>
            <a:r>
              <a:rPr lang="en-US" altLang="en-US"/>
              <a:t>Click here to edit master header styles</a:t>
            </a:r>
          </a:p>
        </p:txBody>
      </p:sp>
      <p:sp>
        <p:nvSpPr>
          <p:cNvPr id="3" name="副标题 2">
            <a:extLst>
              <a:ext uri="{FF2B5EF4-FFF2-40B4-BE49-F238E27FC236}">
                <a16:creationId xmlns:a16="http://schemas.microsoft.com/office/drawing/2014/main" xmlns="" id="{641204FD-F679-43A1-80D6-3478CB535A19}"/>
              </a:ext>
            </a:extLst>
          </p:cNvPr>
          <p:cNvSpPr>
            <a:spLocks noGrp="1"/>
          </p:cNvSpPr>
          <p:nvPr>
            <p:ph type="subTitle" idx="1"/>
          </p:nvPr>
        </p:nvSpPr>
        <p:spPr>
          <a:xfrm>
            <a:off x="1143000" y="2701528"/>
            <a:ext cx="6858000" cy="1241822"/>
          </a:xfrm>
        </p:spPr>
        <p:txBody>
          <a:bodyPr>
            <a:norm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en-US"/>
              <a:t>Click here to edit master subtitle styles</a:t>
            </a:r>
          </a:p>
        </p:txBody>
      </p:sp>
      <p:sp>
        <p:nvSpPr>
          <p:cNvPr id="4" name="日期占位符 3">
            <a:extLst>
              <a:ext uri="{FF2B5EF4-FFF2-40B4-BE49-F238E27FC236}">
                <a16:creationId xmlns:a16="http://schemas.microsoft.com/office/drawing/2014/main" xmlns="" id="{DC09259C-90C8-49EC-846F-4B10836CED56}"/>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5" name="页脚占位符 4">
            <a:extLst>
              <a:ext uri="{FF2B5EF4-FFF2-40B4-BE49-F238E27FC236}">
                <a16:creationId xmlns:a16="http://schemas.microsoft.com/office/drawing/2014/main" xmlns="" id="{864AE8F2-4B53-499A-AF11-5130D24F3F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5DAF8C-4B55-45D1-AEBF-BE1B7FD492A0}"/>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412729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DA1922-F4C1-49BB-9546-66A16FBA3645}"/>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E720BB97-84C1-46C5-9C61-0A958BDF08D3}"/>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EDFA3422-AE62-4B24-9535-967AEC7594B4}"/>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5" name="页脚占位符 4">
            <a:extLst>
              <a:ext uri="{FF2B5EF4-FFF2-40B4-BE49-F238E27FC236}">
                <a16:creationId xmlns:a16="http://schemas.microsoft.com/office/drawing/2014/main" xmlns="" id="{92EF1EAF-5AB4-4C09-9C04-8D55941530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D881262-505B-417A-8AB4-A5E82573F57A}"/>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5187047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73058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23983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237393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993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34888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132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628986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456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08218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7252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B034395-FCF6-4D9D-8D14-5C185438CF71}"/>
              </a:ext>
            </a:extLst>
          </p:cNvPr>
          <p:cNvSpPr>
            <a:spLocks noGrp="1"/>
          </p:cNvSpPr>
          <p:nvPr>
            <p:ph type="title" orient="vert"/>
          </p:nvPr>
        </p:nvSpPr>
        <p:spPr>
          <a:xfrm>
            <a:off x="6543675" y="273844"/>
            <a:ext cx="1971675" cy="4358879"/>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026BDCA3-E94A-4E0D-8789-D702BEDFE2CD}"/>
              </a:ext>
            </a:extLst>
          </p:cNvPr>
          <p:cNvSpPr>
            <a:spLocks noGrp="1"/>
          </p:cNvSpPr>
          <p:nvPr>
            <p:ph type="body" orient="vert" idx="1"/>
          </p:nvPr>
        </p:nvSpPr>
        <p:spPr>
          <a:xfrm>
            <a:off x="628650" y="273844"/>
            <a:ext cx="5800725" cy="4358879"/>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A65FE519-8E9A-48C4-A87F-F87A4398BA26}"/>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5" name="页脚占位符 4">
            <a:extLst>
              <a:ext uri="{FF2B5EF4-FFF2-40B4-BE49-F238E27FC236}">
                <a16:creationId xmlns:a16="http://schemas.microsoft.com/office/drawing/2014/main" xmlns="" id="{0D4D4B98-66F6-4A72-944A-80B4610C9C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C6AB46-5B72-4B1E-BD1C-EB37DA04A752}"/>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685815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684621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844875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200442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95311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224539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77417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35777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151508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415055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772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96111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45790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361653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34379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280289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65431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92513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727844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680220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463529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43845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658318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439215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22730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328093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4869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34840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541995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801856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631584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18122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24937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306172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423060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7808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554636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12343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74932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944280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14093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449054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982016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1960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44814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674040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116679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97842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117217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902572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925197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770935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97219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67392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97411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426003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195723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101538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47589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62551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098352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6695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25286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26332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8858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4857D6-1419-4FC4-9114-1184667B0394}"/>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6CECBC9A-0A49-4476-9907-79B464C831CB}"/>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DA671EB3-D026-4EAD-B400-856947FF1867}"/>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5" name="页脚占位符 4">
            <a:extLst>
              <a:ext uri="{FF2B5EF4-FFF2-40B4-BE49-F238E27FC236}">
                <a16:creationId xmlns:a16="http://schemas.microsoft.com/office/drawing/2014/main" xmlns="" id="{55314CF8-8184-406F-B3FE-8DB1F398DB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E18FCC0-5767-4AB8-8923-7D268D15BBDB}"/>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818407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25287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640358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14612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352814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439918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701182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343845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632793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130682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93356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BBFF40-8782-46D2-8295-61D4442F5787}"/>
              </a:ext>
            </a:extLst>
          </p:cNvPr>
          <p:cNvSpPr>
            <a:spLocks noGrp="1"/>
          </p:cNvSpPr>
          <p:nvPr>
            <p:ph type="title"/>
          </p:nvPr>
        </p:nvSpPr>
        <p:spPr>
          <a:xfrm>
            <a:off x="623888" y="1282304"/>
            <a:ext cx="7886700" cy="2139553"/>
          </a:xfrm>
        </p:spPr>
        <p:txBody>
          <a:bodyPr anchor="t">
            <a:normAutofit/>
          </a:bodyPr>
          <a:lstStyle>
            <a:lvl1pPr>
              <a:defRPr sz="4500"/>
            </a:lvl1pPr>
          </a:lstStyle>
          <a:p>
            <a:r>
              <a:rPr lang="en-US" altLang="en-US"/>
              <a:t>Click here to edit master</a:t>
            </a:r>
          </a:p>
        </p:txBody>
      </p:sp>
      <p:sp>
        <p:nvSpPr>
          <p:cNvPr id="3" name="文本占位符 2">
            <a:extLst>
              <a:ext uri="{FF2B5EF4-FFF2-40B4-BE49-F238E27FC236}">
                <a16:creationId xmlns:a16="http://schemas.microsoft.com/office/drawing/2014/main" xmlns="" id="{B6A93F28-C6DF-48CD-A0D7-E32EFE21D063}"/>
              </a:ext>
            </a:extLst>
          </p:cNvPr>
          <p:cNvSpPr>
            <a:spLocks noGrp="1"/>
          </p:cNvSpPr>
          <p:nvPr>
            <p:ph type="body" idx="1"/>
          </p:nvPr>
        </p:nvSpPr>
        <p:spPr>
          <a:xfrm>
            <a:off x="623888" y="3442098"/>
            <a:ext cx="7886700" cy="1125140"/>
          </a:xfrm>
        </p:spPr>
        <p:txBody>
          <a:bodyPr>
            <a:normAutofit/>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xmlns="" id="{272D4F57-95AF-40BA-B005-99FE1DDF4E7F}"/>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5" name="页脚占位符 4">
            <a:extLst>
              <a:ext uri="{FF2B5EF4-FFF2-40B4-BE49-F238E27FC236}">
                <a16:creationId xmlns:a16="http://schemas.microsoft.com/office/drawing/2014/main" xmlns="" id="{00AA18F1-3500-4675-9D69-4436BFF472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1B9F286-D227-47BD-8404-736119508CA6}"/>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358611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797323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792751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665445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42648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43702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70107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5124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27771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854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30336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A12977-A680-4CB1-A62E-CF627668A024}"/>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D204D57C-DB90-40A6-8C79-CC794E5ABA96}"/>
              </a:ext>
            </a:extLst>
          </p:cNvPr>
          <p:cNvSpPr>
            <a:spLocks noGrp="1"/>
          </p:cNvSpPr>
          <p:nvPr>
            <p:ph sz="half" idx="1"/>
          </p:nvPr>
        </p:nvSpPr>
        <p:spPr>
          <a:xfrm>
            <a:off x="628650" y="1369219"/>
            <a:ext cx="3886200" cy="3263504"/>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xmlns="" id="{2ACF3172-C6A1-4286-8C1B-739E28140034}"/>
              </a:ext>
            </a:extLst>
          </p:cNvPr>
          <p:cNvSpPr>
            <a:spLocks noGrp="1"/>
          </p:cNvSpPr>
          <p:nvPr>
            <p:ph sz="half" idx="2"/>
          </p:nvPr>
        </p:nvSpPr>
        <p:spPr>
          <a:xfrm>
            <a:off x="4629150" y="1369219"/>
            <a:ext cx="3886200" cy="3263504"/>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xmlns="" id="{20B7B088-D5B1-4231-AB0D-DC9AABBEA79F}"/>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6" name="页脚占位符 5">
            <a:extLst>
              <a:ext uri="{FF2B5EF4-FFF2-40B4-BE49-F238E27FC236}">
                <a16:creationId xmlns:a16="http://schemas.microsoft.com/office/drawing/2014/main" xmlns="" id="{DC615DCE-507D-4A97-9C58-3BCA570897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942863B-8D35-4909-817B-14ED00F73A90}"/>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2915296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7236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48358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35849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78172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3146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14801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1305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5872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3536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129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CB9E31-A5AB-41B7-9D43-AD4C4044826E}"/>
              </a:ext>
            </a:extLst>
          </p:cNvPr>
          <p:cNvSpPr>
            <a:spLocks noGrp="1"/>
          </p:cNvSpPr>
          <p:nvPr>
            <p:ph type="title"/>
          </p:nvPr>
        </p:nvSpPr>
        <p:spPr>
          <a:xfrm>
            <a:off x="629841" y="273844"/>
            <a:ext cx="7886700" cy="994172"/>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C93328B8-D631-46D9-B445-99A8FC8B5BEC}"/>
              </a:ext>
            </a:extLst>
          </p:cNvPr>
          <p:cNvSpPr>
            <a:spLocks noGrp="1"/>
          </p:cNvSpPr>
          <p:nvPr>
            <p:ph type="body" idx="1"/>
          </p:nvPr>
        </p:nvSpPr>
        <p:spPr>
          <a:xfrm>
            <a:off x="629842" y="1260872"/>
            <a:ext cx="3868340" cy="617934"/>
          </a:xfrm>
        </p:spPr>
        <p:txBody>
          <a:bodyPr anchor="t">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en-US"/>
              <a:t>Click here to edit master</a:t>
            </a:r>
          </a:p>
        </p:txBody>
      </p:sp>
      <p:sp>
        <p:nvSpPr>
          <p:cNvPr id="4" name="内容占位符 3">
            <a:extLst>
              <a:ext uri="{FF2B5EF4-FFF2-40B4-BE49-F238E27FC236}">
                <a16:creationId xmlns:a16="http://schemas.microsoft.com/office/drawing/2014/main" xmlns="" id="{7391B758-7EDA-4305-BCEC-FAE484326DC7}"/>
              </a:ext>
            </a:extLst>
          </p:cNvPr>
          <p:cNvSpPr>
            <a:spLocks noGrp="1"/>
          </p:cNvSpPr>
          <p:nvPr>
            <p:ph sz="half" idx="2"/>
          </p:nvPr>
        </p:nvSpPr>
        <p:spPr>
          <a:xfrm>
            <a:off x="629842" y="1878806"/>
            <a:ext cx="3868340" cy="2763441"/>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xmlns="" id="{BF3346F7-FA9F-41C4-AC76-AFEDEB8A2C78}"/>
              </a:ext>
            </a:extLst>
          </p:cNvPr>
          <p:cNvSpPr>
            <a:spLocks noGrp="1"/>
          </p:cNvSpPr>
          <p:nvPr>
            <p:ph type="body" sz="quarter" idx="3"/>
          </p:nvPr>
        </p:nvSpPr>
        <p:spPr>
          <a:xfrm>
            <a:off x="4629150" y="1260872"/>
            <a:ext cx="3887391" cy="617934"/>
          </a:xfrm>
        </p:spPr>
        <p:txBody>
          <a:bodyPr anchor="t">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en-US"/>
              <a:t>Click here to edit master</a:t>
            </a:r>
          </a:p>
        </p:txBody>
      </p:sp>
      <p:sp>
        <p:nvSpPr>
          <p:cNvPr id="6" name="内容占位符 5">
            <a:extLst>
              <a:ext uri="{FF2B5EF4-FFF2-40B4-BE49-F238E27FC236}">
                <a16:creationId xmlns:a16="http://schemas.microsoft.com/office/drawing/2014/main" xmlns="" id="{0B5288A6-6C4C-4E55-974A-0DAA70E04C54}"/>
              </a:ext>
            </a:extLst>
          </p:cNvPr>
          <p:cNvSpPr>
            <a:spLocks noGrp="1"/>
          </p:cNvSpPr>
          <p:nvPr>
            <p:ph sz="quarter" idx="4"/>
          </p:nvPr>
        </p:nvSpPr>
        <p:spPr>
          <a:xfrm>
            <a:off x="4629150" y="1878806"/>
            <a:ext cx="3887391" cy="2763441"/>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xmlns="" id="{4B49650C-4F71-4573-A022-1690994766F0}"/>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8" name="页脚占位符 7">
            <a:extLst>
              <a:ext uri="{FF2B5EF4-FFF2-40B4-BE49-F238E27FC236}">
                <a16:creationId xmlns:a16="http://schemas.microsoft.com/office/drawing/2014/main" xmlns="" id="{F49D2C3D-7AC4-44D6-8D37-F92F907578D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01BC03A-66E8-4662-87BD-F9E63AEA6804}"/>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3116075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87806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123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834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5740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7203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41487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1767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66478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746786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3103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D10674-51AD-4857-83D3-999ECC4BCC3A}"/>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xmlns="" id="{4DFAB77E-4824-4E0F-A365-6D513420BC8F}"/>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4" name="页脚占位符 3">
            <a:extLst>
              <a:ext uri="{FF2B5EF4-FFF2-40B4-BE49-F238E27FC236}">
                <a16:creationId xmlns:a16="http://schemas.microsoft.com/office/drawing/2014/main" xmlns="" id="{F1F16150-82BD-4EE0-ABE9-7524860EE9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02A56CB-5DC2-4733-B1CF-004D73573F20}"/>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323318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707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283458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611727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11430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2909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00565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21871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14446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87226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89858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9F95F83-790E-483F-B811-805BDB1EB055}"/>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3" name="页脚占位符 2">
            <a:extLst>
              <a:ext uri="{FF2B5EF4-FFF2-40B4-BE49-F238E27FC236}">
                <a16:creationId xmlns:a16="http://schemas.microsoft.com/office/drawing/2014/main" xmlns="" id="{C590EEFA-F4FA-4B3D-87E1-43F9685D460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4002CFC-B626-4C24-98D6-768038FB8926}"/>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989545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28044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109317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51404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633098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44756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1180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76023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64091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706412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605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713E24-AB0C-4668-9656-39BAB5BE942A}"/>
              </a:ext>
            </a:extLst>
          </p:cNvPr>
          <p:cNvSpPr>
            <a:spLocks noGrp="1"/>
          </p:cNvSpPr>
          <p:nvPr>
            <p:ph type="title"/>
          </p:nvPr>
        </p:nvSpPr>
        <p:spPr>
          <a:xfrm>
            <a:off x="629841" y="342900"/>
            <a:ext cx="2949178" cy="1200150"/>
          </a:xfrm>
        </p:spPr>
        <p:txBody>
          <a:bodyPr anchor="t">
            <a:normAutofit/>
          </a:bodyPr>
          <a:lstStyle>
            <a:lvl1pPr>
              <a:defRPr sz="2400"/>
            </a:lvl1pPr>
          </a:lstStyle>
          <a:p>
            <a:r>
              <a:rPr lang="en-US" altLang="en-US" sz="2325"/>
              <a:t>Click here to edit master header styles</a:t>
            </a:r>
          </a:p>
        </p:txBody>
      </p:sp>
      <p:sp>
        <p:nvSpPr>
          <p:cNvPr id="3" name="内容占位符 2">
            <a:extLst>
              <a:ext uri="{FF2B5EF4-FFF2-40B4-BE49-F238E27FC236}">
                <a16:creationId xmlns:a16="http://schemas.microsoft.com/office/drawing/2014/main" xmlns="" id="{AE894B78-0809-4EED-998A-CE8E1FF5492D}"/>
              </a:ext>
            </a:extLst>
          </p:cNvPr>
          <p:cNvSpPr>
            <a:spLocks noGrp="1"/>
          </p:cNvSpPr>
          <p:nvPr>
            <p:ph idx="1"/>
          </p:nvPr>
        </p:nvSpPr>
        <p:spPr>
          <a:xfrm>
            <a:off x="3887391" y="740569"/>
            <a:ext cx="4629150" cy="3655219"/>
          </a:xfrm>
        </p:spPr>
        <p:txBody>
          <a:bodyPr>
            <a:normAutofit/>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xmlns="" id="{D5CA9749-546A-4DBB-9E84-ED275C83D86C}"/>
              </a:ext>
            </a:extLst>
          </p:cNvPr>
          <p:cNvSpPr>
            <a:spLocks noGrp="1"/>
          </p:cNvSpPr>
          <p:nvPr>
            <p:ph type="body" sz="half" idx="2"/>
          </p:nvPr>
        </p:nvSpPr>
        <p:spPr>
          <a:xfrm>
            <a:off x="629841" y="1543050"/>
            <a:ext cx="2949178" cy="285869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9697A9CB-6474-4020-B56B-79371CBA4DA7}"/>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6" name="页脚占位符 5">
            <a:extLst>
              <a:ext uri="{FF2B5EF4-FFF2-40B4-BE49-F238E27FC236}">
                <a16:creationId xmlns:a16="http://schemas.microsoft.com/office/drawing/2014/main" xmlns="" id="{6711B66C-897B-4287-A60F-30602AEA4C4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3788B71-24DC-436C-9E2D-AC32833D8F42}"/>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3321864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59846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30421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62986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97946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573122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3913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75375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687213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715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559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F9260E-D196-4BB0-965C-2E475E039D7D}"/>
              </a:ext>
            </a:extLst>
          </p:cNvPr>
          <p:cNvSpPr>
            <a:spLocks noGrp="1"/>
          </p:cNvSpPr>
          <p:nvPr>
            <p:ph type="title"/>
          </p:nvPr>
        </p:nvSpPr>
        <p:spPr>
          <a:xfrm>
            <a:off x="629841" y="342900"/>
            <a:ext cx="2949178" cy="1200150"/>
          </a:xfrm>
        </p:spPr>
        <p:txBody>
          <a:bodyPr anchor="t">
            <a:normAutofit/>
          </a:bodyPr>
          <a:lstStyle>
            <a:lvl1pPr>
              <a:defRPr sz="2400"/>
            </a:lvl1pPr>
          </a:lstStyle>
          <a:p>
            <a:r>
              <a:rPr lang="en-US" altLang="en-US" sz="2325"/>
              <a:t>Click here to edit master header styles</a:t>
            </a:r>
          </a:p>
        </p:txBody>
      </p:sp>
      <p:sp>
        <p:nvSpPr>
          <p:cNvPr id="3" name="图片占位符 2">
            <a:extLst>
              <a:ext uri="{FF2B5EF4-FFF2-40B4-BE49-F238E27FC236}">
                <a16:creationId xmlns:a16="http://schemas.microsoft.com/office/drawing/2014/main" xmlns="" id="{73D66E80-FC24-415D-B7E4-CD4A6BA7E91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1819BA64-D89D-4212-B1E5-0B3A4F28FE10}"/>
              </a:ext>
            </a:extLst>
          </p:cNvPr>
          <p:cNvSpPr>
            <a:spLocks noGrp="1"/>
          </p:cNvSpPr>
          <p:nvPr>
            <p:ph type="body" sz="half" idx="2"/>
          </p:nvPr>
        </p:nvSpPr>
        <p:spPr>
          <a:xfrm>
            <a:off x="629841" y="1543050"/>
            <a:ext cx="2949178" cy="285869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06580518-5FD8-408F-B591-8AA4F382F253}"/>
              </a:ext>
            </a:extLst>
          </p:cNvPr>
          <p:cNvSpPr>
            <a:spLocks noGrp="1"/>
          </p:cNvSpPr>
          <p:nvPr>
            <p:ph type="dt" sz="half" idx="10"/>
          </p:nvPr>
        </p:nvSpPr>
        <p:spPr/>
        <p:txBody>
          <a:bodyPr>
            <a:normAutofit/>
          </a:bodyPr>
          <a:lstStyle/>
          <a:p>
            <a:fld id="{2F324867-66F0-4667-ACD9-6B64C6FCECEA}" type="datetimeFigureOut">
              <a:rPr lang="en-US" altLang="en-US" smtClean="0"/>
              <a:t>12/27/2024</a:t>
            </a:fld>
            <a:endParaRPr lang="zh-CN" altLang="en-US"/>
          </a:p>
        </p:txBody>
      </p:sp>
      <p:sp>
        <p:nvSpPr>
          <p:cNvPr id="6" name="页脚占位符 5">
            <a:extLst>
              <a:ext uri="{FF2B5EF4-FFF2-40B4-BE49-F238E27FC236}">
                <a16:creationId xmlns:a16="http://schemas.microsoft.com/office/drawing/2014/main" xmlns="" id="{89D6BBB3-C286-4340-8FE4-447E0835E2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647B936-82A5-4ABA-8D13-227A0B1E9768}"/>
              </a:ext>
            </a:extLst>
          </p:cNvPr>
          <p:cNvSpPr>
            <a:spLocks noGrp="1"/>
          </p:cNvSpPr>
          <p:nvPr>
            <p:ph type="sldNum" sz="quarter" idx="12"/>
          </p:nvPr>
        </p:nvSpPr>
        <p:spPr/>
        <p:txBody>
          <a:bodyPr>
            <a:normAutofit/>
          </a:body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3984694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5949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95203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487077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87086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19286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39467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23182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2241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35912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8219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9DB1AD3-641E-4F63-8DC9-AD0B21580DD7}"/>
              </a:ext>
            </a:extLst>
          </p:cNvPr>
          <p:cNvSpPr>
            <a:spLocks noGrp="1"/>
          </p:cNvSpPr>
          <p:nvPr>
            <p:ph type="title"/>
          </p:nvPr>
        </p:nvSpPr>
        <p:spPr>
          <a:xfrm>
            <a:off x="628650" y="273844"/>
            <a:ext cx="7886700" cy="994172"/>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19806E08-4185-42E2-887D-51710CA9875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D17AB317-1C1F-433F-A3DE-436AD15991F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2F324867-66F0-4667-ACD9-6B64C6FCECEA}" type="datetimeFigureOut">
              <a:rPr lang="en-US" altLang="en-US" smtClean="0"/>
              <a:t>12/27/2024</a:t>
            </a:fld>
            <a:endParaRPr lang="zh-CN" altLang="en-US"/>
          </a:p>
        </p:txBody>
      </p:sp>
      <p:sp>
        <p:nvSpPr>
          <p:cNvPr id="5" name="页脚占位符 4">
            <a:extLst>
              <a:ext uri="{FF2B5EF4-FFF2-40B4-BE49-F238E27FC236}">
                <a16:creationId xmlns:a16="http://schemas.microsoft.com/office/drawing/2014/main" xmlns="" id="{1B0AD3BF-E152-43D9-8E4A-35D4657BF19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BFE0A72-9E68-4E84-8D66-C443FFA1592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D4DF9BC4-5D38-4AA9-B1D3-2C901D03BF1C}" type="slidenum">
              <a:rPr lang="en-US" altLang="en-US" smtClean="0"/>
              <a:t>‹#›</a:t>
            </a:fld>
            <a:endParaRPr lang="zh-CN" altLang="en-US"/>
          </a:p>
        </p:txBody>
      </p:sp>
    </p:spTree>
    <p:extLst>
      <p:ext uri="{BB962C8B-B14F-4D97-AF65-F5344CB8AC3E}">
        <p14:creationId xmlns:p14="http://schemas.microsoft.com/office/powerpoint/2010/main" val="14624821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681790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0087332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5559660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245011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018674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2171512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12/27/2024</a:t>
            </a:fld>
            <a:endParaRPr lang="en-US"/>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12780045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A22D211-8338-4D66-BDE9-C1CF608343AF}" type="datetimeFigureOut">
              <a:rPr lang="en-US" smtClean="0"/>
              <a:t>12/27/2024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4F0F158-52CF-4787-B71F-51BC981862DC}" type="slidenum">
              <a:rPr lang="en-US" smtClean="0"/>
              <a:t>‹#›</a:t>
            </a:fld>
            <a:endParaRPr lang="en-US"/>
          </a:p>
        </p:txBody>
      </p:sp>
    </p:spTree>
    <p:extLst>
      <p:ext uri="{BB962C8B-B14F-4D97-AF65-F5344CB8AC3E}">
        <p14:creationId xmlns:p14="http://schemas.microsoft.com/office/powerpoint/2010/main" val="355191594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88510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651795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4475346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0668363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239179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12/27/2024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1379708"/>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95.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61.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29.png"/><Relationship Id="rId1" Type="http://schemas.openxmlformats.org/officeDocument/2006/relationships/slideLayout" Target="../slideLayouts/slideLayout139.xml"/><Relationship Id="rId6" Type="http://schemas.openxmlformats.org/officeDocument/2006/relationships/image" Target="../media/image31.png"/><Relationship Id="rId5" Type="http://schemas.openxmlformats.org/officeDocument/2006/relationships/image" Target="../media/image47.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34.png"/><Relationship Id="rId1" Type="http://schemas.openxmlformats.org/officeDocument/2006/relationships/slideLayout" Target="../slideLayouts/slideLayout150.xml"/><Relationship Id="rId6" Type="http://schemas.openxmlformats.org/officeDocument/2006/relationships/image" Target="../media/image36.png"/><Relationship Id="rId5" Type="http://schemas.openxmlformats.org/officeDocument/2006/relationships/image" Target="../media/image5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66.svg"/><Relationship Id="rId5" Type="http://schemas.openxmlformats.org/officeDocument/2006/relationships/image" Target="../media/image8.png"/><Relationship Id="rId10"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23.xml"/><Relationship Id="rId18" Type="http://schemas.openxmlformats.org/officeDocument/2006/relationships/image" Target="../media/image53.gif"/><Relationship Id="rId3" Type="http://schemas.openxmlformats.org/officeDocument/2006/relationships/image" Target="../media/image42.png"/><Relationship Id="rId21" Type="http://schemas.openxmlformats.org/officeDocument/2006/relationships/image" Target="../media/image56.png"/><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image" Target="../media/image52.gif"/><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55.gif"/><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slide" Target="slide22.xml"/><Relationship Id="rId5" Type="http://schemas.openxmlformats.org/officeDocument/2006/relationships/image" Target="../media/image44.png"/><Relationship Id="rId15" Type="http://schemas.openxmlformats.org/officeDocument/2006/relationships/slide" Target="slide24.xml"/><Relationship Id="rId10" Type="http://schemas.openxmlformats.org/officeDocument/2006/relationships/image" Target="../media/image48.png"/><Relationship Id="rId19" Type="http://schemas.openxmlformats.org/officeDocument/2006/relationships/image" Target="../media/image54.gif"/><Relationship Id="rId4" Type="http://schemas.openxmlformats.org/officeDocument/2006/relationships/image" Target="../media/image43.png"/><Relationship Id="rId9" Type="http://schemas.openxmlformats.org/officeDocument/2006/relationships/slide" Target="slide21.xml"/><Relationship Id="rId14" Type="http://schemas.openxmlformats.org/officeDocument/2006/relationships/image" Target="../media/image50.png"/><Relationship Id="rId22" Type="http://schemas.openxmlformats.org/officeDocument/2006/relationships/slide" Target="slide25.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4.xml"/><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4.xml"/><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4.xml"/><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4.xml"/><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4.xml"/><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86.sv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106.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7.png"/><Relationship Id="rId1" Type="http://schemas.openxmlformats.org/officeDocument/2006/relationships/slideLayout" Target="../slideLayouts/slideLayout117.xml"/><Relationship Id="rId5" Type="http://schemas.openxmlformats.org/officeDocument/2006/relationships/image" Target="../media/image28.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21.png"/><Relationship Id="rId1" Type="http://schemas.openxmlformats.org/officeDocument/2006/relationships/slideLayout" Target="../slideLayouts/slideLayout128.xml"/><Relationship Id="rId6" Type="http://schemas.openxmlformats.org/officeDocument/2006/relationships/image" Target="../media/image23.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TextBox 2"/>
          <p:cNvSpPr txBox="1"/>
          <p:nvPr/>
        </p:nvSpPr>
        <p:spPr>
          <a:xfrm>
            <a:off x="767026" y="676875"/>
            <a:ext cx="8013876" cy="591509"/>
          </a:xfrm>
          <a:prstGeom prst="rect">
            <a:avLst/>
          </a:prstGeom>
        </p:spPr>
        <p:txBody>
          <a:bodyPr lIns="0" tIns="0" rIns="0" bIns="0" rtlCol="0" anchor="t">
            <a:spAutoFit/>
          </a:bodyPr>
          <a:lstStyle/>
          <a:p>
            <a:pPr marL="0" marR="0" lvl="0" indent="0" algn="ctr" defTabSz="457200" rtl="0" eaLnBrk="1" fontAlgn="auto" latinLnBrk="0" hangingPunct="1">
              <a:lnSpc>
                <a:spcPts val="4900"/>
              </a:lnSpc>
              <a:spcBef>
                <a:spcPts val="0"/>
              </a:spcBef>
              <a:spcAft>
                <a:spcPts val="0"/>
              </a:spcAft>
              <a:buClrTx/>
              <a:buSzTx/>
              <a:buFont typeface="Arial"/>
              <a:buNone/>
              <a:tabLst/>
              <a:defRPr/>
            </a:pPr>
            <a:r>
              <a:rPr kumimoji="0" lang="en-US" sz="4000" b="1" i="0" u="none" strike="noStrike" kern="1200" cap="none" spc="-192"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VĂN BẢN THÔNG TIN</a:t>
            </a:r>
          </a:p>
        </p:txBody>
      </p:sp>
      <p:sp>
        <p:nvSpPr>
          <p:cNvPr id="3" name="Freeform 3"/>
          <p:cNvSpPr/>
          <p:nvPr/>
        </p:nvSpPr>
        <p:spPr>
          <a:xfrm>
            <a:off x="-382822" y="4448944"/>
            <a:ext cx="8171256" cy="1389114"/>
          </a:xfrm>
          <a:custGeom>
            <a:avLst/>
            <a:gdLst/>
            <a:ahLst/>
            <a:cxnLst/>
            <a:rect l="l" t="t" r="r" b="b"/>
            <a:pathLst>
              <a:path w="16342511" h="2778227">
                <a:moveTo>
                  <a:pt x="0" y="0"/>
                </a:moveTo>
                <a:lnTo>
                  <a:pt x="16342511" y="0"/>
                </a:lnTo>
                <a:lnTo>
                  <a:pt x="16342511" y="2778226"/>
                </a:lnTo>
                <a:lnTo>
                  <a:pt x="0" y="27782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4" name="Group 4"/>
          <p:cNvGrpSpPr/>
          <p:nvPr/>
        </p:nvGrpSpPr>
        <p:grpSpPr>
          <a:xfrm>
            <a:off x="2848587" y="4629150"/>
            <a:ext cx="7989038" cy="1543050"/>
            <a:chOff x="0" y="0"/>
            <a:chExt cx="4208218" cy="812800"/>
          </a:xfrm>
        </p:grpSpPr>
        <p:sp>
          <p:nvSpPr>
            <p:cNvPr id="5" name="Freeform 5"/>
            <p:cNvSpPr/>
            <p:nvPr/>
          </p:nvSpPr>
          <p:spPr>
            <a:xfrm>
              <a:off x="0" y="0"/>
              <a:ext cx="4208218" cy="812800"/>
            </a:xfrm>
            <a:custGeom>
              <a:avLst/>
              <a:gdLst/>
              <a:ahLst/>
              <a:cxnLst/>
              <a:rect l="l" t="t" r="r" b="b"/>
              <a:pathLst>
                <a:path w="4208218" h="812800">
                  <a:moveTo>
                    <a:pt x="2104109" y="0"/>
                  </a:moveTo>
                  <a:cubicBezTo>
                    <a:pt x="942042" y="0"/>
                    <a:pt x="0" y="181951"/>
                    <a:pt x="0" y="406400"/>
                  </a:cubicBezTo>
                  <a:cubicBezTo>
                    <a:pt x="0" y="630849"/>
                    <a:pt x="942042" y="812800"/>
                    <a:pt x="2104109" y="812800"/>
                  </a:cubicBezTo>
                  <a:cubicBezTo>
                    <a:pt x="3266176" y="812800"/>
                    <a:pt x="4208218" y="630849"/>
                    <a:pt x="4208218" y="406400"/>
                  </a:cubicBezTo>
                  <a:cubicBezTo>
                    <a:pt x="4208218" y="181951"/>
                    <a:pt x="3266176" y="0"/>
                    <a:pt x="2104109" y="0"/>
                  </a:cubicBezTo>
                </a:path>
              </a:pathLst>
            </a:custGeom>
            <a:solidFill>
              <a:srgbClr val="C7D85D"/>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TextBox 6"/>
            <p:cNvSpPr txBox="1"/>
            <p:nvPr/>
          </p:nvSpPr>
          <p:spPr>
            <a:xfrm>
              <a:off x="76200" y="-28575"/>
              <a:ext cx="660400" cy="765175"/>
            </a:xfrm>
            <a:prstGeom prst="rect">
              <a:avLst/>
            </a:prstGeom>
          </p:spPr>
          <p:txBody>
            <a:bodyPr lIns="25400" tIns="25400" rIns="25400" bIns="25400" rtlCol="0" anchor="ctr"/>
            <a:lstStyle/>
            <a:p>
              <a:pPr marL="0" marR="0" lvl="0" indent="0" algn="ctr" defTabSz="457200" rtl="0" eaLnBrk="1" fontAlgn="auto" latinLnBrk="0" hangingPunct="1">
                <a:lnSpc>
                  <a:spcPts val="1607"/>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 name="Freeform 7"/>
          <p:cNvSpPr/>
          <p:nvPr/>
        </p:nvSpPr>
        <p:spPr>
          <a:xfrm>
            <a:off x="-3566831" y="2110273"/>
            <a:ext cx="5620820" cy="3290403"/>
          </a:xfrm>
          <a:custGeom>
            <a:avLst/>
            <a:gdLst/>
            <a:ahLst/>
            <a:cxnLst/>
            <a:rect l="l" t="t" r="r" b="b"/>
            <a:pathLst>
              <a:path w="14267329" h="6580805">
                <a:moveTo>
                  <a:pt x="0" y="0"/>
                </a:moveTo>
                <a:lnTo>
                  <a:pt x="14267328" y="0"/>
                </a:lnTo>
                <a:lnTo>
                  <a:pt x="14267328" y="6580805"/>
                </a:lnTo>
                <a:lnTo>
                  <a:pt x="0" y="65808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Freeform 8"/>
          <p:cNvSpPr/>
          <p:nvPr/>
        </p:nvSpPr>
        <p:spPr>
          <a:xfrm>
            <a:off x="6547031" y="1028700"/>
            <a:ext cx="7099583" cy="4114800"/>
          </a:xfrm>
          <a:custGeom>
            <a:avLst/>
            <a:gdLst/>
            <a:ahLst/>
            <a:cxnLst/>
            <a:rect l="l" t="t" r="r" b="b"/>
            <a:pathLst>
              <a:path w="14199166" h="8229600">
                <a:moveTo>
                  <a:pt x="0" y="0"/>
                </a:moveTo>
                <a:lnTo>
                  <a:pt x="14199166" y="0"/>
                </a:lnTo>
                <a:lnTo>
                  <a:pt x="14199166" y="8229600"/>
                </a:lnTo>
                <a:lnTo>
                  <a:pt x="0" y="8229600"/>
                </a:lnTo>
                <a:lnTo>
                  <a:pt x="0" y="0"/>
                </a:lnTo>
                <a:close/>
              </a:path>
            </a:pathLst>
          </a:custGeom>
          <a:blipFill>
            <a:blip r:embed="rId6"/>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TextBox 9"/>
          <p:cNvSpPr txBox="1"/>
          <p:nvPr/>
        </p:nvSpPr>
        <p:spPr>
          <a:xfrm>
            <a:off x="4157934" y="77915"/>
            <a:ext cx="1840257" cy="551433"/>
          </a:xfrm>
          <a:prstGeom prst="rect">
            <a:avLst/>
          </a:prstGeom>
        </p:spPr>
        <p:txBody>
          <a:bodyPr wrap="square" lIns="0" tIns="0" rIns="0" bIns="0" rtlCol="0" anchor="t">
            <a:spAutoFit/>
          </a:bodyPr>
          <a:lstStyle/>
          <a:p>
            <a:pPr marL="0" marR="0" lvl="0" indent="0" algn="ctr" defTabSz="457200" rtl="0" eaLnBrk="1" fontAlgn="auto" latinLnBrk="0" hangingPunct="1">
              <a:lnSpc>
                <a:spcPts val="4290"/>
              </a:lnSpc>
              <a:spcBef>
                <a:spcPct val="0"/>
              </a:spcBef>
              <a:spcAft>
                <a:spcPts val="0"/>
              </a:spcAft>
              <a:buClrTx/>
              <a:buSzTx/>
              <a:buFont typeface="Arial"/>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3</a:t>
            </a:r>
          </a:p>
        </p:txBody>
      </p:sp>
      <p:sp>
        <p:nvSpPr>
          <p:cNvPr id="10" name="TextBox 10"/>
          <p:cNvSpPr txBox="1"/>
          <p:nvPr/>
        </p:nvSpPr>
        <p:spPr>
          <a:xfrm>
            <a:off x="656217" y="1298290"/>
            <a:ext cx="8124686" cy="2500685"/>
          </a:xfrm>
          <a:prstGeom prst="rect">
            <a:avLst/>
          </a:prstGeom>
        </p:spPr>
        <p:txBody>
          <a:bodyPr wrap="square" lIns="0" tIns="0" rIns="0" bIns="0" rtlCol="0" anchor="t">
            <a:spAutoFit/>
          </a:bodyPr>
          <a:lstStyle/>
          <a:p>
            <a:pPr marL="0" marR="0" lvl="0" indent="0" algn="ctr" defTabSz="457200" rtl="0" eaLnBrk="1" fontAlgn="auto" latinLnBrk="0" hangingPunct="1">
              <a:lnSpc>
                <a:spcPts val="6519"/>
              </a:lnSpc>
              <a:spcBef>
                <a:spcPts val="0"/>
              </a:spcBef>
              <a:spcAft>
                <a:spcPts val="0"/>
              </a:spcAft>
              <a:buClrTx/>
              <a:buSzTx/>
              <a:buFont typeface="Arial"/>
              <a:buNone/>
              <a:tabLst/>
              <a:defRPr/>
            </a:pPr>
            <a:r>
              <a:rPr kumimoji="0" lang="en-US" sz="3800" b="0" i="0" u="sng" strike="noStrike" kern="1200" cap="none" spc="0" normalizeH="0" baseline="0" noProof="0" dirty="0">
                <a:ln>
                  <a:noFill/>
                </a:ln>
                <a:solidFill>
                  <a:srgbClr val="7030A0"/>
                </a:solidFill>
                <a:effectLst/>
                <a:uLnTx/>
                <a:uFillTx/>
                <a:latin typeface="#9Slide05 Atlantika"/>
                <a:ea typeface="+mn-ea"/>
                <a:cs typeface="Arial"/>
                <a:sym typeface="Arial"/>
              </a:rPr>
              <a:t>TIẾT 38:</a:t>
            </a:r>
            <a:r>
              <a:rPr kumimoji="0" lang="en-US" sz="3800" b="0" i="0" u="none" strike="noStrike" kern="1200" cap="none" spc="0" normalizeH="0" baseline="0" noProof="0" dirty="0">
                <a:ln>
                  <a:noFill/>
                </a:ln>
                <a:solidFill>
                  <a:srgbClr val="7030A0"/>
                </a:solidFill>
                <a:effectLst/>
                <a:uLnTx/>
                <a:uFillTx/>
                <a:latin typeface="#9Slide05 Atlantika"/>
                <a:ea typeface="+mn-ea"/>
                <a:cs typeface="Arial"/>
                <a:sym typeface="Arial"/>
              </a:rPr>
              <a:t> </a:t>
            </a:r>
            <a:r>
              <a:rPr kumimoji="0" lang="en-US" sz="3800" b="0" i="0" u="none" strike="noStrike" kern="1200" cap="none" spc="0" normalizeH="0" baseline="0" noProof="0" dirty="0" err="1">
                <a:ln>
                  <a:noFill/>
                </a:ln>
                <a:solidFill>
                  <a:srgbClr val="7030A0"/>
                </a:solidFill>
                <a:effectLst/>
                <a:uLnTx/>
                <a:uFillTx/>
                <a:latin typeface="#9Slide05 Atlantika"/>
                <a:ea typeface="+mn-ea"/>
                <a:cs typeface="Arial"/>
                <a:sym typeface="Arial"/>
              </a:rPr>
              <a:t>Thực</a:t>
            </a:r>
            <a:r>
              <a:rPr kumimoji="0" lang="en-US" sz="3800" b="0" i="0" u="none" strike="noStrike" kern="1200" cap="none" spc="0" normalizeH="0" baseline="0" noProof="0" dirty="0">
                <a:ln>
                  <a:noFill/>
                </a:ln>
                <a:solidFill>
                  <a:srgbClr val="7030A0"/>
                </a:solidFill>
                <a:effectLst/>
                <a:uLnTx/>
                <a:uFillTx/>
                <a:latin typeface="#9Slide05 Atlantika"/>
                <a:ea typeface="+mn-ea"/>
                <a:cs typeface="Arial"/>
                <a:sym typeface="Arial"/>
              </a:rPr>
              <a:t> </a:t>
            </a:r>
            <a:r>
              <a:rPr kumimoji="0" lang="en-US" sz="3800" b="0" i="0" u="none" strike="noStrike" kern="1200" cap="none" spc="0" normalizeH="0" baseline="0" noProof="0" dirty="0" err="1">
                <a:ln>
                  <a:noFill/>
                </a:ln>
                <a:solidFill>
                  <a:srgbClr val="7030A0"/>
                </a:solidFill>
                <a:effectLst/>
                <a:uLnTx/>
                <a:uFillTx/>
                <a:latin typeface="#9Slide05 Atlantika"/>
                <a:ea typeface="+mn-ea"/>
                <a:cs typeface="Arial"/>
                <a:sym typeface="Arial"/>
              </a:rPr>
              <a:t>hành</a:t>
            </a:r>
            <a:r>
              <a:rPr kumimoji="0" lang="en-US" sz="3800" b="0" i="0" u="none" strike="noStrike" kern="1200" cap="none" spc="0" normalizeH="0" baseline="0" noProof="0" dirty="0">
                <a:ln>
                  <a:noFill/>
                </a:ln>
                <a:solidFill>
                  <a:srgbClr val="7030A0"/>
                </a:solidFill>
                <a:effectLst/>
                <a:uLnTx/>
                <a:uFillTx/>
                <a:latin typeface="#9Slide05 Atlantika"/>
                <a:ea typeface="+mn-ea"/>
                <a:cs typeface="Arial"/>
                <a:sym typeface="Arial"/>
              </a:rPr>
              <a:t> </a:t>
            </a:r>
            <a:r>
              <a:rPr kumimoji="0" lang="en-US" sz="3800" b="0" i="0" u="none" strike="noStrike" kern="1200" cap="none" spc="0" normalizeH="0" baseline="0" noProof="0" dirty="0" err="1">
                <a:ln>
                  <a:noFill/>
                </a:ln>
                <a:solidFill>
                  <a:srgbClr val="7030A0"/>
                </a:solidFill>
                <a:effectLst/>
                <a:uLnTx/>
                <a:uFillTx/>
                <a:latin typeface="#9Slide05 Atlantika"/>
                <a:ea typeface="+mn-ea"/>
                <a:cs typeface="Arial"/>
                <a:sym typeface="Arial"/>
              </a:rPr>
              <a:t>đọc</a:t>
            </a:r>
            <a:r>
              <a:rPr kumimoji="0" lang="en-US" sz="3800" b="0" i="0" u="none" strike="noStrike" kern="1200" cap="none" spc="0" normalizeH="0" baseline="0" noProof="0" dirty="0">
                <a:ln>
                  <a:noFill/>
                </a:ln>
                <a:solidFill>
                  <a:srgbClr val="7030A0"/>
                </a:solidFill>
                <a:effectLst/>
                <a:uLnTx/>
                <a:uFillTx/>
                <a:latin typeface="#9Slide05 Atlantika"/>
                <a:ea typeface="+mn-ea"/>
                <a:cs typeface="Arial"/>
                <a:sym typeface="Arial"/>
              </a:rPr>
              <a:t> </a:t>
            </a:r>
            <a:r>
              <a:rPr kumimoji="0" lang="en-US" sz="3800" b="0" i="0" u="none" strike="noStrike" kern="1200" cap="none" spc="0" normalizeH="0" baseline="0" noProof="0" dirty="0" err="1">
                <a:ln>
                  <a:noFill/>
                </a:ln>
                <a:solidFill>
                  <a:srgbClr val="7030A0"/>
                </a:solidFill>
                <a:effectLst/>
                <a:uLnTx/>
                <a:uFillTx/>
                <a:latin typeface="#9Slide05 Atlantika"/>
                <a:ea typeface="+mn-ea"/>
                <a:cs typeface="Arial"/>
                <a:sym typeface="Arial"/>
              </a:rPr>
              <a:t>hiểu</a:t>
            </a:r>
            <a:endParaRPr kumimoji="0" lang="en-US" sz="3800" b="0" i="0" u="none" strike="noStrike" kern="1200" cap="none" spc="0" normalizeH="0" baseline="0" noProof="0" dirty="0">
              <a:ln>
                <a:noFill/>
              </a:ln>
              <a:solidFill>
                <a:srgbClr val="7030A0"/>
              </a:solidFill>
              <a:effectLst/>
              <a:uLnTx/>
              <a:uFillTx/>
              <a:latin typeface="#9Slide05 Atlantika"/>
              <a:ea typeface="+mn-ea"/>
              <a:cs typeface="Arial"/>
              <a:sym typeface="Arial"/>
            </a:endParaRPr>
          </a:p>
          <a:p>
            <a:pPr marL="0" marR="0" lvl="0" indent="0" algn="ctr" defTabSz="457200" rtl="0" eaLnBrk="1" fontAlgn="auto" latinLnBrk="0" hangingPunct="1">
              <a:lnSpc>
                <a:spcPts val="6519"/>
              </a:lnSpc>
              <a:spcBef>
                <a:spcPts val="0"/>
              </a:spcBef>
              <a:spcAft>
                <a:spcPts val="0"/>
              </a:spcAft>
              <a:buClrTx/>
              <a:buSzTx/>
              <a:buFont typeface="Arial"/>
              <a:buNone/>
              <a:tabLst/>
              <a:defRPr/>
            </a:pP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Lũ</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a:t>
            </a: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lụt</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a:t>
            </a: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là</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a:t>
            </a: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gì</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 </a:t>
            </a: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Nguyên</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a:t>
            </a: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nhân</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a:t>
            </a:r>
          </a:p>
          <a:p>
            <a:pPr marL="0" marR="0" lvl="0" indent="0" algn="ctr" defTabSz="457200" rtl="0" eaLnBrk="1" fontAlgn="auto" latinLnBrk="0" hangingPunct="1">
              <a:lnSpc>
                <a:spcPts val="6519"/>
              </a:lnSpc>
              <a:spcBef>
                <a:spcPts val="0"/>
              </a:spcBef>
              <a:spcAft>
                <a:spcPts val="0"/>
              </a:spcAft>
              <a:buClrTx/>
              <a:buSzTx/>
              <a:buFont typeface="Arial"/>
              <a:buNone/>
              <a:tabLst/>
              <a:defRPr/>
            </a:pP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và</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a:t>
            </a: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tác</a:t>
            </a:r>
            <a:r>
              <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rPr>
              <a:t> </a:t>
            </a:r>
            <a:r>
              <a:rPr kumimoji="0" lang="en-US" sz="3800" b="1" i="0" u="none" strike="noStrike" kern="1200" cap="none" spc="0" normalizeH="0" baseline="0" noProof="0" dirty="0" err="1">
                <a:ln>
                  <a:noFill/>
                </a:ln>
                <a:solidFill>
                  <a:srgbClr val="017F8D"/>
                </a:solidFill>
                <a:effectLst/>
                <a:uLnTx/>
                <a:uFillTx/>
                <a:latin typeface="#9Slide05 Atlantika"/>
                <a:ea typeface="+mn-ea"/>
                <a:cs typeface="Arial"/>
                <a:sym typeface="Arial"/>
              </a:rPr>
              <a:t>hại</a:t>
            </a:r>
            <a:endParaRPr kumimoji="0" lang="en-US" sz="3800" b="1" i="0" u="none" strike="noStrike" kern="1200" cap="none" spc="0" normalizeH="0" baseline="0" noProof="0" dirty="0">
              <a:ln>
                <a:noFill/>
              </a:ln>
              <a:solidFill>
                <a:srgbClr val="017F8D"/>
              </a:solidFill>
              <a:effectLst/>
              <a:uLnTx/>
              <a:uFillTx/>
              <a:latin typeface="#9Slide05 Atlantika"/>
              <a:ea typeface="+mn-ea"/>
              <a:cs typeface="Arial"/>
              <a:sym typeface="Arial"/>
            </a:endParaRPr>
          </a:p>
        </p:txBody>
      </p:sp>
    </p:spTree>
    <p:extLst>
      <p:ext uri="{BB962C8B-B14F-4D97-AF65-F5344CB8AC3E}">
        <p14:creationId xmlns:p14="http://schemas.microsoft.com/office/powerpoint/2010/main" val="3072534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5"/>
        </a:solidFill>
        <a:effectLst/>
      </p:bgPr>
    </p:bg>
    <p:spTree>
      <p:nvGrpSpPr>
        <p:cNvPr id="1" name=""/>
        <p:cNvGrpSpPr/>
        <p:nvPr/>
      </p:nvGrpSpPr>
      <p:grpSpPr>
        <a:xfrm>
          <a:off x="0" y="0"/>
          <a:ext cx="0" cy="0"/>
          <a:chOff x="0" y="0"/>
          <a:chExt cx="0" cy="0"/>
        </a:xfrm>
      </p:grpSpPr>
      <p:sp>
        <p:nvSpPr>
          <p:cNvPr id="2" name="Freeform 2"/>
          <p:cNvSpPr/>
          <p:nvPr/>
        </p:nvSpPr>
        <p:spPr>
          <a:xfrm>
            <a:off x="-587529" y="4003485"/>
            <a:ext cx="2525826" cy="20574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3"/>
            <a:stretch>
              <a:fillRect b="-318"/>
            </a:stretch>
          </a:blipFill>
        </p:spPr>
        <p:txBody>
          <a:bodyPr/>
          <a:lstStyle/>
          <a:p>
            <a:pPr defTabSz="457200">
              <a:buClrTx/>
            </a:pPr>
            <a:endParaRPr lang="en-GB" sz="900" kern="1200">
              <a:solidFill>
                <a:prstClr val="black"/>
              </a:solidFill>
              <a:latin typeface="Calibri"/>
              <a:ea typeface="+mn-ea"/>
              <a:cs typeface="+mn-cs"/>
            </a:endParaRPr>
          </a:p>
        </p:txBody>
      </p:sp>
      <p:sp>
        <p:nvSpPr>
          <p:cNvPr id="3" name="Freeform 3"/>
          <p:cNvSpPr/>
          <p:nvPr/>
        </p:nvSpPr>
        <p:spPr>
          <a:xfrm rot="-10641364">
            <a:off x="7590416" y="-514350"/>
            <a:ext cx="2525826" cy="20574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3"/>
            <a:stretch>
              <a:fillRect b="-318"/>
            </a:stretch>
          </a:blipFill>
        </p:spPr>
        <p:txBody>
          <a:bodyPr/>
          <a:lstStyle/>
          <a:p>
            <a:pPr defTabSz="457200">
              <a:buClrTx/>
            </a:pPr>
            <a:endParaRPr lang="en-GB" sz="900" kern="1200">
              <a:solidFill>
                <a:prstClr val="black"/>
              </a:solidFill>
              <a:latin typeface="Calibri"/>
              <a:ea typeface="+mn-ea"/>
              <a:cs typeface="+mn-cs"/>
            </a:endParaRPr>
          </a:p>
        </p:txBody>
      </p:sp>
      <p:sp>
        <p:nvSpPr>
          <p:cNvPr id="4" name="Freeform 4"/>
          <p:cNvSpPr/>
          <p:nvPr/>
        </p:nvSpPr>
        <p:spPr>
          <a:xfrm>
            <a:off x="5715507" y="4098028"/>
            <a:ext cx="3657600" cy="146304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4"/>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5" name="Freeform 5"/>
          <p:cNvSpPr/>
          <p:nvPr/>
        </p:nvSpPr>
        <p:spPr>
          <a:xfrm rot="-10800000">
            <a:off x="-1153416" y="-740116"/>
            <a:ext cx="3657600" cy="146304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4"/>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6" name="Freeform 6"/>
          <p:cNvSpPr/>
          <p:nvPr/>
        </p:nvSpPr>
        <p:spPr>
          <a:xfrm rot="-3603155">
            <a:off x="1994537" y="3624748"/>
            <a:ext cx="751520" cy="1283083"/>
          </a:xfrm>
          <a:custGeom>
            <a:avLst/>
            <a:gdLst/>
            <a:ahLst/>
            <a:cxnLst/>
            <a:rect l="l" t="t" r="r" b="b"/>
            <a:pathLst>
              <a:path w="1503040" h="2566165">
                <a:moveTo>
                  <a:pt x="0" y="0"/>
                </a:moveTo>
                <a:lnTo>
                  <a:pt x="1503040" y="0"/>
                </a:lnTo>
                <a:lnTo>
                  <a:pt x="1503040" y="2566165"/>
                </a:lnTo>
                <a:lnTo>
                  <a:pt x="0" y="2566165"/>
                </a:lnTo>
                <a:lnTo>
                  <a:pt x="0" y="0"/>
                </a:lnTo>
                <a:close/>
              </a:path>
            </a:pathLst>
          </a:custGeom>
          <a:blipFill>
            <a:blip r:embed="rId5"/>
            <a:stretch>
              <a:fillRect l="-317458" t="-31650" r="-9910" b="-132393"/>
            </a:stretch>
          </a:blipFill>
        </p:spPr>
        <p:txBody>
          <a:bodyPr/>
          <a:lstStyle/>
          <a:p>
            <a:pPr defTabSz="457200">
              <a:buClrTx/>
            </a:pPr>
            <a:endParaRPr lang="en-GB" sz="900" kern="1200">
              <a:solidFill>
                <a:prstClr val="black"/>
              </a:solidFill>
              <a:latin typeface="Calibri"/>
              <a:ea typeface="+mn-ea"/>
              <a:cs typeface="+mn-cs"/>
            </a:endParaRPr>
          </a:p>
        </p:txBody>
      </p:sp>
      <p:sp>
        <p:nvSpPr>
          <p:cNvPr id="7" name="Freeform 7"/>
          <p:cNvSpPr/>
          <p:nvPr/>
        </p:nvSpPr>
        <p:spPr>
          <a:xfrm rot="7196845">
            <a:off x="6949584" y="-127192"/>
            <a:ext cx="751520" cy="1283083"/>
          </a:xfrm>
          <a:custGeom>
            <a:avLst/>
            <a:gdLst/>
            <a:ahLst/>
            <a:cxnLst/>
            <a:rect l="l" t="t" r="r" b="b"/>
            <a:pathLst>
              <a:path w="1503040" h="2566165">
                <a:moveTo>
                  <a:pt x="0" y="0"/>
                </a:moveTo>
                <a:lnTo>
                  <a:pt x="1503040" y="0"/>
                </a:lnTo>
                <a:lnTo>
                  <a:pt x="1503040" y="2566166"/>
                </a:lnTo>
                <a:lnTo>
                  <a:pt x="0" y="2566166"/>
                </a:lnTo>
                <a:lnTo>
                  <a:pt x="0" y="0"/>
                </a:lnTo>
                <a:close/>
              </a:path>
            </a:pathLst>
          </a:custGeom>
          <a:blipFill>
            <a:blip r:embed="rId5"/>
            <a:stretch>
              <a:fillRect l="-317458" t="-31650" r="-9910" b="-132393"/>
            </a:stretch>
          </a:blipFill>
        </p:spPr>
        <p:txBody>
          <a:bodyPr/>
          <a:lstStyle/>
          <a:p>
            <a:pPr defTabSz="457200">
              <a:buClrTx/>
            </a:pPr>
            <a:endParaRPr lang="en-GB" sz="900" kern="1200">
              <a:solidFill>
                <a:prstClr val="black"/>
              </a:solidFill>
              <a:latin typeface="Calibri"/>
              <a:ea typeface="+mn-ea"/>
              <a:cs typeface="+mn-cs"/>
            </a:endParaRPr>
          </a:p>
        </p:txBody>
      </p:sp>
      <p:graphicFrame>
        <p:nvGraphicFramePr>
          <p:cNvPr id="8" name="Table 8"/>
          <p:cNvGraphicFramePr>
            <a:graphicFrameLocks noGrp="1"/>
          </p:cNvGraphicFramePr>
          <p:nvPr>
            <p:extLst>
              <p:ext uri="{D42A27DB-BD31-4B8C-83A1-F6EECF244321}">
                <p14:modId xmlns:p14="http://schemas.microsoft.com/office/powerpoint/2010/main" val="2008334827"/>
              </p:ext>
            </p:extLst>
          </p:nvPr>
        </p:nvGraphicFramePr>
        <p:xfrm>
          <a:off x="225187" y="608753"/>
          <a:ext cx="8632209" cy="4631256"/>
        </p:xfrm>
        <a:graphic>
          <a:graphicData uri="http://schemas.openxmlformats.org/drawingml/2006/table">
            <a:tbl>
              <a:tblPr/>
              <a:tblGrid>
                <a:gridCol w="7656395">
                  <a:extLst>
                    <a:ext uri="{9D8B030D-6E8A-4147-A177-3AD203B41FA5}">
                      <a16:colId xmlns:a16="http://schemas.microsoft.com/office/drawing/2014/main" xmlns="" val="20000"/>
                    </a:ext>
                  </a:extLst>
                </a:gridCol>
                <a:gridCol w="975814">
                  <a:extLst>
                    <a:ext uri="{9D8B030D-6E8A-4147-A177-3AD203B41FA5}">
                      <a16:colId xmlns:a16="http://schemas.microsoft.com/office/drawing/2014/main" xmlns="" val="20001"/>
                    </a:ext>
                  </a:extLst>
                </a:gridCol>
              </a:tblGrid>
              <a:tr h="518547">
                <a:tc>
                  <a:txBody>
                    <a:bodyPr/>
                    <a:lstStyle/>
                    <a:p>
                      <a:pPr algn="ctr">
                        <a:lnSpc>
                          <a:spcPts val="3600"/>
                        </a:lnSpc>
                        <a:defRPr/>
                      </a:pPr>
                      <a:r>
                        <a:rPr lang="en-US" sz="2800" b="1" dirty="0">
                          <a:solidFill>
                            <a:schemeClr val="bg1"/>
                          </a:solidFill>
                          <a:latin typeface="Times New Roman" panose="02020603050405020304" pitchFamily="18" charset="0"/>
                          <a:cs typeface="Times New Roman" panose="02020603050405020304" pitchFamily="18" charset="0"/>
                        </a:rPr>
                        <a:t>TIÊU</a:t>
                      </a:r>
                      <a:r>
                        <a:rPr lang="en-US" sz="2800" b="1" baseline="0" dirty="0">
                          <a:solidFill>
                            <a:schemeClr val="bg1"/>
                          </a:solidFill>
                          <a:latin typeface="Times New Roman" panose="02020603050405020304" pitchFamily="18" charset="0"/>
                          <a:cs typeface="Times New Roman" panose="02020603050405020304" pitchFamily="18" charset="0"/>
                        </a:rPr>
                        <a:t> CHÍ ĐÁNH GIÁ</a:t>
                      </a:r>
                      <a:endParaRPr lang="en-US" sz="2800" b="1" dirty="0">
                        <a:solidFill>
                          <a:schemeClr val="bg1"/>
                        </a:solidFill>
                        <a:latin typeface="Times New Roman" panose="02020603050405020304" pitchFamily="18" charset="0"/>
                        <a:cs typeface="Times New Roman" panose="02020603050405020304" pitchFamily="18" charset="0"/>
                      </a:endParaRPr>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E13F55"/>
                    </a:solidFill>
                  </a:tcPr>
                </a:tc>
                <a:tc>
                  <a:txBody>
                    <a:bodyPr/>
                    <a:lstStyle/>
                    <a:p>
                      <a:pPr algn="ctr">
                        <a:lnSpc>
                          <a:spcPts val="3358"/>
                        </a:lnSpc>
                        <a:defRPr/>
                      </a:pPr>
                      <a:r>
                        <a:rPr lang="en-US" sz="2400" b="1" dirty="0">
                          <a:solidFill>
                            <a:srgbClr val="FFFFFF"/>
                          </a:solidFill>
                          <a:latin typeface="Times New Roman" panose="02020603050405020304" pitchFamily="18" charset="0"/>
                          <a:cs typeface="Times New Roman" panose="02020603050405020304" pitchFamily="18" charset="0"/>
                        </a:rPr>
                        <a:t>ĐIỂM</a:t>
                      </a:r>
                      <a:endParaRPr lang="en-US" sz="2400" b="1" dirty="0">
                        <a:latin typeface="Times New Roman" panose="02020603050405020304" pitchFamily="18" charset="0"/>
                        <a:cs typeface="Times New Roman" panose="02020603050405020304" pitchFamily="18" charset="0"/>
                      </a:endParaRPr>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E13F55"/>
                    </a:solidFill>
                  </a:tcPr>
                </a:tc>
                <a:extLst>
                  <a:ext uri="{0D108BD9-81ED-4DB2-BD59-A6C34878D82A}">
                    <a16:rowId xmlns:a16="http://schemas.microsoft.com/office/drawing/2014/main" xmlns="" val="10000"/>
                  </a:ext>
                </a:extLst>
              </a:tr>
              <a:tr h="954936">
                <a:tc>
                  <a:txBody>
                    <a:bodyPr/>
                    <a:lstStyle/>
                    <a:p>
                      <a:pPr algn="just">
                        <a:lnSpc>
                          <a:spcPts val="3600"/>
                        </a:lnSpc>
                        <a:defRPr/>
                      </a:pPr>
                      <a:r>
                        <a:rPr lang="en-US" sz="2600" b="1" dirty="0" err="1">
                          <a:solidFill>
                            <a:srgbClr val="244061"/>
                          </a:solidFill>
                          <a:latin typeface="Roboto Condensed"/>
                        </a:rPr>
                        <a:t>Đảm</a:t>
                      </a:r>
                      <a:r>
                        <a:rPr lang="en-US" sz="2600" b="1" baseline="0" dirty="0">
                          <a:solidFill>
                            <a:srgbClr val="244061"/>
                          </a:solidFill>
                          <a:latin typeface="Roboto Condensed"/>
                        </a:rPr>
                        <a:t> </a:t>
                      </a:r>
                      <a:r>
                        <a:rPr lang="en-US" sz="2600" b="1" baseline="0" dirty="0" err="1">
                          <a:solidFill>
                            <a:srgbClr val="244061"/>
                          </a:solidFill>
                          <a:latin typeface="Roboto Condensed"/>
                        </a:rPr>
                        <a:t>bảo</a:t>
                      </a:r>
                      <a:r>
                        <a:rPr lang="en-US" sz="2600" b="1" baseline="0" dirty="0">
                          <a:solidFill>
                            <a:srgbClr val="244061"/>
                          </a:solidFill>
                          <a:latin typeface="Roboto Condensed"/>
                        </a:rPr>
                        <a:t> </a:t>
                      </a:r>
                      <a:r>
                        <a:rPr lang="en-US" sz="2600" b="1" baseline="0" dirty="0" err="1">
                          <a:solidFill>
                            <a:srgbClr val="244061"/>
                          </a:solidFill>
                          <a:latin typeface="Roboto Condensed"/>
                        </a:rPr>
                        <a:t>n</a:t>
                      </a:r>
                      <a:r>
                        <a:rPr lang="en-US" sz="2600" b="1" dirty="0" err="1">
                          <a:solidFill>
                            <a:srgbClr val="244061"/>
                          </a:solidFill>
                          <a:latin typeface="Roboto Condensed"/>
                        </a:rPr>
                        <a:t>ội</a:t>
                      </a:r>
                      <a:r>
                        <a:rPr lang="en-US" sz="2600" b="1" dirty="0">
                          <a:solidFill>
                            <a:srgbClr val="244061"/>
                          </a:solidFill>
                          <a:latin typeface="Roboto Condensed"/>
                        </a:rPr>
                        <a:t> dung </a:t>
                      </a:r>
                      <a:r>
                        <a:rPr lang="en-US" sz="2600" b="1" dirty="0" err="1">
                          <a:solidFill>
                            <a:srgbClr val="244061"/>
                          </a:solidFill>
                          <a:latin typeface="Roboto Condensed"/>
                        </a:rPr>
                        <a:t>thông</a:t>
                      </a:r>
                      <a:r>
                        <a:rPr lang="en-US" sz="2600" b="1" baseline="0" dirty="0">
                          <a:solidFill>
                            <a:srgbClr val="244061"/>
                          </a:solidFill>
                          <a:latin typeface="Roboto Condensed"/>
                        </a:rPr>
                        <a:t> tin </a:t>
                      </a:r>
                      <a:r>
                        <a:rPr lang="en-US" sz="2600" b="1" baseline="0" dirty="0" err="1">
                          <a:solidFill>
                            <a:srgbClr val="244061"/>
                          </a:solidFill>
                          <a:latin typeface="Roboto Condensed"/>
                        </a:rPr>
                        <a:t>về</a:t>
                      </a:r>
                      <a:r>
                        <a:rPr lang="en-US" sz="2600" b="1" baseline="0" dirty="0">
                          <a:solidFill>
                            <a:srgbClr val="244061"/>
                          </a:solidFill>
                          <a:latin typeface="Roboto Condensed"/>
                        </a:rPr>
                        <a:t> </a:t>
                      </a:r>
                      <a:r>
                        <a:rPr lang="en-US" sz="2600" b="1" baseline="0" dirty="0" err="1">
                          <a:solidFill>
                            <a:srgbClr val="244061"/>
                          </a:solidFill>
                          <a:latin typeface="Roboto Condensed"/>
                        </a:rPr>
                        <a:t>hiện</a:t>
                      </a:r>
                      <a:r>
                        <a:rPr lang="en-US" sz="2600" b="1" baseline="0" dirty="0">
                          <a:solidFill>
                            <a:srgbClr val="244061"/>
                          </a:solidFill>
                          <a:latin typeface="Roboto Condensed"/>
                        </a:rPr>
                        <a:t> </a:t>
                      </a:r>
                      <a:r>
                        <a:rPr lang="en-US" sz="2600" b="1" baseline="0" dirty="0" err="1">
                          <a:solidFill>
                            <a:srgbClr val="244061"/>
                          </a:solidFill>
                          <a:latin typeface="Roboto Condensed"/>
                        </a:rPr>
                        <a:t>tượng</a:t>
                      </a:r>
                      <a:r>
                        <a:rPr lang="en-US" sz="2600" b="1" baseline="0" dirty="0">
                          <a:solidFill>
                            <a:srgbClr val="244061"/>
                          </a:solidFill>
                          <a:latin typeface="Roboto Condensed"/>
                        </a:rPr>
                        <a:t> </a:t>
                      </a:r>
                      <a:r>
                        <a:rPr lang="en-US" sz="2600" b="1" baseline="0" dirty="0" err="1">
                          <a:solidFill>
                            <a:srgbClr val="244061"/>
                          </a:solidFill>
                          <a:latin typeface="Roboto Condensed"/>
                        </a:rPr>
                        <a:t>tự</a:t>
                      </a:r>
                      <a:r>
                        <a:rPr lang="en-US" sz="2600" b="1" baseline="0" dirty="0">
                          <a:solidFill>
                            <a:srgbClr val="244061"/>
                          </a:solidFill>
                          <a:latin typeface="Roboto Condensed"/>
                        </a:rPr>
                        <a:t> </a:t>
                      </a:r>
                      <a:r>
                        <a:rPr lang="en-US" sz="2600" b="1" baseline="0" dirty="0" err="1">
                          <a:solidFill>
                            <a:srgbClr val="244061"/>
                          </a:solidFill>
                          <a:latin typeface="Roboto Condensed"/>
                        </a:rPr>
                        <a:t>nhiên</a:t>
                      </a:r>
                      <a:r>
                        <a:rPr lang="en-US" sz="2600" b="1" baseline="0" dirty="0">
                          <a:solidFill>
                            <a:srgbClr val="244061"/>
                          </a:solidFill>
                          <a:latin typeface="Roboto Condensed"/>
                        </a:rPr>
                        <a:t> </a:t>
                      </a:r>
                      <a:r>
                        <a:rPr lang="en-US" sz="2600" b="1" baseline="0" dirty="0" err="1">
                          <a:solidFill>
                            <a:srgbClr val="244061"/>
                          </a:solidFill>
                          <a:latin typeface="Roboto Condensed"/>
                        </a:rPr>
                        <a:t>cần</a:t>
                      </a:r>
                      <a:r>
                        <a:rPr lang="en-US" sz="2600" b="1" baseline="0" dirty="0">
                          <a:solidFill>
                            <a:srgbClr val="244061"/>
                          </a:solidFill>
                          <a:latin typeface="Roboto Condensed"/>
                        </a:rPr>
                        <a:t> </a:t>
                      </a:r>
                      <a:r>
                        <a:rPr lang="en-US" sz="2600" b="1" baseline="0" dirty="0" err="1">
                          <a:solidFill>
                            <a:srgbClr val="244061"/>
                          </a:solidFill>
                          <a:latin typeface="Roboto Condensed"/>
                        </a:rPr>
                        <a:t>thuyết</a:t>
                      </a:r>
                      <a:r>
                        <a:rPr lang="en-US" sz="2600" b="1" baseline="0" dirty="0">
                          <a:solidFill>
                            <a:srgbClr val="244061"/>
                          </a:solidFill>
                          <a:latin typeface="Roboto Condensed"/>
                        </a:rPr>
                        <a:t> </a:t>
                      </a:r>
                      <a:r>
                        <a:rPr lang="en-US" sz="2600" b="1" baseline="0" dirty="0" err="1">
                          <a:solidFill>
                            <a:srgbClr val="244061"/>
                          </a:solidFill>
                          <a:latin typeface="Roboto Condensed"/>
                        </a:rPr>
                        <a:t>trình</a:t>
                      </a:r>
                      <a:endParaRPr lang="en-US" sz="2600" b="1" dirty="0"/>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tc>
                  <a:txBody>
                    <a:bodyPr/>
                    <a:lstStyle/>
                    <a:p>
                      <a:pPr algn="ctr">
                        <a:lnSpc>
                          <a:spcPts val="1679"/>
                        </a:lnSpc>
                        <a:defRPr/>
                      </a:pPr>
                      <a:r>
                        <a:rPr lang="en-US" sz="2400" b="1" dirty="0">
                          <a:latin typeface="Times New Roman" panose="02020603050405020304" pitchFamily="18" charset="0"/>
                          <a:cs typeface="Times New Roman" panose="02020603050405020304" pitchFamily="18" charset="0"/>
                        </a:rPr>
                        <a:t>2</a:t>
                      </a:r>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extLst>
                  <a:ext uri="{0D108BD9-81ED-4DB2-BD59-A6C34878D82A}">
                    <a16:rowId xmlns:a16="http://schemas.microsoft.com/office/drawing/2014/main" xmlns="" val="10003"/>
                  </a:ext>
                </a:extLst>
              </a:tr>
              <a:tr h="954936">
                <a:tc>
                  <a:txBody>
                    <a:bodyPr/>
                    <a:lstStyle/>
                    <a:p>
                      <a:pPr algn="just">
                        <a:lnSpc>
                          <a:spcPts val="3600"/>
                        </a:lnSpc>
                        <a:defRPr/>
                      </a:pPr>
                      <a:r>
                        <a:rPr lang="en-US" sz="2600" b="1" dirty="0" err="1">
                          <a:solidFill>
                            <a:srgbClr val="244061"/>
                          </a:solidFill>
                          <a:latin typeface="Roboto Condensed"/>
                        </a:rPr>
                        <a:t>Phiếu</a:t>
                      </a:r>
                      <a:r>
                        <a:rPr lang="en-US" sz="2600" b="1" baseline="0" dirty="0">
                          <a:solidFill>
                            <a:srgbClr val="244061"/>
                          </a:solidFill>
                          <a:latin typeface="Roboto Condensed"/>
                        </a:rPr>
                        <a:t> </a:t>
                      </a:r>
                      <a:r>
                        <a:rPr lang="en-US" sz="2600" b="1" baseline="0" dirty="0" err="1">
                          <a:solidFill>
                            <a:srgbClr val="244061"/>
                          </a:solidFill>
                          <a:latin typeface="Roboto Condensed"/>
                        </a:rPr>
                        <a:t>học</a:t>
                      </a:r>
                      <a:r>
                        <a:rPr lang="en-US" sz="2600" b="1" baseline="0" dirty="0">
                          <a:solidFill>
                            <a:srgbClr val="244061"/>
                          </a:solidFill>
                          <a:latin typeface="Roboto Condensed"/>
                        </a:rPr>
                        <a:t> </a:t>
                      </a:r>
                      <a:r>
                        <a:rPr lang="en-US" sz="2600" b="1" baseline="0" dirty="0" err="1">
                          <a:solidFill>
                            <a:srgbClr val="244061"/>
                          </a:solidFill>
                          <a:latin typeface="Roboto Condensed"/>
                        </a:rPr>
                        <a:t>tập</a:t>
                      </a:r>
                      <a:r>
                        <a:rPr lang="en-US" sz="2600" b="1" dirty="0">
                          <a:solidFill>
                            <a:srgbClr val="244061"/>
                          </a:solidFill>
                          <a:latin typeface="Roboto Condensed"/>
                        </a:rPr>
                        <a:t> </a:t>
                      </a:r>
                      <a:r>
                        <a:rPr lang="en-US" sz="2600" b="1" dirty="0" err="1">
                          <a:solidFill>
                            <a:srgbClr val="244061"/>
                          </a:solidFill>
                          <a:latin typeface="Roboto Condensed"/>
                        </a:rPr>
                        <a:t>hệ</a:t>
                      </a:r>
                      <a:r>
                        <a:rPr lang="en-US" sz="2600" b="1" dirty="0">
                          <a:solidFill>
                            <a:srgbClr val="244061"/>
                          </a:solidFill>
                          <a:latin typeface="Roboto Condensed"/>
                        </a:rPr>
                        <a:t> </a:t>
                      </a:r>
                      <a:r>
                        <a:rPr lang="en-US" sz="2600" b="1" dirty="0" err="1">
                          <a:solidFill>
                            <a:srgbClr val="244061"/>
                          </a:solidFill>
                          <a:latin typeface="Roboto Condensed"/>
                        </a:rPr>
                        <a:t>thống</a:t>
                      </a:r>
                      <a:r>
                        <a:rPr lang="en-US" sz="2600" b="1" dirty="0">
                          <a:solidFill>
                            <a:srgbClr val="244061"/>
                          </a:solidFill>
                          <a:latin typeface="Roboto Condensed"/>
                        </a:rPr>
                        <a:t> </a:t>
                      </a:r>
                      <a:r>
                        <a:rPr lang="en-US" sz="2600" b="1" dirty="0" err="1">
                          <a:solidFill>
                            <a:srgbClr val="244061"/>
                          </a:solidFill>
                          <a:latin typeface="Roboto Condensed"/>
                        </a:rPr>
                        <a:t>trình</a:t>
                      </a:r>
                      <a:r>
                        <a:rPr lang="en-US" sz="2600" b="1" baseline="0" dirty="0">
                          <a:solidFill>
                            <a:srgbClr val="244061"/>
                          </a:solidFill>
                          <a:latin typeface="Roboto Condensed"/>
                        </a:rPr>
                        <a:t> </a:t>
                      </a:r>
                      <a:r>
                        <a:rPr lang="en-US" sz="2600" b="1" baseline="0" dirty="0" err="1">
                          <a:solidFill>
                            <a:srgbClr val="244061"/>
                          </a:solidFill>
                          <a:latin typeface="Roboto Condensed"/>
                        </a:rPr>
                        <a:t>bày</a:t>
                      </a:r>
                      <a:r>
                        <a:rPr lang="en-US" sz="2600" b="1" baseline="0" dirty="0">
                          <a:solidFill>
                            <a:srgbClr val="244061"/>
                          </a:solidFill>
                          <a:latin typeface="Roboto Condensed"/>
                        </a:rPr>
                        <a:t> </a:t>
                      </a:r>
                      <a:r>
                        <a:rPr lang="en-US" sz="2600" b="1" baseline="0" dirty="0" err="1">
                          <a:solidFill>
                            <a:srgbClr val="244061"/>
                          </a:solidFill>
                          <a:latin typeface="Roboto Condensed"/>
                        </a:rPr>
                        <a:t>khoa</a:t>
                      </a:r>
                      <a:r>
                        <a:rPr lang="en-US" sz="2600" b="1" baseline="0" dirty="0">
                          <a:solidFill>
                            <a:srgbClr val="244061"/>
                          </a:solidFill>
                          <a:latin typeface="Roboto Condensed"/>
                        </a:rPr>
                        <a:t> </a:t>
                      </a:r>
                      <a:r>
                        <a:rPr lang="en-US" sz="2600" b="1" baseline="0" dirty="0" err="1">
                          <a:solidFill>
                            <a:srgbClr val="244061"/>
                          </a:solidFill>
                          <a:latin typeface="Roboto Condensed"/>
                        </a:rPr>
                        <a:t>học</a:t>
                      </a:r>
                      <a:r>
                        <a:rPr lang="en-US" sz="2600" b="1" baseline="0" dirty="0">
                          <a:solidFill>
                            <a:srgbClr val="244061"/>
                          </a:solidFill>
                          <a:latin typeface="Roboto Condensed"/>
                        </a:rPr>
                        <a:t>, </a:t>
                      </a:r>
                      <a:r>
                        <a:rPr lang="en-US" sz="2600" b="1" baseline="0" dirty="0" err="1">
                          <a:solidFill>
                            <a:srgbClr val="244061"/>
                          </a:solidFill>
                          <a:latin typeface="Roboto Condensed"/>
                        </a:rPr>
                        <a:t>hình</a:t>
                      </a:r>
                      <a:r>
                        <a:rPr lang="en-US" sz="2600" b="1" baseline="0" dirty="0">
                          <a:solidFill>
                            <a:srgbClr val="244061"/>
                          </a:solidFill>
                          <a:latin typeface="Roboto Condensed"/>
                        </a:rPr>
                        <a:t> </a:t>
                      </a:r>
                      <a:r>
                        <a:rPr lang="en-US" sz="2600" b="1" baseline="0" dirty="0" err="1">
                          <a:solidFill>
                            <a:srgbClr val="244061"/>
                          </a:solidFill>
                          <a:latin typeface="Roboto Condensed"/>
                        </a:rPr>
                        <a:t>thức</a:t>
                      </a:r>
                      <a:r>
                        <a:rPr lang="en-US" sz="2600" b="1" baseline="0" dirty="0">
                          <a:solidFill>
                            <a:srgbClr val="244061"/>
                          </a:solidFill>
                          <a:latin typeface="Roboto Condensed"/>
                        </a:rPr>
                        <a:t> </a:t>
                      </a:r>
                      <a:r>
                        <a:rPr lang="en-US" sz="2600" b="1" baseline="0" dirty="0" err="1">
                          <a:solidFill>
                            <a:srgbClr val="244061"/>
                          </a:solidFill>
                          <a:latin typeface="Roboto Condensed"/>
                        </a:rPr>
                        <a:t>đẹp</a:t>
                      </a:r>
                      <a:r>
                        <a:rPr lang="en-US" sz="2600" b="1" baseline="0" dirty="0">
                          <a:solidFill>
                            <a:srgbClr val="244061"/>
                          </a:solidFill>
                          <a:latin typeface="Roboto Condensed"/>
                        </a:rPr>
                        <a:t> </a:t>
                      </a:r>
                      <a:r>
                        <a:rPr lang="en-US" sz="2600" b="1" baseline="0" dirty="0" err="1">
                          <a:solidFill>
                            <a:srgbClr val="244061"/>
                          </a:solidFill>
                          <a:latin typeface="Roboto Condensed"/>
                        </a:rPr>
                        <a:t>bằng</a:t>
                      </a:r>
                      <a:r>
                        <a:rPr lang="en-US" sz="2600" b="1" baseline="0" dirty="0">
                          <a:solidFill>
                            <a:srgbClr val="244061"/>
                          </a:solidFill>
                          <a:latin typeface="Roboto Condensed"/>
                        </a:rPr>
                        <a:t> </a:t>
                      </a:r>
                      <a:r>
                        <a:rPr lang="en-US" sz="2600" b="1" baseline="0" dirty="0" err="1">
                          <a:solidFill>
                            <a:srgbClr val="244061"/>
                          </a:solidFill>
                          <a:latin typeface="Roboto Condensed"/>
                        </a:rPr>
                        <a:t>các</a:t>
                      </a:r>
                      <a:r>
                        <a:rPr lang="en-US" sz="2600" b="1" dirty="0">
                          <a:solidFill>
                            <a:srgbClr val="244061"/>
                          </a:solidFill>
                          <a:latin typeface="Roboto Condensed"/>
                        </a:rPr>
                        <a:t> </a:t>
                      </a:r>
                      <a:r>
                        <a:rPr lang="en-US" sz="2600" b="1" dirty="0" err="1">
                          <a:solidFill>
                            <a:srgbClr val="244061"/>
                          </a:solidFill>
                          <a:latin typeface="Roboto Condensed"/>
                        </a:rPr>
                        <a:t>từ</a:t>
                      </a:r>
                      <a:r>
                        <a:rPr lang="en-US" sz="2600" b="1" dirty="0">
                          <a:solidFill>
                            <a:srgbClr val="244061"/>
                          </a:solidFill>
                          <a:latin typeface="Roboto Condensed"/>
                        </a:rPr>
                        <a:t> - </a:t>
                      </a:r>
                      <a:r>
                        <a:rPr lang="en-US" sz="2600" b="1" dirty="0" err="1">
                          <a:solidFill>
                            <a:srgbClr val="244061"/>
                          </a:solidFill>
                          <a:latin typeface="Roboto Condensed"/>
                        </a:rPr>
                        <a:t>cụm</a:t>
                      </a:r>
                      <a:r>
                        <a:rPr lang="en-US" sz="2600" b="1" dirty="0">
                          <a:solidFill>
                            <a:srgbClr val="244061"/>
                          </a:solidFill>
                          <a:latin typeface="Roboto Condensed"/>
                        </a:rPr>
                        <a:t> </a:t>
                      </a:r>
                      <a:r>
                        <a:rPr lang="en-US" sz="2600" b="1" dirty="0" err="1">
                          <a:solidFill>
                            <a:srgbClr val="244061"/>
                          </a:solidFill>
                          <a:latin typeface="Roboto Condensed"/>
                        </a:rPr>
                        <a:t>từ</a:t>
                      </a:r>
                      <a:r>
                        <a:rPr lang="en-US" sz="2600" b="1" dirty="0">
                          <a:solidFill>
                            <a:srgbClr val="244061"/>
                          </a:solidFill>
                          <a:latin typeface="Roboto Condensed"/>
                        </a:rPr>
                        <a:t> </a:t>
                      </a:r>
                      <a:r>
                        <a:rPr lang="en-US" sz="2600" b="1" dirty="0" err="1">
                          <a:solidFill>
                            <a:srgbClr val="244061"/>
                          </a:solidFill>
                          <a:latin typeface="Roboto Condensed"/>
                        </a:rPr>
                        <a:t>khóa</a:t>
                      </a:r>
                      <a:r>
                        <a:rPr lang="en-US" sz="2600" b="1" dirty="0">
                          <a:solidFill>
                            <a:srgbClr val="244061"/>
                          </a:solidFill>
                          <a:latin typeface="Roboto Condensed"/>
                        </a:rPr>
                        <a:t>, </a:t>
                      </a:r>
                      <a:r>
                        <a:rPr lang="en-US" sz="2600" b="1" dirty="0" err="1">
                          <a:solidFill>
                            <a:srgbClr val="244061"/>
                          </a:solidFill>
                          <a:latin typeface="Roboto Condensed"/>
                        </a:rPr>
                        <a:t>kí</a:t>
                      </a:r>
                      <a:r>
                        <a:rPr lang="en-US" sz="2600" b="1" dirty="0">
                          <a:solidFill>
                            <a:srgbClr val="244061"/>
                          </a:solidFill>
                          <a:latin typeface="Roboto Condensed"/>
                        </a:rPr>
                        <a:t> </a:t>
                      </a:r>
                      <a:r>
                        <a:rPr lang="en-US" sz="2600" b="1" dirty="0" err="1">
                          <a:solidFill>
                            <a:srgbClr val="244061"/>
                          </a:solidFill>
                          <a:latin typeface="Roboto Condensed"/>
                        </a:rPr>
                        <a:t>hiệu</a:t>
                      </a:r>
                      <a:r>
                        <a:rPr lang="en-US" sz="2600" b="1" dirty="0">
                          <a:solidFill>
                            <a:srgbClr val="244061"/>
                          </a:solidFill>
                          <a:latin typeface="Roboto Condensed"/>
                        </a:rPr>
                        <a:t>, </a:t>
                      </a:r>
                      <a:r>
                        <a:rPr lang="en-US" sz="2600" b="1" dirty="0" err="1">
                          <a:solidFill>
                            <a:srgbClr val="244061"/>
                          </a:solidFill>
                          <a:latin typeface="Roboto Condensed"/>
                        </a:rPr>
                        <a:t>sơ</a:t>
                      </a:r>
                      <a:r>
                        <a:rPr lang="en-US" sz="2600" b="1" dirty="0">
                          <a:solidFill>
                            <a:srgbClr val="244061"/>
                          </a:solidFill>
                          <a:latin typeface="Roboto Condensed"/>
                        </a:rPr>
                        <a:t> </a:t>
                      </a:r>
                      <a:r>
                        <a:rPr lang="en-US" sz="2600" b="1" dirty="0" err="1">
                          <a:solidFill>
                            <a:srgbClr val="244061"/>
                          </a:solidFill>
                          <a:latin typeface="Roboto Condensed"/>
                        </a:rPr>
                        <a:t>đồ</a:t>
                      </a:r>
                      <a:r>
                        <a:rPr lang="en-US" sz="2600" b="1" dirty="0">
                          <a:solidFill>
                            <a:srgbClr val="244061"/>
                          </a:solidFill>
                          <a:latin typeface="Roboto Condensed"/>
                        </a:rPr>
                        <a:t>...</a:t>
                      </a:r>
                      <a:endParaRPr lang="en-US" sz="2600" b="1" dirty="0"/>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tc>
                  <a:txBody>
                    <a:bodyPr/>
                    <a:lstStyle/>
                    <a:p>
                      <a:pPr algn="ctr">
                        <a:lnSpc>
                          <a:spcPts val="1679"/>
                        </a:lnSpc>
                        <a:defRPr/>
                      </a:pPr>
                      <a:r>
                        <a:rPr lang="en-US" sz="2400" b="1" dirty="0">
                          <a:latin typeface="Times New Roman" panose="02020603050405020304" pitchFamily="18" charset="0"/>
                          <a:cs typeface="Times New Roman" panose="02020603050405020304" pitchFamily="18" charset="0"/>
                        </a:rPr>
                        <a:t>2</a:t>
                      </a:r>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extLst>
                  <a:ext uri="{0D108BD9-81ED-4DB2-BD59-A6C34878D82A}">
                    <a16:rowId xmlns:a16="http://schemas.microsoft.com/office/drawing/2014/main" xmlns="" val="10004"/>
                  </a:ext>
                </a:extLst>
              </a:tr>
              <a:tr h="518547">
                <a:tc>
                  <a:txBody>
                    <a:bodyPr/>
                    <a:lstStyle/>
                    <a:p>
                      <a:pPr algn="just">
                        <a:lnSpc>
                          <a:spcPts val="3600"/>
                        </a:lnSpc>
                        <a:defRPr/>
                      </a:pPr>
                      <a:r>
                        <a:rPr lang="en-US" sz="2600" b="1" dirty="0" err="1">
                          <a:solidFill>
                            <a:srgbClr val="244061"/>
                          </a:solidFill>
                          <a:latin typeface="Roboto Condensed"/>
                        </a:rPr>
                        <a:t>Giọng</a:t>
                      </a:r>
                      <a:r>
                        <a:rPr lang="en-US" sz="2600" b="1" dirty="0">
                          <a:solidFill>
                            <a:srgbClr val="244061"/>
                          </a:solidFill>
                          <a:latin typeface="Roboto Condensed"/>
                        </a:rPr>
                        <a:t> </a:t>
                      </a:r>
                      <a:r>
                        <a:rPr lang="en-US" sz="2600" b="1" dirty="0" err="1">
                          <a:solidFill>
                            <a:srgbClr val="244061"/>
                          </a:solidFill>
                          <a:latin typeface="Roboto Condensed"/>
                        </a:rPr>
                        <a:t>nói</a:t>
                      </a:r>
                      <a:r>
                        <a:rPr lang="en-US" sz="2600" b="1" dirty="0">
                          <a:solidFill>
                            <a:srgbClr val="244061"/>
                          </a:solidFill>
                          <a:latin typeface="Roboto Condensed"/>
                        </a:rPr>
                        <a:t> </a:t>
                      </a:r>
                      <a:r>
                        <a:rPr lang="en-US" sz="2600" b="1" dirty="0" err="1">
                          <a:solidFill>
                            <a:srgbClr val="244061"/>
                          </a:solidFill>
                          <a:latin typeface="Roboto Condensed"/>
                        </a:rPr>
                        <a:t>rõ</a:t>
                      </a:r>
                      <a:r>
                        <a:rPr lang="en-US" sz="2600" b="1" dirty="0">
                          <a:solidFill>
                            <a:srgbClr val="244061"/>
                          </a:solidFill>
                          <a:latin typeface="Roboto Condensed"/>
                        </a:rPr>
                        <a:t> </a:t>
                      </a:r>
                      <a:r>
                        <a:rPr lang="en-US" sz="2600" b="1" dirty="0" err="1">
                          <a:solidFill>
                            <a:srgbClr val="244061"/>
                          </a:solidFill>
                          <a:latin typeface="Roboto Condensed"/>
                        </a:rPr>
                        <a:t>ràng</a:t>
                      </a:r>
                      <a:r>
                        <a:rPr lang="en-US" sz="2600" b="1" dirty="0">
                          <a:solidFill>
                            <a:srgbClr val="244061"/>
                          </a:solidFill>
                          <a:latin typeface="Roboto Condensed"/>
                        </a:rPr>
                        <a:t>, </a:t>
                      </a:r>
                      <a:r>
                        <a:rPr lang="en-US" sz="2600" b="1" dirty="0" err="1">
                          <a:solidFill>
                            <a:srgbClr val="244061"/>
                          </a:solidFill>
                          <a:latin typeface="Roboto Condensed"/>
                        </a:rPr>
                        <a:t>rành</a:t>
                      </a:r>
                      <a:r>
                        <a:rPr lang="en-US" sz="2600" b="1" dirty="0">
                          <a:solidFill>
                            <a:srgbClr val="244061"/>
                          </a:solidFill>
                          <a:latin typeface="Roboto Condensed"/>
                        </a:rPr>
                        <a:t> </a:t>
                      </a:r>
                      <a:r>
                        <a:rPr lang="en-US" sz="2600" b="1" dirty="0" err="1">
                          <a:solidFill>
                            <a:srgbClr val="244061"/>
                          </a:solidFill>
                          <a:latin typeface="Roboto Condensed"/>
                        </a:rPr>
                        <a:t>mạch</a:t>
                      </a:r>
                      <a:r>
                        <a:rPr lang="en-US" sz="2600" b="1" dirty="0">
                          <a:solidFill>
                            <a:srgbClr val="244061"/>
                          </a:solidFill>
                          <a:latin typeface="Roboto Condensed"/>
                        </a:rPr>
                        <a:t>.</a:t>
                      </a:r>
                      <a:endParaRPr lang="en-US" sz="2600" b="1" dirty="0"/>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tc>
                  <a:txBody>
                    <a:bodyPr/>
                    <a:lstStyle/>
                    <a:p>
                      <a:pPr algn="ctr">
                        <a:lnSpc>
                          <a:spcPts val="1679"/>
                        </a:lnSpc>
                        <a:defRPr/>
                      </a:pPr>
                      <a:r>
                        <a:rPr lang="en-US" sz="2400" b="1" dirty="0">
                          <a:latin typeface="Times New Roman" panose="02020603050405020304" pitchFamily="18" charset="0"/>
                          <a:cs typeface="Times New Roman" panose="02020603050405020304" pitchFamily="18" charset="0"/>
                        </a:rPr>
                        <a:t>2</a:t>
                      </a:r>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extLst>
                  <a:ext uri="{0D108BD9-81ED-4DB2-BD59-A6C34878D82A}">
                    <a16:rowId xmlns:a16="http://schemas.microsoft.com/office/drawing/2014/main" xmlns="" val="10005"/>
                  </a:ext>
                </a:extLst>
              </a:tr>
              <a:tr h="518547">
                <a:tc>
                  <a:txBody>
                    <a:bodyPr/>
                    <a:lstStyle/>
                    <a:p>
                      <a:pPr algn="just">
                        <a:lnSpc>
                          <a:spcPts val="3600"/>
                        </a:lnSpc>
                        <a:defRPr/>
                      </a:pPr>
                      <a:r>
                        <a:rPr lang="en-US" sz="2600" b="1" dirty="0" err="1">
                          <a:solidFill>
                            <a:srgbClr val="244061"/>
                          </a:solidFill>
                          <a:latin typeface="Roboto Condensed"/>
                        </a:rPr>
                        <a:t>Người</a:t>
                      </a:r>
                      <a:r>
                        <a:rPr lang="en-US" sz="2600" b="1" dirty="0">
                          <a:solidFill>
                            <a:srgbClr val="244061"/>
                          </a:solidFill>
                          <a:latin typeface="Roboto Condensed"/>
                        </a:rPr>
                        <a:t> </a:t>
                      </a:r>
                      <a:r>
                        <a:rPr lang="en-US" sz="2600" b="1" dirty="0" err="1">
                          <a:solidFill>
                            <a:srgbClr val="244061"/>
                          </a:solidFill>
                          <a:latin typeface="Roboto Condensed"/>
                        </a:rPr>
                        <a:t>nói</a:t>
                      </a:r>
                      <a:r>
                        <a:rPr lang="en-US" sz="2600" b="1" dirty="0">
                          <a:solidFill>
                            <a:srgbClr val="244061"/>
                          </a:solidFill>
                          <a:latin typeface="Roboto Condensed"/>
                        </a:rPr>
                        <a:t> </a:t>
                      </a:r>
                      <a:r>
                        <a:rPr lang="en-US" sz="2600" b="1" dirty="0" err="1">
                          <a:solidFill>
                            <a:srgbClr val="244061"/>
                          </a:solidFill>
                          <a:latin typeface="Roboto Condensed"/>
                        </a:rPr>
                        <a:t>tự</a:t>
                      </a:r>
                      <a:r>
                        <a:rPr lang="en-US" sz="2600" b="1" dirty="0">
                          <a:solidFill>
                            <a:srgbClr val="244061"/>
                          </a:solidFill>
                          <a:latin typeface="Roboto Condensed"/>
                        </a:rPr>
                        <a:t> tin, </a:t>
                      </a:r>
                      <a:r>
                        <a:rPr lang="en-US" sz="2600" b="1" dirty="0" err="1">
                          <a:solidFill>
                            <a:srgbClr val="244061"/>
                          </a:solidFill>
                          <a:latin typeface="Roboto Condensed"/>
                        </a:rPr>
                        <a:t>sử</a:t>
                      </a:r>
                      <a:r>
                        <a:rPr lang="en-US" sz="2600" b="1" dirty="0">
                          <a:solidFill>
                            <a:srgbClr val="244061"/>
                          </a:solidFill>
                          <a:latin typeface="Roboto Condensed"/>
                        </a:rPr>
                        <a:t> </a:t>
                      </a:r>
                      <a:r>
                        <a:rPr lang="en-US" sz="2600" b="1" dirty="0" err="1">
                          <a:solidFill>
                            <a:srgbClr val="244061"/>
                          </a:solidFill>
                          <a:latin typeface="Roboto Condensed"/>
                        </a:rPr>
                        <a:t>dụng</a:t>
                      </a:r>
                      <a:r>
                        <a:rPr lang="en-US" sz="2600" b="1" dirty="0">
                          <a:solidFill>
                            <a:srgbClr val="244061"/>
                          </a:solidFill>
                          <a:latin typeface="Roboto Condensed"/>
                        </a:rPr>
                        <a:t> </a:t>
                      </a:r>
                      <a:r>
                        <a:rPr lang="en-US" sz="2600" b="1" dirty="0" err="1">
                          <a:solidFill>
                            <a:srgbClr val="244061"/>
                          </a:solidFill>
                          <a:latin typeface="Roboto Condensed"/>
                        </a:rPr>
                        <a:t>cử</a:t>
                      </a:r>
                      <a:r>
                        <a:rPr lang="en-US" sz="2600" b="1" dirty="0">
                          <a:solidFill>
                            <a:srgbClr val="244061"/>
                          </a:solidFill>
                          <a:latin typeface="Roboto Condensed"/>
                        </a:rPr>
                        <a:t> </a:t>
                      </a:r>
                      <a:r>
                        <a:rPr lang="en-US" sz="2600" b="1" dirty="0" err="1">
                          <a:solidFill>
                            <a:srgbClr val="244061"/>
                          </a:solidFill>
                          <a:latin typeface="Roboto Condensed"/>
                        </a:rPr>
                        <a:t>chỉ</a:t>
                      </a:r>
                      <a:r>
                        <a:rPr lang="en-US" sz="2600" b="1" dirty="0">
                          <a:solidFill>
                            <a:srgbClr val="244061"/>
                          </a:solidFill>
                          <a:latin typeface="Roboto Condensed"/>
                        </a:rPr>
                        <a:t>, </a:t>
                      </a:r>
                      <a:r>
                        <a:rPr lang="en-US" sz="2600" b="1" dirty="0" err="1">
                          <a:solidFill>
                            <a:srgbClr val="244061"/>
                          </a:solidFill>
                          <a:latin typeface="Roboto Condensed"/>
                        </a:rPr>
                        <a:t>điệu</a:t>
                      </a:r>
                      <a:r>
                        <a:rPr lang="en-US" sz="2600" b="1" dirty="0">
                          <a:solidFill>
                            <a:srgbClr val="244061"/>
                          </a:solidFill>
                          <a:latin typeface="Roboto Condensed"/>
                        </a:rPr>
                        <a:t> </a:t>
                      </a:r>
                      <a:r>
                        <a:rPr lang="en-US" sz="2600" b="1" dirty="0" err="1">
                          <a:solidFill>
                            <a:srgbClr val="244061"/>
                          </a:solidFill>
                          <a:latin typeface="Roboto Condensed"/>
                        </a:rPr>
                        <a:t>bộ</a:t>
                      </a:r>
                      <a:r>
                        <a:rPr lang="en-US" sz="2600" b="1" dirty="0">
                          <a:solidFill>
                            <a:srgbClr val="244061"/>
                          </a:solidFill>
                          <a:latin typeface="Roboto Condensed"/>
                        </a:rPr>
                        <a:t> </a:t>
                      </a:r>
                      <a:r>
                        <a:rPr lang="en-US" sz="2600" b="1" dirty="0" err="1">
                          <a:solidFill>
                            <a:srgbClr val="244061"/>
                          </a:solidFill>
                          <a:latin typeface="Roboto Condensed"/>
                        </a:rPr>
                        <a:t>hợp</a:t>
                      </a:r>
                      <a:r>
                        <a:rPr lang="en-US" sz="2600" b="1" dirty="0">
                          <a:solidFill>
                            <a:srgbClr val="244061"/>
                          </a:solidFill>
                          <a:latin typeface="Roboto Condensed"/>
                        </a:rPr>
                        <a:t> </a:t>
                      </a:r>
                      <a:r>
                        <a:rPr lang="en-US" sz="2600" b="1" dirty="0" err="1">
                          <a:solidFill>
                            <a:srgbClr val="244061"/>
                          </a:solidFill>
                          <a:latin typeface="Roboto Condensed"/>
                        </a:rPr>
                        <a:t>lí</a:t>
                      </a:r>
                      <a:r>
                        <a:rPr lang="en-US" sz="2600" b="1" dirty="0">
                          <a:solidFill>
                            <a:srgbClr val="244061"/>
                          </a:solidFill>
                          <a:latin typeface="Roboto Condensed"/>
                        </a:rPr>
                        <a:t>.</a:t>
                      </a:r>
                      <a:endParaRPr lang="en-US" sz="2600" b="1" dirty="0"/>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tc>
                  <a:txBody>
                    <a:bodyPr/>
                    <a:lstStyle/>
                    <a:p>
                      <a:pPr algn="ctr">
                        <a:lnSpc>
                          <a:spcPts val="1679"/>
                        </a:lnSpc>
                        <a:defRPr/>
                      </a:pPr>
                      <a:r>
                        <a:rPr lang="en-US" sz="2400" b="1" dirty="0">
                          <a:latin typeface="Times New Roman" panose="02020603050405020304" pitchFamily="18" charset="0"/>
                          <a:cs typeface="Times New Roman" panose="02020603050405020304" pitchFamily="18" charset="0"/>
                        </a:rPr>
                        <a:t>2</a:t>
                      </a:r>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extLst>
                  <a:ext uri="{0D108BD9-81ED-4DB2-BD59-A6C34878D82A}">
                    <a16:rowId xmlns:a16="http://schemas.microsoft.com/office/drawing/2014/main" xmlns="" val="10006"/>
                  </a:ext>
                </a:extLst>
              </a:tr>
              <a:tr h="954936">
                <a:tc>
                  <a:txBody>
                    <a:bodyPr/>
                    <a:lstStyle/>
                    <a:p>
                      <a:pPr algn="just">
                        <a:lnSpc>
                          <a:spcPts val="3600"/>
                        </a:lnSpc>
                        <a:defRPr/>
                      </a:pPr>
                      <a:r>
                        <a:rPr lang="en-US" sz="2600" b="1" dirty="0" err="1">
                          <a:solidFill>
                            <a:srgbClr val="244061"/>
                          </a:solidFill>
                          <a:latin typeface="Roboto Condensed"/>
                        </a:rPr>
                        <a:t>Có</a:t>
                      </a:r>
                      <a:r>
                        <a:rPr lang="en-US" sz="2600" b="1" baseline="0" dirty="0">
                          <a:solidFill>
                            <a:srgbClr val="244061"/>
                          </a:solidFill>
                          <a:latin typeface="Roboto Condensed"/>
                        </a:rPr>
                        <a:t> </a:t>
                      </a:r>
                      <a:r>
                        <a:rPr lang="en-US" sz="2600" b="1" baseline="0" dirty="0" err="1">
                          <a:solidFill>
                            <a:srgbClr val="244061"/>
                          </a:solidFill>
                          <a:latin typeface="Roboto Condensed"/>
                        </a:rPr>
                        <a:t>mở</a:t>
                      </a:r>
                      <a:r>
                        <a:rPr lang="en-US" sz="2600" b="1" baseline="0" dirty="0">
                          <a:solidFill>
                            <a:srgbClr val="244061"/>
                          </a:solidFill>
                          <a:latin typeface="Roboto Condensed"/>
                        </a:rPr>
                        <a:t> </a:t>
                      </a:r>
                      <a:r>
                        <a:rPr lang="en-US" sz="2600" b="1" baseline="0" dirty="0" err="1">
                          <a:solidFill>
                            <a:srgbClr val="244061"/>
                          </a:solidFill>
                          <a:latin typeface="Roboto Condensed"/>
                        </a:rPr>
                        <a:t>đầu</a:t>
                      </a:r>
                      <a:r>
                        <a:rPr lang="en-US" sz="2600" b="1" baseline="0" dirty="0">
                          <a:solidFill>
                            <a:srgbClr val="244061"/>
                          </a:solidFill>
                          <a:latin typeface="Roboto Condensed"/>
                        </a:rPr>
                        <a:t>, </a:t>
                      </a:r>
                      <a:r>
                        <a:rPr lang="en-US" sz="2600" b="1" baseline="0" dirty="0" err="1">
                          <a:solidFill>
                            <a:srgbClr val="244061"/>
                          </a:solidFill>
                          <a:latin typeface="Roboto Condensed"/>
                        </a:rPr>
                        <a:t>kết</a:t>
                      </a:r>
                      <a:r>
                        <a:rPr lang="en-US" sz="2600" b="1" baseline="0" dirty="0">
                          <a:solidFill>
                            <a:srgbClr val="244061"/>
                          </a:solidFill>
                          <a:latin typeface="Roboto Condensed"/>
                        </a:rPr>
                        <a:t> </a:t>
                      </a:r>
                      <a:r>
                        <a:rPr lang="en-US" sz="2600" b="1" baseline="0" dirty="0" err="1">
                          <a:solidFill>
                            <a:srgbClr val="244061"/>
                          </a:solidFill>
                          <a:latin typeface="Roboto Condensed"/>
                        </a:rPr>
                        <a:t>thúc</a:t>
                      </a:r>
                      <a:r>
                        <a:rPr lang="en-US" sz="2600" b="1" baseline="0" dirty="0">
                          <a:solidFill>
                            <a:srgbClr val="244061"/>
                          </a:solidFill>
                          <a:latin typeface="Roboto Condensed"/>
                        </a:rPr>
                        <a:t>; </a:t>
                      </a:r>
                      <a:r>
                        <a:rPr lang="en-US" sz="2600" b="1" dirty="0" err="1">
                          <a:solidFill>
                            <a:srgbClr val="244061"/>
                          </a:solidFill>
                          <a:latin typeface="Roboto Condensed"/>
                        </a:rPr>
                        <a:t>lắng</a:t>
                      </a:r>
                      <a:r>
                        <a:rPr lang="en-US" sz="2600" b="1" baseline="0" dirty="0">
                          <a:solidFill>
                            <a:srgbClr val="244061"/>
                          </a:solidFill>
                          <a:latin typeface="Roboto Condensed"/>
                        </a:rPr>
                        <a:t> </a:t>
                      </a:r>
                      <a:r>
                        <a:rPr lang="en-US" sz="2600" b="1" baseline="0" dirty="0" err="1">
                          <a:solidFill>
                            <a:srgbClr val="244061"/>
                          </a:solidFill>
                          <a:latin typeface="Roboto Condensed"/>
                        </a:rPr>
                        <a:t>nghe</a:t>
                      </a:r>
                      <a:r>
                        <a:rPr lang="en-US" sz="2600" b="1" dirty="0">
                          <a:solidFill>
                            <a:srgbClr val="244061"/>
                          </a:solidFill>
                          <a:latin typeface="Roboto Condensed"/>
                        </a:rPr>
                        <a:t>, </a:t>
                      </a:r>
                      <a:r>
                        <a:rPr lang="en-US" sz="2600" b="1" dirty="0" err="1">
                          <a:solidFill>
                            <a:srgbClr val="244061"/>
                          </a:solidFill>
                          <a:latin typeface="Roboto Condensed"/>
                        </a:rPr>
                        <a:t>phản</a:t>
                      </a:r>
                      <a:r>
                        <a:rPr lang="en-US" sz="2600" b="1" dirty="0">
                          <a:solidFill>
                            <a:srgbClr val="244061"/>
                          </a:solidFill>
                          <a:latin typeface="Roboto Condensed"/>
                        </a:rPr>
                        <a:t> </a:t>
                      </a:r>
                      <a:r>
                        <a:rPr lang="en-US" sz="2600" b="1" dirty="0" err="1">
                          <a:solidFill>
                            <a:srgbClr val="244061"/>
                          </a:solidFill>
                          <a:latin typeface="Roboto Condensed"/>
                        </a:rPr>
                        <a:t>hồi</a:t>
                      </a:r>
                      <a:r>
                        <a:rPr lang="en-US" sz="2600" b="1" dirty="0">
                          <a:solidFill>
                            <a:srgbClr val="244061"/>
                          </a:solidFill>
                          <a:latin typeface="Roboto Condensed"/>
                        </a:rPr>
                        <a:t> </a:t>
                      </a:r>
                      <a:r>
                        <a:rPr lang="en-US" sz="2600" b="1" dirty="0" err="1">
                          <a:solidFill>
                            <a:srgbClr val="244061"/>
                          </a:solidFill>
                          <a:latin typeface="Roboto Condensed"/>
                        </a:rPr>
                        <a:t>lịch</a:t>
                      </a:r>
                      <a:r>
                        <a:rPr lang="en-US" sz="2600" b="1" dirty="0">
                          <a:solidFill>
                            <a:srgbClr val="244061"/>
                          </a:solidFill>
                          <a:latin typeface="Roboto Condensed"/>
                        </a:rPr>
                        <a:t> </a:t>
                      </a:r>
                      <a:r>
                        <a:rPr lang="en-US" sz="2600" b="1" dirty="0" err="1">
                          <a:solidFill>
                            <a:srgbClr val="244061"/>
                          </a:solidFill>
                          <a:latin typeface="Roboto Condensed"/>
                        </a:rPr>
                        <a:t>sự</a:t>
                      </a:r>
                      <a:r>
                        <a:rPr lang="en-US" sz="2600" b="1" dirty="0">
                          <a:solidFill>
                            <a:srgbClr val="244061"/>
                          </a:solidFill>
                          <a:latin typeface="Roboto Condensed"/>
                        </a:rPr>
                        <a:t>, </a:t>
                      </a:r>
                      <a:r>
                        <a:rPr lang="en-US" sz="2600" b="1" dirty="0" err="1">
                          <a:solidFill>
                            <a:srgbClr val="244061"/>
                          </a:solidFill>
                          <a:latin typeface="Roboto Condensed"/>
                        </a:rPr>
                        <a:t>thỏa</a:t>
                      </a:r>
                      <a:r>
                        <a:rPr lang="en-US" sz="2600" b="1" dirty="0">
                          <a:solidFill>
                            <a:srgbClr val="244061"/>
                          </a:solidFill>
                          <a:latin typeface="Roboto Condensed"/>
                        </a:rPr>
                        <a:t> </a:t>
                      </a:r>
                      <a:r>
                        <a:rPr lang="en-US" sz="2600" b="1" dirty="0" err="1">
                          <a:solidFill>
                            <a:srgbClr val="244061"/>
                          </a:solidFill>
                          <a:latin typeface="Roboto Condensed"/>
                        </a:rPr>
                        <a:t>đáng</a:t>
                      </a:r>
                      <a:r>
                        <a:rPr lang="en-US" sz="2600" b="1" dirty="0">
                          <a:solidFill>
                            <a:srgbClr val="244061"/>
                          </a:solidFill>
                          <a:latin typeface="Roboto Condensed"/>
                        </a:rPr>
                        <a:t> </a:t>
                      </a:r>
                      <a:r>
                        <a:rPr lang="en-US" sz="2600" b="1" dirty="0" err="1">
                          <a:solidFill>
                            <a:srgbClr val="244061"/>
                          </a:solidFill>
                          <a:latin typeface="Roboto Condensed"/>
                        </a:rPr>
                        <a:t>những</a:t>
                      </a:r>
                      <a:r>
                        <a:rPr lang="en-US" sz="2600" b="1" dirty="0">
                          <a:solidFill>
                            <a:srgbClr val="244061"/>
                          </a:solidFill>
                          <a:latin typeface="Roboto Condensed"/>
                        </a:rPr>
                        <a:t> </a:t>
                      </a:r>
                      <a:r>
                        <a:rPr lang="en-US" sz="2600" b="1" dirty="0" err="1">
                          <a:solidFill>
                            <a:srgbClr val="244061"/>
                          </a:solidFill>
                          <a:latin typeface="Roboto Condensed"/>
                        </a:rPr>
                        <a:t>câu</a:t>
                      </a:r>
                      <a:r>
                        <a:rPr lang="en-US" sz="2600" b="1" dirty="0">
                          <a:solidFill>
                            <a:srgbClr val="244061"/>
                          </a:solidFill>
                          <a:latin typeface="Roboto Condensed"/>
                        </a:rPr>
                        <a:t> </a:t>
                      </a:r>
                      <a:r>
                        <a:rPr lang="en-US" sz="2600" b="1" dirty="0" err="1">
                          <a:solidFill>
                            <a:srgbClr val="244061"/>
                          </a:solidFill>
                          <a:latin typeface="Roboto Condensed"/>
                        </a:rPr>
                        <a:t>hỏi</a:t>
                      </a:r>
                      <a:r>
                        <a:rPr lang="en-US" sz="2600" b="1" baseline="0" dirty="0">
                          <a:solidFill>
                            <a:srgbClr val="244061"/>
                          </a:solidFill>
                          <a:latin typeface="Roboto Condensed"/>
                        </a:rPr>
                        <a:t> </a:t>
                      </a:r>
                      <a:r>
                        <a:rPr lang="en-US" sz="2600" b="1" baseline="0" dirty="0" err="1">
                          <a:solidFill>
                            <a:srgbClr val="244061"/>
                          </a:solidFill>
                          <a:latin typeface="Roboto Condensed"/>
                        </a:rPr>
                        <a:t>của</a:t>
                      </a:r>
                      <a:r>
                        <a:rPr lang="en-US" sz="2600" b="1" baseline="0" dirty="0">
                          <a:solidFill>
                            <a:srgbClr val="244061"/>
                          </a:solidFill>
                          <a:latin typeface="Roboto Condensed"/>
                        </a:rPr>
                        <a:t> </a:t>
                      </a:r>
                      <a:r>
                        <a:rPr lang="en-US" sz="2600" b="1" baseline="0" dirty="0" err="1">
                          <a:solidFill>
                            <a:srgbClr val="244061"/>
                          </a:solidFill>
                          <a:latin typeface="Roboto Condensed"/>
                        </a:rPr>
                        <a:t>các</a:t>
                      </a:r>
                      <a:r>
                        <a:rPr lang="en-US" sz="2600" b="1" baseline="0" dirty="0">
                          <a:solidFill>
                            <a:srgbClr val="244061"/>
                          </a:solidFill>
                          <a:latin typeface="Roboto Condensed"/>
                        </a:rPr>
                        <a:t> </a:t>
                      </a:r>
                      <a:r>
                        <a:rPr lang="en-US" sz="2600" b="1" baseline="0" dirty="0" err="1">
                          <a:solidFill>
                            <a:srgbClr val="244061"/>
                          </a:solidFill>
                          <a:latin typeface="Roboto Condensed"/>
                        </a:rPr>
                        <a:t>bạn</a:t>
                      </a:r>
                      <a:endParaRPr lang="en-US" sz="2600" b="1" dirty="0"/>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tc>
                  <a:txBody>
                    <a:bodyPr/>
                    <a:lstStyle/>
                    <a:p>
                      <a:pPr algn="ctr">
                        <a:lnSpc>
                          <a:spcPts val="1679"/>
                        </a:lnSpc>
                        <a:defRPr/>
                      </a:pPr>
                      <a:r>
                        <a:rPr lang="en-US" sz="2400" b="1" dirty="0">
                          <a:latin typeface="Times New Roman" panose="02020603050405020304" pitchFamily="18" charset="0"/>
                          <a:cs typeface="Times New Roman" panose="02020603050405020304" pitchFamily="18" charset="0"/>
                        </a:rPr>
                        <a:t>2</a:t>
                      </a:r>
                    </a:p>
                  </a:txBody>
                  <a:tcPr marL="43038" marR="43038" marT="43038" marB="43038" anchor="ctr">
                    <a:lnL w="28575" cap="flat" cmpd="sng" algn="ctr">
                      <a:solidFill>
                        <a:srgbClr val="446889"/>
                      </a:solidFill>
                      <a:prstDash val="solid"/>
                      <a:round/>
                      <a:headEnd type="none" w="med" len="med"/>
                      <a:tailEnd type="none" w="med" len="med"/>
                    </a:lnL>
                    <a:lnR w="28575" cap="flat" cmpd="sng" algn="ctr">
                      <a:solidFill>
                        <a:srgbClr val="446889"/>
                      </a:solidFill>
                      <a:prstDash val="solid"/>
                      <a:round/>
                      <a:headEnd type="none" w="med" len="med"/>
                      <a:tailEnd type="none" w="med" len="med"/>
                    </a:lnR>
                    <a:lnT w="28575" cap="flat" cmpd="sng" algn="ctr">
                      <a:solidFill>
                        <a:srgbClr val="446889"/>
                      </a:solidFill>
                      <a:prstDash val="solid"/>
                      <a:round/>
                      <a:headEnd type="none" w="med" len="med"/>
                      <a:tailEnd type="none" w="med" len="med"/>
                    </a:lnT>
                    <a:lnB w="28575" cap="flat" cmpd="sng" algn="ctr">
                      <a:solidFill>
                        <a:srgbClr val="446889"/>
                      </a:solidFill>
                      <a:prstDash val="solid"/>
                      <a:round/>
                      <a:headEnd type="none" w="med" len="med"/>
                      <a:tailEnd type="none" w="med" len="med"/>
                    </a:lnB>
                    <a:solidFill>
                      <a:srgbClr val="FAFAF5"/>
                    </a:solidFill>
                  </a:tcPr>
                </a:tc>
                <a:extLst>
                  <a:ext uri="{0D108BD9-81ED-4DB2-BD59-A6C34878D82A}">
                    <a16:rowId xmlns:a16="http://schemas.microsoft.com/office/drawing/2014/main" xmlns="" val="10007"/>
                  </a:ext>
                </a:extLst>
              </a:tr>
            </a:tbl>
          </a:graphicData>
        </a:graphic>
      </p:graphicFrame>
      <p:sp>
        <p:nvSpPr>
          <p:cNvPr id="9" name="TextBox 9"/>
          <p:cNvSpPr txBox="1"/>
          <p:nvPr/>
        </p:nvSpPr>
        <p:spPr>
          <a:xfrm>
            <a:off x="866948" y="57320"/>
            <a:ext cx="7201863" cy="551433"/>
          </a:xfrm>
          <a:prstGeom prst="rect">
            <a:avLst/>
          </a:prstGeom>
        </p:spPr>
        <p:txBody>
          <a:bodyPr lIns="0" tIns="0" rIns="0" bIns="0" rtlCol="0" anchor="t">
            <a:spAutoFit/>
          </a:bodyPr>
          <a:lstStyle/>
          <a:p>
            <a:pPr algn="ctr" defTabSz="457200">
              <a:lnSpc>
                <a:spcPts val="4290"/>
              </a:lnSpc>
              <a:buClrTx/>
            </a:pPr>
            <a:r>
              <a:rPr lang="en-US" sz="2749" kern="1200" dirty="0" err="1">
                <a:solidFill>
                  <a:srgbClr val="264B5E"/>
                </a:solidFill>
                <a:latin typeface="#9Slide07 SVNUT Triumph Press"/>
                <a:ea typeface="+mn-ea"/>
                <a:cs typeface="+mn-cs"/>
              </a:rPr>
              <a:t>Bảng</a:t>
            </a:r>
            <a:r>
              <a:rPr lang="en-US" sz="2749" kern="1200" dirty="0">
                <a:solidFill>
                  <a:srgbClr val="264B5E"/>
                </a:solidFill>
                <a:latin typeface="#9Slide07 SVNUT Triumph Press"/>
                <a:ea typeface="+mn-ea"/>
                <a:cs typeface="+mn-cs"/>
              </a:rPr>
              <a:t> </a:t>
            </a:r>
            <a:r>
              <a:rPr lang="en-US" sz="2749" kern="1200" dirty="0" err="1">
                <a:solidFill>
                  <a:srgbClr val="264B5E"/>
                </a:solidFill>
                <a:latin typeface="#9Slide07 SVNUT Triumph Press"/>
                <a:ea typeface="+mn-ea"/>
                <a:cs typeface="+mn-cs"/>
              </a:rPr>
              <a:t>kiểm</a:t>
            </a:r>
            <a:r>
              <a:rPr lang="en-US" sz="2749" kern="1200" dirty="0">
                <a:solidFill>
                  <a:srgbClr val="264B5E"/>
                </a:solidFill>
                <a:latin typeface="#9Slide07 SVNUT Triumph Press"/>
                <a:ea typeface="+mn-ea"/>
                <a:cs typeface="+mn-cs"/>
              </a:rPr>
              <a:t> </a:t>
            </a:r>
            <a:r>
              <a:rPr lang="en-US" sz="2749" kern="1200" dirty="0" err="1">
                <a:solidFill>
                  <a:srgbClr val="264B5E"/>
                </a:solidFill>
                <a:latin typeface="#9Slide07 SVNUT Triumph Press"/>
                <a:ea typeface="+mn-ea"/>
                <a:cs typeface="+mn-cs"/>
              </a:rPr>
              <a:t>đánh</a:t>
            </a:r>
            <a:r>
              <a:rPr lang="en-US" sz="2749" kern="1200" dirty="0">
                <a:solidFill>
                  <a:srgbClr val="264B5E"/>
                </a:solidFill>
                <a:latin typeface="#9Slide07 SVNUT Triumph Press"/>
                <a:ea typeface="+mn-ea"/>
                <a:cs typeface="+mn-cs"/>
              </a:rPr>
              <a:t> </a:t>
            </a:r>
            <a:r>
              <a:rPr lang="en-US" sz="2749" kern="1200" dirty="0" err="1">
                <a:solidFill>
                  <a:srgbClr val="264B5E"/>
                </a:solidFill>
                <a:latin typeface="#9Slide07 SVNUT Triumph Press"/>
                <a:ea typeface="+mn-ea"/>
                <a:cs typeface="+mn-cs"/>
              </a:rPr>
              <a:t>giá</a:t>
            </a:r>
            <a:endParaRPr lang="en-US" sz="2749" kern="1200" dirty="0">
              <a:solidFill>
                <a:srgbClr val="264B5E"/>
              </a:solidFill>
              <a:latin typeface="#9Slide07 SVNUT Triumph Press"/>
              <a:ea typeface="+mn-ea"/>
              <a:cs typeface="+mn-cs"/>
            </a:endParaRPr>
          </a:p>
        </p:txBody>
      </p:sp>
    </p:spTree>
    <p:extLst>
      <p:ext uri="{BB962C8B-B14F-4D97-AF65-F5344CB8AC3E}">
        <p14:creationId xmlns:p14="http://schemas.microsoft.com/office/powerpoint/2010/main" val="896371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50624" y="2019971"/>
            <a:ext cx="3988659" cy="1323730"/>
            <a:chOff x="0" y="0"/>
            <a:chExt cx="1598440" cy="1374383"/>
          </a:xfrm>
        </p:grpSpPr>
        <p:sp>
          <p:nvSpPr>
            <p:cNvPr id="3" name="Freeform 3"/>
            <p:cNvSpPr/>
            <p:nvPr/>
          </p:nvSpPr>
          <p:spPr>
            <a:xfrm>
              <a:off x="0" y="0"/>
              <a:ext cx="1598441" cy="1374383"/>
            </a:xfrm>
            <a:custGeom>
              <a:avLst/>
              <a:gdLst/>
              <a:ahLst/>
              <a:cxnLst/>
              <a:rect l="l" t="t" r="r" b="b"/>
              <a:pathLst>
                <a:path w="1598441" h="1374383">
                  <a:moveTo>
                    <a:pt x="0" y="0"/>
                  </a:moveTo>
                  <a:lnTo>
                    <a:pt x="1598441" y="0"/>
                  </a:lnTo>
                  <a:lnTo>
                    <a:pt x="1598441" y="1374383"/>
                  </a:lnTo>
                  <a:lnTo>
                    <a:pt x="0" y="1374383"/>
                  </a:lnTo>
                  <a:lnTo>
                    <a:pt x="0" y="0"/>
                  </a:lnTo>
                </a:path>
              </a:pathLst>
            </a:custGeom>
            <a:solidFill>
              <a:srgbClr val="FFECC5"/>
            </a:solidFill>
          </p:spPr>
          <p:txBody>
            <a:bodyPr/>
            <a:lstStyle/>
            <a:p>
              <a:pPr defTabSz="457200">
                <a:buClrTx/>
              </a:pPr>
              <a:endParaRPr lang="en-GB" sz="900" kern="1200">
                <a:solidFill>
                  <a:prstClr val="black"/>
                </a:solidFill>
                <a:latin typeface="Calibri"/>
                <a:ea typeface="+mn-ea"/>
                <a:cs typeface="+mn-cs"/>
              </a:endParaRPr>
            </a:p>
          </p:txBody>
        </p:sp>
        <p:sp>
          <p:nvSpPr>
            <p:cNvPr id="4" name="TextBox 4"/>
            <p:cNvSpPr txBox="1"/>
            <p:nvPr/>
          </p:nvSpPr>
          <p:spPr>
            <a:xfrm>
              <a:off x="0" y="-104775"/>
              <a:ext cx="812800" cy="917575"/>
            </a:xfrm>
            <a:prstGeom prst="rect">
              <a:avLst/>
            </a:prstGeom>
          </p:spPr>
          <p:txBody>
            <a:bodyPr lIns="25400" tIns="25400" rIns="25400" bIns="25400" rtlCol="0" anchor="ctr"/>
            <a:lstStyle/>
            <a:p>
              <a:pPr algn="ctr" defTabSz="457200">
                <a:lnSpc>
                  <a:spcPts val="1607"/>
                </a:lnSpc>
                <a:buClrTx/>
              </a:pPr>
              <a:endParaRPr sz="900" kern="1200">
                <a:solidFill>
                  <a:prstClr val="black"/>
                </a:solidFill>
                <a:latin typeface="Calibri"/>
                <a:ea typeface="+mn-ea"/>
                <a:cs typeface="+mn-cs"/>
              </a:endParaRPr>
            </a:p>
          </p:txBody>
        </p:sp>
      </p:grpSp>
      <p:sp>
        <p:nvSpPr>
          <p:cNvPr id="5" name="Freeform 5"/>
          <p:cNvSpPr/>
          <p:nvPr/>
        </p:nvSpPr>
        <p:spPr>
          <a:xfrm>
            <a:off x="5387914" y="2969753"/>
            <a:ext cx="4687325" cy="2173747"/>
          </a:xfrm>
          <a:custGeom>
            <a:avLst/>
            <a:gdLst/>
            <a:ahLst/>
            <a:cxnLst/>
            <a:rect l="l" t="t" r="r" b="b"/>
            <a:pathLst>
              <a:path w="9374650" h="4347494">
                <a:moveTo>
                  <a:pt x="0" y="0"/>
                </a:moveTo>
                <a:lnTo>
                  <a:pt x="9374650" y="0"/>
                </a:lnTo>
                <a:lnTo>
                  <a:pt x="9374650" y="4347494"/>
                </a:lnTo>
                <a:lnTo>
                  <a:pt x="0" y="43474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6" name="Freeform 6"/>
          <p:cNvSpPr/>
          <p:nvPr/>
        </p:nvSpPr>
        <p:spPr>
          <a:xfrm flipH="1" flipV="1">
            <a:off x="-752232" y="-756934"/>
            <a:ext cx="5702857" cy="2644700"/>
          </a:xfrm>
          <a:custGeom>
            <a:avLst/>
            <a:gdLst/>
            <a:ahLst/>
            <a:cxnLst/>
            <a:rect l="l" t="t" r="r" b="b"/>
            <a:pathLst>
              <a:path w="11405714" h="5289400">
                <a:moveTo>
                  <a:pt x="11405714" y="5289400"/>
                </a:moveTo>
                <a:lnTo>
                  <a:pt x="0" y="5289400"/>
                </a:lnTo>
                <a:lnTo>
                  <a:pt x="0" y="0"/>
                </a:lnTo>
                <a:lnTo>
                  <a:pt x="11405714" y="0"/>
                </a:lnTo>
                <a:lnTo>
                  <a:pt x="11405714" y="528940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7" name="Freeform 7"/>
          <p:cNvSpPr/>
          <p:nvPr/>
        </p:nvSpPr>
        <p:spPr>
          <a:xfrm>
            <a:off x="514350" y="4105658"/>
            <a:ext cx="678362" cy="654619"/>
          </a:xfrm>
          <a:custGeom>
            <a:avLst/>
            <a:gdLst/>
            <a:ahLst/>
            <a:cxnLst/>
            <a:rect l="l" t="t" r="r" b="b"/>
            <a:pathLst>
              <a:path w="1356723" h="1309238">
                <a:moveTo>
                  <a:pt x="0" y="0"/>
                </a:moveTo>
                <a:lnTo>
                  <a:pt x="1356723" y="0"/>
                </a:lnTo>
                <a:lnTo>
                  <a:pt x="1356723" y="1309238"/>
                </a:lnTo>
                <a:lnTo>
                  <a:pt x="0" y="13092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8" name="Freeform 8"/>
          <p:cNvSpPr/>
          <p:nvPr/>
        </p:nvSpPr>
        <p:spPr>
          <a:xfrm>
            <a:off x="3557384" y="779615"/>
            <a:ext cx="2447682" cy="1226237"/>
          </a:xfrm>
          <a:custGeom>
            <a:avLst/>
            <a:gdLst/>
            <a:ahLst/>
            <a:cxnLst/>
            <a:rect l="l" t="t" r="r" b="b"/>
            <a:pathLst>
              <a:path w="4895364" h="2452473">
                <a:moveTo>
                  <a:pt x="0" y="0"/>
                </a:moveTo>
                <a:lnTo>
                  <a:pt x="4895364" y="0"/>
                </a:lnTo>
                <a:lnTo>
                  <a:pt x="4895364" y="2452473"/>
                </a:lnTo>
                <a:lnTo>
                  <a:pt x="0" y="2452473"/>
                </a:lnTo>
                <a:lnTo>
                  <a:pt x="0" y="0"/>
                </a:lnTo>
                <a:close/>
              </a:path>
            </a:pathLst>
          </a:custGeom>
          <a:blipFill>
            <a:blip r:embed="rId8">
              <a:extLst>
                <a:ext uri="{96DAC541-7B7A-43D3-8B79-37D633B846F1}">
                  <asvg:svgBlip xmlns:asvg="http://schemas.microsoft.com/office/drawing/2016/SVG/main" xmlns="" r:embed="rId9"/>
                </a:ext>
              </a:extLst>
            </a:blip>
            <a:stretch>
              <a:fillRect r="-106" b="-99822"/>
            </a:stretch>
          </a:blipFill>
        </p:spPr>
        <p:txBody>
          <a:bodyPr/>
          <a:lstStyle/>
          <a:p>
            <a:pPr defTabSz="457200">
              <a:buClrTx/>
            </a:pPr>
            <a:endParaRPr lang="en-GB" sz="900" kern="1200">
              <a:solidFill>
                <a:prstClr val="black"/>
              </a:solidFill>
              <a:latin typeface="Calibri"/>
              <a:ea typeface="+mn-ea"/>
              <a:cs typeface="+mn-cs"/>
            </a:endParaRPr>
          </a:p>
        </p:txBody>
      </p:sp>
      <p:grpSp>
        <p:nvGrpSpPr>
          <p:cNvPr id="9" name="Group 9"/>
          <p:cNvGrpSpPr/>
          <p:nvPr/>
        </p:nvGrpSpPr>
        <p:grpSpPr>
          <a:xfrm>
            <a:off x="54591" y="2019971"/>
            <a:ext cx="4702779" cy="1780930"/>
            <a:chOff x="0" y="0"/>
            <a:chExt cx="1598440" cy="1374383"/>
          </a:xfrm>
        </p:grpSpPr>
        <p:sp>
          <p:nvSpPr>
            <p:cNvPr id="10" name="Freeform 10"/>
            <p:cNvSpPr/>
            <p:nvPr/>
          </p:nvSpPr>
          <p:spPr>
            <a:xfrm>
              <a:off x="0" y="0"/>
              <a:ext cx="1598441" cy="1374383"/>
            </a:xfrm>
            <a:custGeom>
              <a:avLst/>
              <a:gdLst/>
              <a:ahLst/>
              <a:cxnLst/>
              <a:rect l="l" t="t" r="r" b="b"/>
              <a:pathLst>
                <a:path w="1598441" h="1374383">
                  <a:moveTo>
                    <a:pt x="0" y="0"/>
                  </a:moveTo>
                  <a:lnTo>
                    <a:pt x="1598441" y="0"/>
                  </a:lnTo>
                  <a:lnTo>
                    <a:pt x="1598441" y="1374383"/>
                  </a:lnTo>
                  <a:lnTo>
                    <a:pt x="0" y="1374383"/>
                  </a:lnTo>
                  <a:lnTo>
                    <a:pt x="0" y="0"/>
                  </a:lnTo>
                </a:path>
              </a:pathLst>
            </a:custGeom>
            <a:solidFill>
              <a:srgbClr val="0B91A0"/>
            </a:solidFill>
          </p:spPr>
          <p:txBody>
            <a:bodyPr/>
            <a:lstStyle/>
            <a:p>
              <a:pPr defTabSz="457200">
                <a:buClrTx/>
              </a:pPr>
              <a:endParaRPr lang="en-GB" sz="900" kern="1200">
                <a:solidFill>
                  <a:prstClr val="black"/>
                </a:solidFill>
                <a:latin typeface="Calibri"/>
                <a:ea typeface="+mn-ea"/>
                <a:cs typeface="+mn-cs"/>
              </a:endParaRPr>
            </a:p>
          </p:txBody>
        </p:sp>
        <p:sp>
          <p:nvSpPr>
            <p:cNvPr id="11" name="TextBox 11"/>
            <p:cNvSpPr txBox="1"/>
            <p:nvPr/>
          </p:nvSpPr>
          <p:spPr>
            <a:xfrm>
              <a:off x="0" y="-104775"/>
              <a:ext cx="812800" cy="917575"/>
            </a:xfrm>
            <a:prstGeom prst="rect">
              <a:avLst/>
            </a:prstGeom>
          </p:spPr>
          <p:txBody>
            <a:bodyPr lIns="25400" tIns="25400" rIns="25400" bIns="25400" rtlCol="0" anchor="ctr"/>
            <a:lstStyle/>
            <a:p>
              <a:pPr algn="ctr" defTabSz="457200">
                <a:lnSpc>
                  <a:spcPts val="1607"/>
                </a:lnSpc>
                <a:buClrTx/>
              </a:pPr>
              <a:endParaRPr sz="900" kern="1200">
                <a:solidFill>
                  <a:prstClr val="black"/>
                </a:solidFill>
                <a:latin typeface="Calibri"/>
                <a:ea typeface="+mn-ea"/>
                <a:cs typeface="+mn-cs"/>
              </a:endParaRPr>
            </a:p>
          </p:txBody>
        </p:sp>
      </p:grpSp>
      <p:sp>
        <p:nvSpPr>
          <p:cNvPr id="12" name="TextBox 12"/>
          <p:cNvSpPr txBox="1"/>
          <p:nvPr/>
        </p:nvSpPr>
        <p:spPr>
          <a:xfrm>
            <a:off x="3557384" y="1126442"/>
            <a:ext cx="1199986" cy="538609"/>
          </a:xfrm>
          <a:prstGeom prst="rect">
            <a:avLst/>
          </a:prstGeom>
        </p:spPr>
        <p:txBody>
          <a:bodyPr lIns="0" tIns="0" rIns="0" bIns="0" rtlCol="0" anchor="t">
            <a:spAutoFit/>
          </a:bodyPr>
          <a:lstStyle/>
          <a:p>
            <a:pPr algn="ctr" defTabSz="457200">
              <a:lnSpc>
                <a:spcPts val="4200"/>
              </a:lnSpc>
              <a:buClrTx/>
            </a:pPr>
            <a:r>
              <a:rPr lang="en-US" sz="3000" kern="1200" dirty="0" err="1">
                <a:solidFill>
                  <a:srgbClr val="FFFFFF"/>
                </a:solidFill>
                <a:latin typeface="Roboto Condensed Bold"/>
                <a:ea typeface="+mn-ea"/>
                <a:cs typeface="+mn-cs"/>
              </a:rPr>
              <a:t>Lũ</a:t>
            </a:r>
            <a:endParaRPr lang="en-US" sz="3000" kern="1200" dirty="0">
              <a:solidFill>
                <a:srgbClr val="FFFFFF"/>
              </a:solidFill>
              <a:latin typeface="Roboto Condensed Bold"/>
              <a:ea typeface="+mn-ea"/>
              <a:cs typeface="+mn-cs"/>
            </a:endParaRPr>
          </a:p>
        </p:txBody>
      </p:sp>
      <p:sp>
        <p:nvSpPr>
          <p:cNvPr id="13" name="TextBox 13"/>
          <p:cNvSpPr txBox="1"/>
          <p:nvPr/>
        </p:nvSpPr>
        <p:spPr>
          <a:xfrm>
            <a:off x="54592" y="2067926"/>
            <a:ext cx="4599296" cy="1667123"/>
          </a:xfrm>
          <a:prstGeom prst="rect">
            <a:avLst/>
          </a:prstGeom>
        </p:spPr>
        <p:txBody>
          <a:bodyPr wrap="square" lIns="0" tIns="0" rIns="0" bIns="0" rtlCol="0" anchor="t">
            <a:spAutoFit/>
          </a:bodyPr>
          <a:lstStyle/>
          <a:p>
            <a:pPr marL="199707" lvl="1" algn="just" defTabSz="457200">
              <a:lnSpc>
                <a:spcPts val="2590"/>
              </a:lnSpc>
              <a:buClrTx/>
            </a:pP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Hiện</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tượng</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ngập</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lụt</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nước</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chảy</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xiết</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cuốn</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trôi</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nhà</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cửa</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cây</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cối</a:t>
            </a:r>
            <a:endParaRPr lang="en-US" sz="2400" kern="1200" dirty="0">
              <a:solidFill>
                <a:schemeClr val="tx1"/>
              </a:solidFill>
              <a:latin typeface="Roboto Condensed"/>
              <a:ea typeface="+mn-ea"/>
              <a:cs typeface="+mn-cs"/>
            </a:endParaRPr>
          </a:p>
          <a:p>
            <a:pPr marL="199707" lvl="1" algn="just" defTabSz="457200">
              <a:lnSpc>
                <a:spcPts val="2590"/>
              </a:lnSpc>
              <a:buClrTx/>
            </a:pP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Tốc</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độ</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chảy</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cao</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bất</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ngờ</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thường</a:t>
            </a:r>
            <a:r>
              <a:rPr lang="en-US" sz="2400" kern="1200" dirty="0">
                <a:solidFill>
                  <a:schemeClr val="tx1"/>
                </a:solidFill>
                <a:latin typeface="Roboto Condensed"/>
                <a:ea typeface="+mn-ea"/>
                <a:cs typeface="+mn-cs"/>
              </a:rPr>
              <a:t> ở </a:t>
            </a:r>
            <a:r>
              <a:rPr lang="en-US" sz="2400" kern="1200" dirty="0" err="1">
                <a:solidFill>
                  <a:schemeClr val="tx1"/>
                </a:solidFill>
                <a:latin typeface="Roboto Condensed"/>
                <a:ea typeface="+mn-ea"/>
                <a:cs typeface="+mn-cs"/>
              </a:rPr>
              <a:t>vùng</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núi</a:t>
            </a:r>
            <a:endParaRPr lang="en-US" sz="2400" kern="1200" dirty="0">
              <a:solidFill>
                <a:schemeClr val="tx1"/>
              </a:solidFill>
              <a:latin typeface="Roboto Condensed"/>
              <a:ea typeface="+mn-ea"/>
              <a:cs typeface="+mn-cs"/>
            </a:endParaRPr>
          </a:p>
          <a:p>
            <a:pPr marL="199707" lvl="1" algn="just" defTabSz="457200">
              <a:lnSpc>
                <a:spcPts val="2590"/>
              </a:lnSpc>
              <a:buClrTx/>
            </a:pP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Phân</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loại</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lũ</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ống</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lũ</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quét</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lũ</a:t>
            </a:r>
            <a:r>
              <a:rPr lang="en-US" sz="2400" kern="1200" dirty="0">
                <a:solidFill>
                  <a:schemeClr val="tx1"/>
                </a:solidFill>
                <a:latin typeface="Roboto Condensed"/>
                <a:ea typeface="+mn-ea"/>
                <a:cs typeface="+mn-cs"/>
              </a:rPr>
              <a:t> </a:t>
            </a:r>
            <a:r>
              <a:rPr lang="en-US" sz="2400" kern="1200" dirty="0" err="1">
                <a:solidFill>
                  <a:schemeClr val="tx1"/>
                </a:solidFill>
                <a:latin typeface="Roboto Condensed"/>
                <a:ea typeface="+mn-ea"/>
                <a:cs typeface="+mn-cs"/>
              </a:rPr>
              <a:t>sông</a:t>
            </a:r>
            <a:endParaRPr lang="en-US" sz="2400" kern="1200" dirty="0">
              <a:solidFill>
                <a:schemeClr val="tx1"/>
              </a:solidFill>
              <a:latin typeface="Roboto Condensed"/>
              <a:ea typeface="+mn-ea"/>
              <a:cs typeface="+mn-cs"/>
            </a:endParaRPr>
          </a:p>
        </p:txBody>
      </p:sp>
      <p:sp>
        <p:nvSpPr>
          <p:cNvPr id="14" name="TextBox 14"/>
          <p:cNvSpPr txBox="1"/>
          <p:nvPr/>
        </p:nvSpPr>
        <p:spPr>
          <a:xfrm>
            <a:off x="4899546" y="2161863"/>
            <a:ext cx="3931331" cy="1000274"/>
          </a:xfrm>
          <a:prstGeom prst="rect">
            <a:avLst/>
          </a:prstGeom>
        </p:spPr>
        <p:txBody>
          <a:bodyPr wrap="square" lIns="0" tIns="0" rIns="0" bIns="0" rtlCol="0" anchor="t">
            <a:spAutoFit/>
          </a:bodyPr>
          <a:lstStyle/>
          <a:p>
            <a:pPr marL="199707" lvl="1" algn="just" defTabSz="457200">
              <a:lnSpc>
                <a:spcPts val="2590"/>
              </a:lnSpc>
              <a:buClrTx/>
            </a:pPr>
            <a:r>
              <a:rPr lang="en-US" sz="2400" kern="1200" dirty="0" err="1">
                <a:latin typeface="Roboto Condensed"/>
                <a:ea typeface="+mn-ea"/>
                <a:cs typeface="+mn-cs"/>
              </a:rPr>
              <a:t>Nước</a:t>
            </a:r>
            <a:r>
              <a:rPr lang="en-US" sz="2400" kern="1200" dirty="0">
                <a:latin typeface="Roboto Condensed"/>
                <a:ea typeface="+mn-ea"/>
                <a:cs typeface="+mn-cs"/>
              </a:rPr>
              <a:t> </a:t>
            </a:r>
            <a:r>
              <a:rPr lang="en-US" sz="2400" kern="1200" dirty="0" err="1">
                <a:latin typeface="Roboto Condensed"/>
                <a:ea typeface="+mn-ea"/>
                <a:cs typeface="+mn-cs"/>
              </a:rPr>
              <a:t>ngập</a:t>
            </a:r>
            <a:r>
              <a:rPr lang="en-US" sz="2400" kern="1200" dirty="0">
                <a:latin typeface="Roboto Condensed"/>
                <a:ea typeface="+mn-ea"/>
                <a:cs typeface="+mn-cs"/>
              </a:rPr>
              <a:t> </a:t>
            </a:r>
            <a:r>
              <a:rPr lang="en-US" sz="2400" kern="1200" dirty="0" err="1">
                <a:latin typeface="Roboto Condensed"/>
                <a:ea typeface="+mn-ea"/>
                <a:cs typeface="+mn-cs"/>
              </a:rPr>
              <a:t>một</a:t>
            </a:r>
            <a:r>
              <a:rPr lang="en-US" sz="2400" kern="1200" dirty="0">
                <a:latin typeface="Roboto Condensed"/>
                <a:ea typeface="+mn-ea"/>
                <a:cs typeface="+mn-cs"/>
              </a:rPr>
              <a:t> </a:t>
            </a:r>
            <a:r>
              <a:rPr lang="en-US" sz="2400" kern="1200" dirty="0" err="1">
                <a:latin typeface="Roboto Condensed"/>
                <a:ea typeface="+mn-ea"/>
                <a:cs typeface="+mn-cs"/>
              </a:rPr>
              <a:t>vùng</a:t>
            </a:r>
            <a:r>
              <a:rPr lang="en-US" sz="2400" kern="1200" dirty="0">
                <a:latin typeface="Roboto Condensed"/>
                <a:ea typeface="+mn-ea"/>
                <a:cs typeface="+mn-cs"/>
              </a:rPr>
              <a:t> </a:t>
            </a:r>
            <a:r>
              <a:rPr lang="en-US" sz="2400" kern="1200" dirty="0" err="1">
                <a:latin typeface="Roboto Condensed"/>
                <a:ea typeface="+mn-ea"/>
                <a:cs typeface="+mn-cs"/>
              </a:rPr>
              <a:t>đất</a:t>
            </a:r>
            <a:r>
              <a:rPr lang="en-US" sz="2400" kern="1200" dirty="0">
                <a:latin typeface="Roboto Condensed"/>
                <a:ea typeface="+mn-ea"/>
                <a:cs typeface="+mn-cs"/>
              </a:rPr>
              <a:t> </a:t>
            </a:r>
            <a:r>
              <a:rPr lang="en-US" sz="2400" kern="1200" dirty="0" err="1">
                <a:latin typeface="Roboto Condensed"/>
                <a:ea typeface="+mn-ea"/>
                <a:cs typeface="+mn-cs"/>
              </a:rPr>
              <a:t>trong</a:t>
            </a:r>
            <a:r>
              <a:rPr lang="en-US" sz="2400" kern="1200" dirty="0">
                <a:latin typeface="Roboto Condensed"/>
                <a:ea typeface="+mn-ea"/>
                <a:cs typeface="+mn-cs"/>
              </a:rPr>
              <a:t> </a:t>
            </a:r>
            <a:r>
              <a:rPr lang="en-US" sz="2400" kern="1200" dirty="0" err="1">
                <a:latin typeface="Roboto Condensed"/>
                <a:ea typeface="+mn-ea"/>
                <a:cs typeface="+mn-cs"/>
              </a:rPr>
              <a:t>một</a:t>
            </a:r>
            <a:r>
              <a:rPr lang="en-US" sz="2400" kern="1200" dirty="0">
                <a:latin typeface="Roboto Condensed"/>
                <a:ea typeface="+mn-ea"/>
                <a:cs typeface="+mn-cs"/>
              </a:rPr>
              <a:t> </a:t>
            </a:r>
            <a:r>
              <a:rPr lang="en-US" sz="2400" kern="1200" dirty="0" err="1">
                <a:latin typeface="Roboto Condensed"/>
                <a:ea typeface="+mn-ea"/>
                <a:cs typeface="+mn-cs"/>
              </a:rPr>
              <a:t>khoảng</a:t>
            </a:r>
            <a:r>
              <a:rPr lang="en-US" sz="2400" kern="1200" dirty="0">
                <a:latin typeface="Roboto Condensed"/>
                <a:ea typeface="+mn-ea"/>
                <a:cs typeface="+mn-cs"/>
              </a:rPr>
              <a:t> </a:t>
            </a:r>
            <a:r>
              <a:rPr lang="en-US" sz="2400" kern="1200" dirty="0" err="1">
                <a:latin typeface="Roboto Condensed"/>
                <a:ea typeface="+mn-ea"/>
                <a:cs typeface="+mn-cs"/>
              </a:rPr>
              <a:t>thời</a:t>
            </a:r>
            <a:r>
              <a:rPr lang="en-US" sz="2400" kern="1200" dirty="0">
                <a:latin typeface="Roboto Condensed"/>
                <a:ea typeface="+mn-ea"/>
                <a:cs typeface="+mn-cs"/>
              </a:rPr>
              <a:t> </a:t>
            </a:r>
            <a:r>
              <a:rPr lang="en-US" sz="2400" kern="1200" dirty="0" err="1">
                <a:latin typeface="Roboto Condensed"/>
                <a:ea typeface="+mn-ea"/>
                <a:cs typeface="+mn-cs"/>
              </a:rPr>
              <a:t>gian</a:t>
            </a:r>
            <a:r>
              <a:rPr lang="en-US" sz="2400" kern="1200" dirty="0">
                <a:latin typeface="Roboto Condensed"/>
                <a:ea typeface="+mn-ea"/>
                <a:cs typeface="+mn-cs"/>
              </a:rPr>
              <a:t> </a:t>
            </a:r>
            <a:r>
              <a:rPr lang="en-US" sz="2400" kern="1200" dirty="0" err="1">
                <a:latin typeface="Roboto Condensed"/>
                <a:ea typeface="+mn-ea"/>
                <a:cs typeface="+mn-cs"/>
              </a:rPr>
              <a:t>nhất</a:t>
            </a:r>
            <a:r>
              <a:rPr lang="en-US" sz="2400" kern="1200" dirty="0">
                <a:latin typeface="Roboto Condensed"/>
                <a:ea typeface="+mn-ea"/>
                <a:cs typeface="+mn-cs"/>
              </a:rPr>
              <a:t> </a:t>
            </a:r>
            <a:r>
              <a:rPr lang="en-US" sz="2400" kern="1200" dirty="0" err="1">
                <a:latin typeface="Roboto Condensed"/>
                <a:ea typeface="+mn-ea"/>
                <a:cs typeface="+mn-cs"/>
              </a:rPr>
              <a:t>định</a:t>
            </a:r>
            <a:r>
              <a:rPr lang="en-US" sz="2400" kern="1200" dirty="0">
                <a:latin typeface="Roboto Condensed"/>
                <a:ea typeface="+mn-ea"/>
                <a:cs typeface="+mn-cs"/>
              </a:rPr>
              <a:t>, </a:t>
            </a:r>
            <a:r>
              <a:rPr lang="en-US" sz="2400" kern="1200" dirty="0" err="1">
                <a:latin typeface="Roboto Condensed"/>
                <a:ea typeface="+mn-ea"/>
                <a:cs typeface="+mn-cs"/>
              </a:rPr>
              <a:t>không</a:t>
            </a:r>
            <a:r>
              <a:rPr lang="en-US" sz="2400" kern="1200" dirty="0">
                <a:latin typeface="Roboto Condensed"/>
                <a:ea typeface="+mn-ea"/>
                <a:cs typeface="+mn-cs"/>
              </a:rPr>
              <a:t> </a:t>
            </a:r>
            <a:r>
              <a:rPr lang="en-US" sz="2400" kern="1200" dirty="0" err="1">
                <a:latin typeface="Roboto Condensed"/>
                <a:ea typeface="+mn-ea"/>
                <a:cs typeface="+mn-cs"/>
              </a:rPr>
              <a:t>có</a:t>
            </a:r>
            <a:r>
              <a:rPr lang="en-US" sz="2400" kern="1200" dirty="0">
                <a:latin typeface="Roboto Condensed"/>
                <a:ea typeface="+mn-ea"/>
                <a:cs typeface="+mn-cs"/>
              </a:rPr>
              <a:t> </a:t>
            </a:r>
            <a:r>
              <a:rPr lang="en-US" sz="2400" kern="1200" dirty="0" err="1">
                <a:latin typeface="Roboto Condensed"/>
                <a:ea typeface="+mn-ea"/>
                <a:cs typeface="+mn-cs"/>
              </a:rPr>
              <a:t>chỗ</a:t>
            </a:r>
            <a:r>
              <a:rPr lang="en-US" sz="2400" kern="1200" dirty="0">
                <a:latin typeface="Roboto Condensed"/>
                <a:ea typeface="+mn-ea"/>
                <a:cs typeface="+mn-cs"/>
              </a:rPr>
              <a:t> </a:t>
            </a:r>
            <a:r>
              <a:rPr lang="en-US" sz="2400" kern="1200" dirty="0" err="1">
                <a:latin typeface="Roboto Condensed"/>
                <a:ea typeface="+mn-ea"/>
                <a:cs typeface="+mn-cs"/>
              </a:rPr>
              <a:t>thoát</a:t>
            </a:r>
            <a:endParaRPr lang="en-US" sz="2400" kern="1200" dirty="0">
              <a:latin typeface="Roboto Condensed"/>
              <a:ea typeface="+mn-ea"/>
              <a:cs typeface="+mn-cs"/>
            </a:endParaRPr>
          </a:p>
        </p:txBody>
      </p:sp>
      <p:sp>
        <p:nvSpPr>
          <p:cNvPr id="15" name="TextBox 15"/>
          <p:cNvSpPr txBox="1"/>
          <p:nvPr/>
        </p:nvSpPr>
        <p:spPr>
          <a:xfrm>
            <a:off x="4567445" y="1126442"/>
            <a:ext cx="1199986" cy="538609"/>
          </a:xfrm>
          <a:prstGeom prst="rect">
            <a:avLst/>
          </a:prstGeom>
        </p:spPr>
        <p:txBody>
          <a:bodyPr lIns="0" tIns="0" rIns="0" bIns="0" rtlCol="0" anchor="t">
            <a:spAutoFit/>
          </a:bodyPr>
          <a:lstStyle/>
          <a:p>
            <a:pPr algn="ctr" defTabSz="457200">
              <a:lnSpc>
                <a:spcPts val="4200"/>
              </a:lnSpc>
              <a:buClrTx/>
            </a:pPr>
            <a:r>
              <a:rPr lang="en-US" sz="3000" kern="1200" dirty="0" err="1">
                <a:solidFill>
                  <a:srgbClr val="013989"/>
                </a:solidFill>
                <a:latin typeface="Roboto Condensed Bold"/>
                <a:ea typeface="+mn-ea"/>
                <a:cs typeface="+mn-cs"/>
              </a:rPr>
              <a:t>Lụt</a:t>
            </a:r>
            <a:endParaRPr lang="en-US" sz="3000" kern="1200" dirty="0">
              <a:solidFill>
                <a:srgbClr val="013989"/>
              </a:solidFill>
              <a:latin typeface="Roboto Condensed Bold"/>
              <a:ea typeface="+mn-ea"/>
              <a:cs typeface="+mn-cs"/>
            </a:endParaRPr>
          </a:p>
        </p:txBody>
      </p:sp>
      <p:sp>
        <p:nvSpPr>
          <p:cNvPr id="16" name="TextBox 16"/>
          <p:cNvSpPr txBox="1"/>
          <p:nvPr/>
        </p:nvSpPr>
        <p:spPr>
          <a:xfrm>
            <a:off x="3915377" y="74288"/>
            <a:ext cx="3345231" cy="643253"/>
          </a:xfrm>
          <a:prstGeom prst="rect">
            <a:avLst/>
          </a:prstGeom>
        </p:spPr>
        <p:txBody>
          <a:bodyPr wrap="square" lIns="0" tIns="0" rIns="0" bIns="0" rtlCol="0" anchor="t">
            <a:spAutoFit/>
          </a:bodyPr>
          <a:lstStyle/>
          <a:p>
            <a:pPr algn="ctr" defTabSz="457200">
              <a:lnSpc>
                <a:spcPts val="5478"/>
              </a:lnSpc>
              <a:spcBef>
                <a:spcPct val="0"/>
              </a:spcBef>
              <a:buClrTx/>
            </a:pPr>
            <a:r>
              <a:rPr lang="en-US" sz="3913" kern="1200" dirty="0">
                <a:solidFill>
                  <a:srgbClr val="FF0000"/>
                </a:solidFill>
                <a:latin typeface="#9Slide05 Atlantika"/>
                <a:ea typeface="+mn-ea"/>
                <a:cs typeface="+mn-cs"/>
              </a:rPr>
              <a:t>a. </a:t>
            </a:r>
            <a:r>
              <a:rPr lang="en-US" sz="3913" kern="1200" dirty="0" err="1">
                <a:solidFill>
                  <a:srgbClr val="FF0000"/>
                </a:solidFill>
                <a:latin typeface="#9Slide05 Atlantika"/>
                <a:ea typeface="+mn-ea"/>
                <a:cs typeface="+mn-cs"/>
              </a:rPr>
              <a:t>Lũ</a:t>
            </a:r>
            <a:r>
              <a:rPr lang="en-US" sz="3913" kern="1200" dirty="0">
                <a:solidFill>
                  <a:srgbClr val="FF0000"/>
                </a:solidFill>
                <a:latin typeface="#9Slide05 Atlantika"/>
                <a:ea typeface="+mn-ea"/>
                <a:cs typeface="+mn-cs"/>
              </a:rPr>
              <a:t> </a:t>
            </a:r>
            <a:r>
              <a:rPr lang="en-US" sz="3913" kern="1200" dirty="0" err="1">
                <a:solidFill>
                  <a:srgbClr val="FF0000"/>
                </a:solidFill>
                <a:latin typeface="#9Slide05 Atlantika"/>
                <a:ea typeface="+mn-ea"/>
                <a:cs typeface="+mn-cs"/>
              </a:rPr>
              <a:t>lụt</a:t>
            </a:r>
            <a:r>
              <a:rPr lang="en-US" sz="3913" kern="1200" dirty="0">
                <a:solidFill>
                  <a:srgbClr val="FF0000"/>
                </a:solidFill>
                <a:latin typeface="#9Slide05 Atlantika"/>
                <a:ea typeface="+mn-ea"/>
                <a:cs typeface="+mn-cs"/>
              </a:rPr>
              <a:t> </a:t>
            </a:r>
            <a:r>
              <a:rPr lang="en-US" sz="3913" kern="1200" dirty="0" err="1">
                <a:solidFill>
                  <a:srgbClr val="FF0000"/>
                </a:solidFill>
                <a:latin typeface="#9Slide05 Atlantika"/>
                <a:ea typeface="+mn-ea"/>
                <a:cs typeface="+mn-cs"/>
              </a:rPr>
              <a:t>là</a:t>
            </a:r>
            <a:r>
              <a:rPr lang="en-US" sz="3913" kern="1200" dirty="0">
                <a:solidFill>
                  <a:srgbClr val="FF0000"/>
                </a:solidFill>
                <a:latin typeface="#9Slide05 Atlantika"/>
                <a:ea typeface="+mn-ea"/>
                <a:cs typeface="+mn-cs"/>
              </a:rPr>
              <a:t> </a:t>
            </a:r>
            <a:r>
              <a:rPr lang="en-US" sz="3913" kern="1200" dirty="0" err="1">
                <a:solidFill>
                  <a:srgbClr val="FF0000"/>
                </a:solidFill>
                <a:latin typeface="#9Slide05 Atlantika"/>
                <a:ea typeface="+mn-ea"/>
                <a:cs typeface="+mn-cs"/>
              </a:rPr>
              <a:t>gì</a:t>
            </a:r>
            <a:r>
              <a:rPr lang="en-US" sz="3913" kern="1200" dirty="0">
                <a:solidFill>
                  <a:srgbClr val="FF0000"/>
                </a:solidFill>
                <a:latin typeface="#9Slide05 Atlantika"/>
                <a:ea typeface="+mn-ea"/>
                <a:cs typeface="+mn-cs"/>
              </a:rPr>
              <a:t>?</a:t>
            </a:r>
          </a:p>
        </p:txBody>
      </p:sp>
      <p:pic>
        <p:nvPicPr>
          <p:cNvPr id="17" name="Picture 16"/>
          <p:cNvPicPr>
            <a:picLocks noChangeAspect="1"/>
          </p:cNvPicPr>
          <p:nvPr/>
        </p:nvPicPr>
        <p:blipFill>
          <a:blip r:embed="rId10"/>
          <a:stretch>
            <a:fillRect/>
          </a:stretch>
        </p:blipFill>
        <p:spPr>
          <a:xfrm>
            <a:off x="300252" y="3848856"/>
            <a:ext cx="8427492" cy="1152244"/>
          </a:xfrm>
          <a:prstGeom prst="rect">
            <a:avLst/>
          </a:prstGeom>
        </p:spPr>
      </p:pic>
    </p:spTree>
    <p:extLst>
      <p:ext uri="{BB962C8B-B14F-4D97-AF65-F5344CB8AC3E}">
        <p14:creationId xmlns:p14="http://schemas.microsoft.com/office/powerpoint/2010/main" val="58666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xmlns="" id="{66AB55FA-83D8-F5B8-A98F-E99D7A236E04}"/>
              </a:ext>
            </a:extLst>
          </p:cNvPr>
          <p:cNvGraphicFramePr>
            <a:graphicFrameLocks noGrp="1"/>
          </p:cNvGraphicFramePr>
          <p:nvPr/>
        </p:nvGraphicFramePr>
        <p:xfrm>
          <a:off x="182136" y="628650"/>
          <a:ext cx="8779728" cy="4039684"/>
        </p:xfrm>
        <a:graphic>
          <a:graphicData uri="http://schemas.openxmlformats.org/drawingml/2006/table">
            <a:tbl>
              <a:tblPr firstRow="1" bandRow="1"/>
              <a:tblGrid>
                <a:gridCol w="1449660">
                  <a:extLst>
                    <a:ext uri="{9D8B030D-6E8A-4147-A177-3AD203B41FA5}">
                      <a16:colId xmlns:a16="http://schemas.microsoft.com/office/drawing/2014/main" xmlns="" val="1118623773"/>
                    </a:ext>
                  </a:extLst>
                </a:gridCol>
                <a:gridCol w="2683726">
                  <a:extLst>
                    <a:ext uri="{9D8B030D-6E8A-4147-A177-3AD203B41FA5}">
                      <a16:colId xmlns:a16="http://schemas.microsoft.com/office/drawing/2014/main" xmlns="" val="3185046005"/>
                    </a:ext>
                  </a:extLst>
                </a:gridCol>
                <a:gridCol w="2289718">
                  <a:extLst>
                    <a:ext uri="{9D8B030D-6E8A-4147-A177-3AD203B41FA5}">
                      <a16:colId xmlns:a16="http://schemas.microsoft.com/office/drawing/2014/main" xmlns="" val="3744928605"/>
                    </a:ext>
                  </a:extLst>
                </a:gridCol>
                <a:gridCol w="2356624">
                  <a:extLst>
                    <a:ext uri="{9D8B030D-6E8A-4147-A177-3AD203B41FA5}">
                      <a16:colId xmlns:a16="http://schemas.microsoft.com/office/drawing/2014/main" xmlns="" val="1717112040"/>
                    </a:ext>
                  </a:extLst>
                </a:gridCol>
              </a:tblGrid>
              <a:tr h="506359">
                <a:tc>
                  <a:txBody>
                    <a:bodyPr/>
                    <a:lstStyle/>
                    <a:p>
                      <a:pPr algn="ctr"/>
                      <a:r>
                        <a:rPr lang="en-US" sz="1800" b="1" dirty="0" err="1">
                          <a:solidFill>
                            <a:schemeClr val="tx1"/>
                          </a:solidFill>
                          <a:latin typeface="Cambria" panose="02040503050406030204" pitchFamily="18" charset="0"/>
                          <a:ea typeface="Cambria" panose="02040503050406030204" pitchFamily="18" charset="0"/>
                        </a:rPr>
                        <a:t>Loại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hình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lũ</a:t>
                      </a:r>
                      <a:endParaRPr lang="en-US" sz="1800" b="1" dirty="0">
                        <a:solidFill>
                          <a:schemeClr val="tx1"/>
                        </a:solidFill>
                        <a:latin typeface="Cambria" panose="02040503050406030204" pitchFamily="18" charset="0"/>
                        <a:ea typeface="Cambria" panose="02040503050406030204" pitchFamily="18" charset="0"/>
                      </a:endParaRPr>
                    </a:p>
                  </a:txBody>
                  <a:tcPr anchor="ctr">
                    <a:solidFill>
                      <a:schemeClr val="accent6">
                        <a:lumMod val="40000"/>
                        <a:lumOff val="60000"/>
                      </a:schemeClr>
                    </a:solidFill>
                  </a:tcPr>
                </a:tc>
                <a:tc>
                  <a:txBody>
                    <a:bodyPr/>
                    <a:lstStyle/>
                    <a:p>
                      <a:pPr algn="ctr"/>
                      <a:r>
                        <a:rPr lang="en-US" sz="1800" b="1" dirty="0" err="1">
                          <a:solidFill>
                            <a:schemeClr val="tx1"/>
                          </a:solidFill>
                          <a:latin typeface="Cambria" panose="02040503050406030204" pitchFamily="18" charset="0"/>
                          <a:ea typeface="Cambria" panose="02040503050406030204" pitchFamily="18" charset="0"/>
                        </a:rPr>
                        <a:t>Nguyên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nhân</a:t>
                      </a:r>
                      <a:endParaRPr lang="en-US" sz="1800" b="1" dirty="0">
                        <a:solidFill>
                          <a:schemeClr val="tx1"/>
                        </a:solidFill>
                        <a:latin typeface="Cambria" panose="02040503050406030204" pitchFamily="18" charset="0"/>
                        <a:ea typeface="Cambria" panose="02040503050406030204" pitchFamily="18" charset="0"/>
                      </a:endParaRPr>
                    </a:p>
                  </a:txBody>
                  <a:tcPr anchor="ctr">
                    <a:solidFill>
                      <a:schemeClr val="accent6">
                        <a:lumMod val="40000"/>
                        <a:lumOff val="60000"/>
                      </a:schemeClr>
                    </a:solidFill>
                  </a:tcPr>
                </a:tc>
                <a:tc>
                  <a:txBody>
                    <a:bodyPr/>
                    <a:lstStyle/>
                    <a:p>
                      <a:pPr algn="ctr"/>
                      <a:r>
                        <a:rPr lang="en-US" sz="1800" b="1" dirty="0" err="1">
                          <a:solidFill>
                            <a:schemeClr val="tx1"/>
                          </a:solidFill>
                          <a:latin typeface="Cambria" panose="02040503050406030204" pitchFamily="18" charset="0"/>
                          <a:ea typeface="Cambria" panose="02040503050406030204" pitchFamily="18" charset="0"/>
                        </a:rPr>
                        <a:t>Đặc</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điểm</a:t>
                      </a:r>
                      <a:endParaRPr lang="en-US" sz="1800" b="1" dirty="0">
                        <a:solidFill>
                          <a:schemeClr val="tx1"/>
                        </a:solidFill>
                        <a:latin typeface="Cambria" panose="02040503050406030204" pitchFamily="18" charset="0"/>
                        <a:ea typeface="Cambria" panose="02040503050406030204" pitchFamily="18" charset="0"/>
                      </a:endParaRPr>
                    </a:p>
                  </a:txBody>
                  <a:tcPr anchor="ctr">
                    <a:solidFill>
                      <a:schemeClr val="accent6">
                        <a:lumMod val="40000"/>
                        <a:lumOff val="60000"/>
                      </a:schemeClr>
                    </a:solidFill>
                  </a:tcPr>
                </a:tc>
                <a:tc>
                  <a:txBody>
                    <a:bodyPr/>
                    <a:lstStyle/>
                    <a:p>
                      <a:pPr algn="ctr"/>
                      <a:r>
                        <a:rPr lang="en-US" sz="1800" b="1" dirty="0" err="1">
                          <a:solidFill>
                            <a:schemeClr val="tx1"/>
                          </a:solidFill>
                          <a:latin typeface="Cambria" panose="02040503050406030204" pitchFamily="18" charset="0"/>
                          <a:ea typeface="Cambria" panose="02040503050406030204" pitchFamily="18" charset="0"/>
                        </a:rPr>
                        <a:t>Sức</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tàn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phá</a:t>
                      </a:r>
                      <a:endParaRPr lang="en-US" sz="1800" b="1" dirty="0">
                        <a:solidFill>
                          <a:schemeClr val="tx1"/>
                        </a:solidFill>
                        <a:latin typeface="Cambria" panose="02040503050406030204" pitchFamily="18" charset="0"/>
                        <a:ea typeface="Cambria" panose="02040503050406030204" pitchFamily="18" charset="0"/>
                      </a:endParaRPr>
                    </a:p>
                  </a:txBody>
                  <a:tcPr anchor="ctr">
                    <a:solidFill>
                      <a:schemeClr val="accent6">
                        <a:lumMod val="40000"/>
                        <a:lumOff val="60000"/>
                      </a:schemeClr>
                    </a:solidFill>
                  </a:tcPr>
                </a:tc>
                <a:extLst>
                  <a:ext uri="{0D108BD9-81ED-4DB2-BD59-A6C34878D82A}">
                    <a16:rowId xmlns:a16="http://schemas.microsoft.com/office/drawing/2014/main" xmlns="" val="2317906912"/>
                  </a:ext>
                </a:extLst>
              </a:tr>
              <a:tr h="1177775">
                <a:tc>
                  <a:txBody>
                    <a:bodyPr/>
                    <a:lstStyle/>
                    <a:p>
                      <a:pPr algn="ctr"/>
                      <a:r>
                        <a:rPr lang="en-US" sz="1800" b="1" dirty="0" err="1">
                          <a:solidFill>
                            <a:schemeClr val="tx1"/>
                          </a:solidFill>
                          <a:latin typeface="Cambria" panose="02040503050406030204" pitchFamily="18" charset="0"/>
                          <a:ea typeface="Cambria" panose="02040503050406030204" pitchFamily="18" charset="0"/>
                        </a:rPr>
                        <a:t>Lũ</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ống</a:t>
                      </a:r>
                      <a:endParaRPr lang="en-US" sz="1800" b="1"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Nước</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đổ</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từ</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trên</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cao</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xuống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với</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địa</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hình</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khép</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kín</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Thường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hẹp</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có</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dạng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ống</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Rất</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mạnh</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cuốn</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trôi</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nhà</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cửa</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ruộng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vườn</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extLst>
                  <a:ext uri="{0D108BD9-81ED-4DB2-BD59-A6C34878D82A}">
                    <a16:rowId xmlns:a16="http://schemas.microsoft.com/office/drawing/2014/main" xmlns="" val="4157598283"/>
                  </a:ext>
                </a:extLst>
              </a:tr>
              <a:tr h="1177775">
                <a:tc>
                  <a:txBody>
                    <a:bodyPr/>
                    <a:lstStyle/>
                    <a:p>
                      <a:pPr algn="ctr"/>
                      <a:r>
                        <a:rPr lang="en-US" sz="1800" b="1" dirty="0" err="1">
                          <a:solidFill>
                            <a:schemeClr val="tx1"/>
                          </a:solidFill>
                          <a:latin typeface="Cambria" panose="02040503050406030204" pitchFamily="18" charset="0"/>
                          <a:ea typeface="Cambria" panose="02040503050406030204" pitchFamily="18" charset="0"/>
                        </a:rPr>
                        <a:t>Lũ</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quét</a:t>
                      </a:r>
                      <a:endParaRPr lang="en-US" sz="1800" b="1"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Nước</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chảy</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từ</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trên</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cao</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xuống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thấp</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Đường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đi</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rộng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quét</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mọi</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nẻo</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đường</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Tùy</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vào</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độ</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dốc</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địa</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hình</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khối</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lượng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nước</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và</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hệ</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thống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rừng</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extLst>
                  <a:ext uri="{0D108BD9-81ED-4DB2-BD59-A6C34878D82A}">
                    <a16:rowId xmlns:a16="http://schemas.microsoft.com/office/drawing/2014/main" xmlns="" val="3705778568"/>
                  </a:ext>
                </a:extLst>
              </a:tr>
              <a:tr h="1177775">
                <a:tc>
                  <a:txBody>
                    <a:bodyPr/>
                    <a:lstStyle/>
                    <a:p>
                      <a:pPr algn="ctr"/>
                      <a:r>
                        <a:rPr lang="en-US" sz="1800" b="1" dirty="0" err="1">
                          <a:solidFill>
                            <a:schemeClr val="tx1"/>
                          </a:solidFill>
                          <a:latin typeface="Cambria" panose="02040503050406030204" pitchFamily="18" charset="0"/>
                          <a:ea typeface="Cambria" panose="02040503050406030204" pitchFamily="18" charset="0"/>
                        </a:rPr>
                        <a:t>Lũ</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sông</a:t>
                      </a:r>
                      <a:endParaRPr lang="en-US" sz="1800" b="1"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a:solidFill>
                            <a:schemeClr val="tx1"/>
                          </a:solidFill>
                          <a:latin typeface="Cambria" panose="02040503050406030204" pitchFamily="18" charset="0"/>
                          <a:ea typeface="Cambria" panose="02040503050406030204" pitchFamily="18" charset="0"/>
                        </a:rPr>
                        <a:t>Do </a:t>
                      </a:r>
                      <a:r>
                        <a:rPr lang="en-US" sz="1800" b="0" dirty="0" err="1">
                          <a:solidFill>
                            <a:schemeClr val="tx1"/>
                          </a:solidFill>
                          <a:latin typeface="Cambria" panose="02040503050406030204" pitchFamily="18" charset="0"/>
                          <a:ea typeface="Cambria" panose="02040503050406030204" pitchFamily="18" charset="0"/>
                        </a:rPr>
                        <a:t>các</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trận</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mưa</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lớn</a:t>
                      </a:r>
                      <a:r>
                        <a:rPr lang="en-US" sz="1800" b="0" dirty="0">
                          <a:solidFill>
                            <a:schemeClr val="tx1"/>
                          </a:solidFill>
                          <a:latin typeface="Cambria" panose="02040503050406030204" pitchFamily="18" charset="0"/>
                          <a:ea typeface="Cambria" panose="02040503050406030204" pitchFamily="18" charset="0"/>
                        </a:rPr>
                        <a:t> ở </a:t>
                      </a:r>
                      <a:r>
                        <a:rPr lang="en-US" sz="1800" b="0" dirty="0" err="1">
                          <a:solidFill>
                            <a:schemeClr val="tx1"/>
                          </a:solidFill>
                          <a:latin typeface="Cambria" panose="02040503050406030204" pitchFamily="18" charset="0"/>
                          <a:ea typeface="Cambria" panose="02040503050406030204" pitchFamily="18" charset="0"/>
                        </a:rPr>
                        <a:t>đầu</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nguồn</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Nước</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từ</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sông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dâng</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cao</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gây</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ngập</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lụt</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tc>
                  <a:txBody>
                    <a:bodyPr/>
                    <a:lstStyle/>
                    <a:p>
                      <a:pPr algn="ctr"/>
                      <a:r>
                        <a:rPr lang="en-US" sz="1800" b="0" dirty="0" err="1">
                          <a:solidFill>
                            <a:schemeClr val="tx1"/>
                          </a:solidFill>
                          <a:latin typeface="Cambria" panose="02040503050406030204" pitchFamily="18" charset="0"/>
                          <a:ea typeface="Cambria" panose="02040503050406030204" pitchFamily="18" charset="0"/>
                        </a:rPr>
                        <a:t>Vỡ</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đê</a:t>
                      </a:r>
                      <a:r>
                        <a:rPr lang="en-US" sz="1800" b="0" dirty="0">
                          <a:solidFill>
                            <a:schemeClr val="tx1"/>
                          </a:solidFill>
                          <a:latin typeface="Cambria" panose="02040503050406030204" pitchFamily="18" charset="0"/>
                          <a:ea typeface="Cambria" panose="02040503050406030204" pitchFamily="18" charset="0"/>
                        </a:rPr>
                        <a:t>, </a:t>
                      </a:r>
                      <a:r>
                        <a:rPr lang="en-US" sz="1800" b="0" dirty="0" err="1">
                          <a:solidFill>
                            <a:schemeClr val="tx1"/>
                          </a:solidFill>
                          <a:latin typeface="Cambria" panose="02040503050406030204" pitchFamily="18" charset="0"/>
                          <a:ea typeface="Cambria" panose="02040503050406030204" pitchFamily="18" charset="0"/>
                        </a:rPr>
                        <a:t>tràn</a:t>
                      </a:r>
                      <a:r>
                        <a:rPr lang="en-US" sz="1800" b="0" baseline="0" dirty="0">
                          <a:solidFill>
                            <a:schemeClr val="tx1"/>
                          </a:solidFill>
                          <a:latin typeface="Cambria" panose="02040503050406030204" pitchFamily="18" charset="0"/>
                          <a:ea typeface="Cambria" panose="02040503050406030204" pitchFamily="18" charset="0"/>
                        </a:rPr>
                        <a:t> </a:t>
                      </a:r>
                      <a:r>
                        <a:rPr lang="en-US" sz="1800" b="0" baseline="0" dirty="0" err="1">
                          <a:solidFill>
                            <a:schemeClr val="tx1"/>
                          </a:solidFill>
                          <a:latin typeface="Cambria" panose="02040503050406030204" pitchFamily="18" charset="0"/>
                          <a:ea typeface="Cambria" panose="02040503050406030204" pitchFamily="18" charset="0"/>
                        </a:rPr>
                        <a:t>đê</a:t>
                      </a:r>
                      <a:endParaRPr lang="en-US" sz="1800" b="0" dirty="0">
                        <a:solidFill>
                          <a:schemeClr val="tx1"/>
                        </a:solidFill>
                        <a:latin typeface="Cambria" panose="02040503050406030204" pitchFamily="18" charset="0"/>
                        <a:ea typeface="Cambria" panose="02040503050406030204" pitchFamily="18" charset="0"/>
                      </a:endParaRPr>
                    </a:p>
                  </a:txBody>
                  <a:tcPr anchor="ctr">
                    <a:solidFill>
                      <a:schemeClr val="accent6">
                        <a:lumMod val="20000"/>
                        <a:lumOff val="80000"/>
                      </a:schemeClr>
                    </a:solidFill>
                  </a:tcPr>
                </a:tc>
                <a:extLst>
                  <a:ext uri="{0D108BD9-81ED-4DB2-BD59-A6C34878D82A}">
                    <a16:rowId xmlns:a16="http://schemas.microsoft.com/office/drawing/2014/main" xmlns="" val="4146198147"/>
                  </a:ext>
                </a:extLst>
              </a:tr>
            </a:tbl>
          </a:graphicData>
        </a:graphic>
      </p:graphicFrame>
    </p:spTree>
    <p:extLst>
      <p:ext uri="{BB962C8B-B14F-4D97-AF65-F5344CB8AC3E}">
        <p14:creationId xmlns:p14="http://schemas.microsoft.com/office/powerpoint/2010/main" val="23094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1D31874-972D-F680-097F-421C729A84F6}"/>
              </a:ext>
            </a:extLst>
          </p:cNvPr>
          <p:cNvSpPr/>
          <p:nvPr/>
        </p:nvSpPr>
        <p:spPr>
          <a:xfrm>
            <a:off x="1951383" y="34173"/>
            <a:ext cx="5257800" cy="553998"/>
          </a:xfrm>
          <a:prstGeom prst="rect">
            <a:avLst/>
          </a:prstGeom>
        </p:spPr>
        <p:txBody>
          <a:bodyPr wrap="square">
            <a:spAutoFit/>
          </a:bodyPr>
          <a:lstStyle/>
          <a:p>
            <a:pPr algn="just" defTabSz="457200">
              <a:buClrTx/>
            </a:pPr>
            <a:r>
              <a:rPr lang="en-US" sz="3000" b="1" kern="1200" dirty="0">
                <a:solidFill>
                  <a:srgbClr val="FF0000"/>
                </a:solidFill>
                <a:latin typeface="Times New Roman" panose="02020603050405020304" pitchFamily="18" charset="0"/>
                <a:ea typeface="+mn-ea"/>
                <a:cs typeface="Times New Roman" panose="02020603050405020304" pitchFamily="18" charset="0"/>
              </a:rPr>
              <a:t>b. </a:t>
            </a:r>
            <a:r>
              <a:rPr lang="en-US" sz="3000" b="1" kern="1200" dirty="0" err="1">
                <a:solidFill>
                  <a:srgbClr val="FF0000"/>
                </a:solidFill>
                <a:latin typeface="Times New Roman" panose="02020603050405020304" pitchFamily="18" charset="0"/>
                <a:ea typeface="+mn-ea"/>
                <a:cs typeface="Times New Roman" panose="02020603050405020304" pitchFamily="18" charset="0"/>
              </a:rPr>
              <a:t>Nguyên</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nhân</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gây</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ra</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lũ</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lụt</a:t>
            </a:r>
            <a:endParaRPr lang="en-US" sz="30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F00D1E05-EA65-8D5F-8389-ECD3EE146B0A}"/>
              </a:ext>
            </a:extLst>
          </p:cNvPr>
          <p:cNvSpPr/>
          <p:nvPr/>
        </p:nvSpPr>
        <p:spPr>
          <a:xfrm>
            <a:off x="3476394" y="819150"/>
            <a:ext cx="3992138" cy="818222"/>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Gây</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ra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lũ</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sạt</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lở</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ngập</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vùng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ven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biển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3CFD8057-5E28-1E2D-0B6A-5120BC9DE50D}"/>
              </a:ext>
            </a:extLst>
          </p:cNvPr>
          <p:cNvSpPr/>
          <p:nvPr/>
        </p:nvSpPr>
        <p:spPr>
          <a:xfrm>
            <a:off x="3476393" y="1903605"/>
            <a:ext cx="3992138" cy="818222"/>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trên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sông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thoát</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kịp</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gây</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ngập</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úng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lũ</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quét</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lũ</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ống</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05285842-E035-0483-948C-ADE3EDADC2D7}"/>
              </a:ext>
            </a:extLst>
          </p:cNvPr>
          <p:cNvSpPr/>
          <p:nvPr/>
        </p:nvSpPr>
        <p:spPr>
          <a:xfrm>
            <a:off x="3476392" y="2988060"/>
            <a:ext cx="3992138" cy="818222"/>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Mực</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tràn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cao</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tràn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qua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đê</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hoặc</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hồ</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thủy</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điện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Arrow: Right 2">
            <a:extLst>
              <a:ext uri="{FF2B5EF4-FFF2-40B4-BE49-F238E27FC236}">
                <a16:creationId xmlns:a16="http://schemas.microsoft.com/office/drawing/2014/main" xmlns="" id="{566D5B5C-BA1A-3043-B2A7-512C221500B0}"/>
              </a:ext>
            </a:extLst>
          </p:cNvPr>
          <p:cNvSpPr/>
          <p:nvPr/>
        </p:nvSpPr>
        <p:spPr>
          <a:xfrm>
            <a:off x="2993175" y="1094679"/>
            <a:ext cx="341970" cy="401443"/>
          </a:xfrm>
          <a:prstGeom prst="rightArrow">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latin typeface="Times New Roman" panose="02020603050405020304" pitchFamily="18" charset="0"/>
              <a:cs typeface="Times New Roman" panose="02020603050405020304" pitchFamily="18" charset="0"/>
            </a:endParaRPr>
          </a:p>
        </p:txBody>
      </p:sp>
      <p:sp>
        <p:nvSpPr>
          <p:cNvPr id="7" name="Arrow: Right 10">
            <a:extLst>
              <a:ext uri="{FF2B5EF4-FFF2-40B4-BE49-F238E27FC236}">
                <a16:creationId xmlns:a16="http://schemas.microsoft.com/office/drawing/2014/main" xmlns="" id="{8D5E7DC7-D317-F432-C7A7-303227DA2D93}"/>
              </a:ext>
            </a:extLst>
          </p:cNvPr>
          <p:cNvSpPr/>
          <p:nvPr/>
        </p:nvSpPr>
        <p:spPr>
          <a:xfrm>
            <a:off x="2993174" y="2111994"/>
            <a:ext cx="341970" cy="401443"/>
          </a:xfrm>
          <a:prstGeom prst="rightArrow">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latin typeface="Times New Roman" panose="02020603050405020304" pitchFamily="18" charset="0"/>
              <a:cs typeface="Times New Roman" panose="02020603050405020304" pitchFamily="18" charset="0"/>
            </a:endParaRPr>
          </a:p>
        </p:txBody>
      </p:sp>
      <p:sp>
        <p:nvSpPr>
          <p:cNvPr id="8" name="Arrow: Right 11">
            <a:extLst>
              <a:ext uri="{FF2B5EF4-FFF2-40B4-BE49-F238E27FC236}">
                <a16:creationId xmlns:a16="http://schemas.microsoft.com/office/drawing/2014/main" xmlns="" id="{A8D62585-B28D-823A-D9DB-A761F0EE8CD3}"/>
              </a:ext>
            </a:extLst>
          </p:cNvPr>
          <p:cNvSpPr/>
          <p:nvPr/>
        </p:nvSpPr>
        <p:spPr>
          <a:xfrm>
            <a:off x="2993174" y="3153527"/>
            <a:ext cx="341970" cy="401443"/>
          </a:xfrm>
          <a:prstGeom prst="rightArrow">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231BB0C8-F659-CB2B-6DB8-B7C451D808ED}"/>
              </a:ext>
            </a:extLst>
          </p:cNvPr>
          <p:cNvSpPr/>
          <p:nvPr/>
        </p:nvSpPr>
        <p:spPr>
          <a:xfrm>
            <a:off x="342900" y="819150"/>
            <a:ext cx="2442117" cy="818222"/>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Do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bão</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cường</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4BEBFFF-FFC0-F1F7-7008-CB7CEF5FDC12}"/>
              </a:ext>
            </a:extLst>
          </p:cNvPr>
          <p:cNvSpPr/>
          <p:nvPr/>
        </p:nvSpPr>
        <p:spPr>
          <a:xfrm>
            <a:off x="342900" y="1903605"/>
            <a:ext cx="2442117" cy="818222"/>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Do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mưa</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kéo</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dài</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D51BF4D-9327-1302-00BD-94327C988247}"/>
              </a:ext>
            </a:extLst>
          </p:cNvPr>
          <p:cNvSpPr/>
          <p:nvPr/>
        </p:nvSpPr>
        <p:spPr>
          <a:xfrm>
            <a:off x="145775" y="2988060"/>
            <a:ext cx="2734030" cy="818222"/>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Do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thảm</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họa</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sóng</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thủy</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endPar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8C9B91C2-2103-0477-437B-2A338A58A21F}"/>
              </a:ext>
            </a:extLst>
          </p:cNvPr>
          <p:cNvSpPr/>
          <p:nvPr/>
        </p:nvSpPr>
        <p:spPr>
          <a:xfrm>
            <a:off x="3476392" y="4037261"/>
            <a:ext cx="3992138" cy="818222"/>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Chặt</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phá</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rừng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khai</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thác</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tài</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bừa</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bãi</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đồi</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núi</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xói</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mòn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sạt</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lở</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Arrow: Right 11">
            <a:extLst>
              <a:ext uri="{FF2B5EF4-FFF2-40B4-BE49-F238E27FC236}">
                <a16:creationId xmlns:a16="http://schemas.microsoft.com/office/drawing/2014/main" xmlns="" id="{47B82F02-C4B9-F531-7B6F-1EDA70F9AD95}"/>
              </a:ext>
            </a:extLst>
          </p:cNvPr>
          <p:cNvSpPr/>
          <p:nvPr/>
        </p:nvSpPr>
        <p:spPr>
          <a:xfrm>
            <a:off x="2993174" y="4202728"/>
            <a:ext cx="341970" cy="401443"/>
          </a:xfrm>
          <a:prstGeom prst="rightArrow">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C2E9396F-C736-0987-E8F6-857B0424C64F}"/>
              </a:ext>
            </a:extLst>
          </p:cNvPr>
          <p:cNvSpPr/>
          <p:nvPr/>
        </p:nvSpPr>
        <p:spPr>
          <a:xfrm>
            <a:off x="342899" y="4037261"/>
            <a:ext cx="2442117" cy="818222"/>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Do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sự</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tác</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con </a:t>
            </a:r>
            <a:r>
              <a:rPr lang="en-US" sz="2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người</a:t>
            </a:r>
            <a:endParaRPr lang="en-US" sz="2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Right Brace 14">
            <a:extLst>
              <a:ext uri="{FF2B5EF4-FFF2-40B4-BE49-F238E27FC236}">
                <a16:creationId xmlns:a16="http://schemas.microsoft.com/office/drawing/2014/main" xmlns="" id="{C11FBB83-4C0D-2752-668D-F1C9226EBB43}"/>
              </a:ext>
            </a:extLst>
          </p:cNvPr>
          <p:cNvSpPr/>
          <p:nvPr/>
        </p:nvSpPr>
        <p:spPr>
          <a:xfrm>
            <a:off x="7581900" y="1238250"/>
            <a:ext cx="342900" cy="2133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pPr>
            <a:endParaRPr lang="en-US" sz="900" kern="1200">
              <a:solidFill>
                <a:prstClr val="black"/>
              </a:solidFill>
              <a:latin typeface="Calibri"/>
            </a:endParaRPr>
          </a:p>
        </p:txBody>
      </p:sp>
      <p:sp>
        <p:nvSpPr>
          <p:cNvPr id="16" name="Rectangle 15">
            <a:extLst>
              <a:ext uri="{FF2B5EF4-FFF2-40B4-BE49-F238E27FC236}">
                <a16:creationId xmlns:a16="http://schemas.microsoft.com/office/drawing/2014/main" xmlns="" id="{5695C9EF-0C49-5265-5853-2F10BA00862F}"/>
              </a:ext>
            </a:extLst>
          </p:cNvPr>
          <p:cNvSpPr/>
          <p:nvPr/>
        </p:nvSpPr>
        <p:spPr>
          <a:xfrm>
            <a:off x="7772400" y="1571166"/>
            <a:ext cx="1371600" cy="1446550"/>
          </a:xfrm>
          <a:prstGeom prst="rect">
            <a:avLst/>
          </a:prstGeom>
        </p:spPr>
        <p:txBody>
          <a:bodyPr wrap="square">
            <a:spAutoFit/>
          </a:bodyPr>
          <a:lstStyle/>
          <a:p>
            <a:pPr algn="ctr" defTabSz="457200">
              <a:buClrTx/>
            </a:pPr>
            <a:r>
              <a:rPr lang="en-US" sz="2200" b="1" kern="1200" dirty="0" err="1">
                <a:solidFill>
                  <a:srgbClr val="222222"/>
                </a:solidFill>
                <a:latin typeface="Times New Roman" panose="02020603050405020304" pitchFamily="18" charset="0"/>
                <a:ea typeface="+mn-ea"/>
                <a:cs typeface="Times New Roman" panose="02020603050405020304" pitchFamily="18" charset="0"/>
              </a:rPr>
              <a:t>Nguyên</a:t>
            </a:r>
            <a:r>
              <a:rPr lang="en-US" sz="2200" b="1" kern="1200" dirty="0">
                <a:solidFill>
                  <a:srgbClr val="222222"/>
                </a:solidFill>
                <a:latin typeface="Times New Roman" panose="02020603050405020304" pitchFamily="18" charset="0"/>
                <a:ea typeface="+mn-ea"/>
                <a:cs typeface="Times New Roman" panose="02020603050405020304" pitchFamily="18" charset="0"/>
              </a:rPr>
              <a:t> </a:t>
            </a:r>
            <a:r>
              <a:rPr lang="en-US" sz="2200" b="1" kern="1200" dirty="0" err="1">
                <a:solidFill>
                  <a:srgbClr val="222222"/>
                </a:solidFill>
                <a:latin typeface="Times New Roman" panose="02020603050405020304" pitchFamily="18" charset="0"/>
                <a:ea typeface="+mn-ea"/>
                <a:cs typeface="Times New Roman" panose="02020603050405020304" pitchFamily="18" charset="0"/>
              </a:rPr>
              <a:t>nhân</a:t>
            </a:r>
            <a:r>
              <a:rPr lang="en-US" sz="2200" b="1" kern="1200" dirty="0">
                <a:solidFill>
                  <a:srgbClr val="222222"/>
                </a:solidFill>
                <a:latin typeface="Times New Roman" panose="02020603050405020304" pitchFamily="18" charset="0"/>
                <a:ea typeface="+mn-ea"/>
                <a:cs typeface="Times New Roman" panose="02020603050405020304" pitchFamily="18" charset="0"/>
              </a:rPr>
              <a:t> </a:t>
            </a:r>
            <a:r>
              <a:rPr lang="en-US" sz="2200" b="1" kern="1200" dirty="0" err="1">
                <a:solidFill>
                  <a:srgbClr val="222222"/>
                </a:solidFill>
                <a:latin typeface="Times New Roman" panose="02020603050405020304" pitchFamily="18" charset="0"/>
                <a:ea typeface="+mn-ea"/>
                <a:cs typeface="Times New Roman" panose="02020603050405020304" pitchFamily="18" charset="0"/>
              </a:rPr>
              <a:t>khách</a:t>
            </a:r>
            <a:r>
              <a:rPr lang="en-US" sz="2200" b="1" kern="1200" dirty="0">
                <a:solidFill>
                  <a:srgbClr val="222222"/>
                </a:solidFill>
                <a:latin typeface="Times New Roman" panose="02020603050405020304" pitchFamily="18" charset="0"/>
                <a:ea typeface="+mn-ea"/>
                <a:cs typeface="Times New Roman" panose="02020603050405020304" pitchFamily="18" charset="0"/>
              </a:rPr>
              <a:t> </a:t>
            </a:r>
            <a:r>
              <a:rPr lang="en-US" sz="2200" b="1" kern="1200" dirty="0" err="1">
                <a:solidFill>
                  <a:srgbClr val="222222"/>
                </a:solidFill>
                <a:latin typeface="Times New Roman" panose="02020603050405020304" pitchFamily="18" charset="0"/>
                <a:ea typeface="+mn-ea"/>
                <a:cs typeface="Times New Roman" panose="02020603050405020304" pitchFamily="18" charset="0"/>
              </a:rPr>
              <a:t>quan</a:t>
            </a:r>
            <a:endParaRPr lang="en-US" sz="2200" b="1" kern="1200" dirty="0">
              <a:solidFill>
                <a:srgbClr val="222222"/>
              </a:solidFill>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xmlns="" id="{12BC1E62-05A6-5699-C18D-2DA63E30D843}"/>
              </a:ext>
            </a:extLst>
          </p:cNvPr>
          <p:cNvSpPr/>
          <p:nvPr/>
        </p:nvSpPr>
        <p:spPr>
          <a:xfrm>
            <a:off x="7581900" y="4115512"/>
            <a:ext cx="1562100" cy="1015663"/>
          </a:xfrm>
          <a:prstGeom prst="rect">
            <a:avLst/>
          </a:prstGeom>
        </p:spPr>
        <p:txBody>
          <a:bodyPr wrap="square">
            <a:spAutoFit/>
          </a:bodyPr>
          <a:lstStyle/>
          <a:p>
            <a:pPr algn="ctr" defTabSz="457200">
              <a:buClrTx/>
            </a:pPr>
            <a:r>
              <a:rPr lang="en-US" sz="2000" b="1" kern="1200" dirty="0" err="1">
                <a:solidFill>
                  <a:srgbClr val="FF0000"/>
                </a:solidFill>
                <a:latin typeface="Times New Roman" panose="02020603050405020304" pitchFamily="18" charset="0"/>
                <a:ea typeface="+mn-ea"/>
                <a:cs typeface="Times New Roman" panose="02020603050405020304" pitchFamily="18" charset="0"/>
              </a:rPr>
              <a:t>Nguyên</a:t>
            </a:r>
            <a:r>
              <a:rPr lang="en-US" sz="2000" b="1" kern="1200" dirty="0">
                <a:solidFill>
                  <a:srgbClr val="FF0000"/>
                </a:solidFill>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latin typeface="Times New Roman" panose="02020603050405020304" pitchFamily="18" charset="0"/>
                <a:ea typeface="+mn-ea"/>
                <a:cs typeface="Times New Roman" panose="02020603050405020304" pitchFamily="18" charset="0"/>
              </a:rPr>
              <a:t>nhân</a:t>
            </a:r>
            <a:r>
              <a:rPr lang="en-US" sz="2000" b="1" kern="1200" dirty="0">
                <a:solidFill>
                  <a:srgbClr val="FF0000"/>
                </a:solidFill>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latin typeface="Times New Roman" panose="02020603050405020304" pitchFamily="18" charset="0"/>
                <a:ea typeface="+mn-ea"/>
                <a:cs typeface="Times New Roman" panose="02020603050405020304" pitchFamily="18" charset="0"/>
              </a:rPr>
              <a:t>chủ</a:t>
            </a:r>
            <a:r>
              <a:rPr lang="en-US" sz="2000" b="1" kern="1200" dirty="0">
                <a:solidFill>
                  <a:srgbClr val="FF0000"/>
                </a:solidFill>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latin typeface="Times New Roman" panose="02020603050405020304" pitchFamily="18" charset="0"/>
                <a:ea typeface="+mn-ea"/>
                <a:cs typeface="Times New Roman" panose="02020603050405020304" pitchFamily="18" charset="0"/>
              </a:rPr>
              <a:t>quan</a:t>
            </a:r>
            <a:endParaRPr lang="en-US" sz="2000" b="1"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42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4E848FB-DAF0-2A8B-49E3-B1F69E5B4CD9}"/>
              </a:ext>
            </a:extLst>
          </p:cNvPr>
          <p:cNvSpPr/>
          <p:nvPr/>
        </p:nvSpPr>
        <p:spPr>
          <a:xfrm>
            <a:off x="2317600" y="0"/>
            <a:ext cx="5257800" cy="553998"/>
          </a:xfrm>
          <a:prstGeom prst="rect">
            <a:avLst/>
          </a:prstGeom>
        </p:spPr>
        <p:txBody>
          <a:bodyPr wrap="square">
            <a:spAutoFit/>
          </a:bodyPr>
          <a:lstStyle/>
          <a:p>
            <a:pPr algn="just" defTabSz="457200">
              <a:buClrTx/>
            </a:pPr>
            <a:r>
              <a:rPr lang="en-US" sz="3000" b="1" kern="1200" dirty="0">
                <a:solidFill>
                  <a:srgbClr val="FF0000"/>
                </a:solidFill>
                <a:latin typeface="Times New Roman" panose="02020603050405020304" pitchFamily="18" charset="0"/>
                <a:ea typeface="+mn-ea"/>
                <a:cs typeface="Times New Roman" panose="02020603050405020304" pitchFamily="18" charset="0"/>
              </a:rPr>
              <a:t>c. </a:t>
            </a:r>
            <a:r>
              <a:rPr lang="en-US" sz="3000" b="1" kern="1200" dirty="0" err="1">
                <a:solidFill>
                  <a:srgbClr val="FF0000"/>
                </a:solidFill>
                <a:latin typeface="Times New Roman" panose="02020603050405020304" pitchFamily="18" charset="0"/>
                <a:ea typeface="+mn-ea"/>
                <a:cs typeface="Times New Roman" panose="02020603050405020304" pitchFamily="18" charset="0"/>
              </a:rPr>
              <a:t>Tác</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hại</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của</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lũ</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lụt</a:t>
            </a:r>
            <a:endParaRPr lang="en-US" sz="30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464DC534-6676-F623-45A6-9D7EE2A32BD4}"/>
              </a:ext>
            </a:extLst>
          </p:cNvPr>
          <p:cNvSpPr/>
          <p:nvPr/>
        </p:nvSpPr>
        <p:spPr>
          <a:xfrm>
            <a:off x="579861" y="1404590"/>
            <a:ext cx="2460706" cy="1271704"/>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000" dirty="0" err="1">
                <a:solidFill>
                  <a:prstClr val="black">
                    <a:lumMod val="95000"/>
                    <a:lumOff val="5000"/>
                  </a:prstClr>
                </a:solidFill>
                <a:latin typeface="Cambria" panose="02040503050406030204" pitchFamily="18" charset="0"/>
                <a:ea typeface="Cambria" panose="02040503050406030204" pitchFamily="18" charset="0"/>
              </a:rPr>
              <a:t>Gây</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thiệt</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hại</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về</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vật</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chất</a:t>
            </a:r>
            <a:endParaRPr lang="en-US" sz="30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xmlns="" id="{846762EA-68F1-3DF0-02BA-100BDFD4D6E9}"/>
              </a:ext>
            </a:extLst>
          </p:cNvPr>
          <p:cNvSpPr/>
          <p:nvPr/>
        </p:nvSpPr>
        <p:spPr>
          <a:xfrm>
            <a:off x="3341647" y="1404590"/>
            <a:ext cx="2460706" cy="127170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000" dirty="0" err="1">
                <a:solidFill>
                  <a:prstClr val="black">
                    <a:lumMod val="95000"/>
                    <a:lumOff val="5000"/>
                  </a:prstClr>
                </a:solidFill>
                <a:latin typeface="Cambria" panose="02040503050406030204" pitchFamily="18" charset="0"/>
                <a:ea typeface="Cambria" panose="02040503050406030204" pitchFamily="18" charset="0"/>
              </a:rPr>
              <a:t>Gây</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thương</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vong</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về</a:t>
            </a:r>
            <a:r>
              <a:rPr lang="en-US" sz="3000" dirty="0">
                <a:solidFill>
                  <a:prstClr val="black">
                    <a:lumMod val="95000"/>
                    <a:lumOff val="5000"/>
                  </a:prstClr>
                </a:solidFill>
                <a:latin typeface="Cambria" panose="02040503050406030204" pitchFamily="18" charset="0"/>
                <a:ea typeface="Cambria" panose="02040503050406030204" pitchFamily="18" charset="0"/>
              </a:rPr>
              <a:t> con </a:t>
            </a:r>
            <a:r>
              <a:rPr lang="en-US" sz="3000" dirty="0" err="1">
                <a:solidFill>
                  <a:prstClr val="black">
                    <a:lumMod val="95000"/>
                    <a:lumOff val="5000"/>
                  </a:prstClr>
                </a:solidFill>
                <a:latin typeface="Cambria" panose="02040503050406030204" pitchFamily="18" charset="0"/>
                <a:ea typeface="Cambria" panose="02040503050406030204" pitchFamily="18" charset="0"/>
              </a:rPr>
              <a:t>người</a:t>
            </a:r>
            <a:endParaRPr lang="en-US" sz="30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2B70B0F8-ADE2-1A9A-F4AC-707F022EB6F4}"/>
              </a:ext>
            </a:extLst>
          </p:cNvPr>
          <p:cNvSpPr/>
          <p:nvPr/>
        </p:nvSpPr>
        <p:spPr>
          <a:xfrm>
            <a:off x="6103432" y="1404590"/>
            <a:ext cx="2821905" cy="127170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000" dirty="0" err="1">
                <a:solidFill>
                  <a:prstClr val="black">
                    <a:lumMod val="95000"/>
                    <a:lumOff val="5000"/>
                  </a:prstClr>
                </a:solidFill>
                <a:latin typeface="Cambria" panose="02040503050406030204" pitchFamily="18" charset="0"/>
                <a:ea typeface="Cambria" panose="02040503050406030204" pitchFamily="18" charset="0"/>
              </a:rPr>
              <a:t>Tác</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động</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xấu</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đến</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môi</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trường</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nước</a:t>
            </a:r>
            <a:endParaRPr lang="en-US" sz="30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1D6B07A5-9207-884F-9A89-EF5DC51F3A23}"/>
              </a:ext>
            </a:extLst>
          </p:cNvPr>
          <p:cNvSpPr/>
          <p:nvPr/>
        </p:nvSpPr>
        <p:spPr>
          <a:xfrm>
            <a:off x="927652" y="2973195"/>
            <a:ext cx="3140765" cy="1559047"/>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000" dirty="0" err="1">
                <a:solidFill>
                  <a:prstClr val="black">
                    <a:lumMod val="95000"/>
                    <a:lumOff val="5000"/>
                  </a:prstClr>
                </a:solidFill>
                <a:latin typeface="Cambria" panose="02040503050406030204" pitchFamily="18" charset="0"/>
                <a:ea typeface="Cambria" panose="02040503050406030204" pitchFamily="18" charset="0"/>
              </a:rPr>
              <a:t>Nguyên</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nhân</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của</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nhiều</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loại</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mầm</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bệnh</a:t>
            </a:r>
            <a:endParaRPr lang="en-US" sz="30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A1B8B0C7-7181-97F3-689B-816D15B7E7E1}"/>
              </a:ext>
            </a:extLst>
          </p:cNvPr>
          <p:cNvSpPr/>
          <p:nvPr/>
        </p:nvSpPr>
        <p:spPr>
          <a:xfrm>
            <a:off x="5114693" y="2973195"/>
            <a:ext cx="3810645" cy="1704822"/>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000" dirty="0" err="1">
                <a:solidFill>
                  <a:prstClr val="black">
                    <a:lumMod val="95000"/>
                    <a:lumOff val="5000"/>
                  </a:prstClr>
                </a:solidFill>
                <a:latin typeface="Cambria" panose="02040503050406030204" pitchFamily="18" charset="0"/>
                <a:ea typeface="Cambria" panose="02040503050406030204" pitchFamily="18" charset="0"/>
              </a:rPr>
              <a:t>Ảnh</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hưởng</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trực</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tiếp</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tới</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kinh</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tế</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địa</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phương</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đất</a:t>
            </a:r>
            <a:r>
              <a:rPr lang="en-US" sz="3000" dirty="0">
                <a:solidFill>
                  <a:prstClr val="black">
                    <a:lumMod val="95000"/>
                    <a:lumOff val="5000"/>
                  </a:prstClr>
                </a:solidFill>
                <a:latin typeface="Cambria" panose="02040503050406030204" pitchFamily="18" charset="0"/>
                <a:ea typeface="Cambria" panose="02040503050406030204" pitchFamily="18" charset="0"/>
              </a:rPr>
              <a:t> </a:t>
            </a:r>
            <a:r>
              <a:rPr lang="en-US" sz="3000" dirty="0" err="1">
                <a:solidFill>
                  <a:prstClr val="black">
                    <a:lumMod val="95000"/>
                    <a:lumOff val="5000"/>
                  </a:prstClr>
                </a:solidFill>
                <a:latin typeface="Cambria" panose="02040503050406030204" pitchFamily="18" charset="0"/>
                <a:ea typeface="Cambria" panose="02040503050406030204" pitchFamily="18" charset="0"/>
              </a:rPr>
              <a:t>nước</a:t>
            </a:r>
            <a:endParaRPr lang="en-US" sz="3000" dirty="0">
              <a:solidFill>
                <a:prstClr val="black">
                  <a:lumMod val="95000"/>
                  <a:lumOff val="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1921482" y="2073973"/>
            <a:ext cx="8287281" cy="2268643"/>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3" name="Freeform 3"/>
          <p:cNvSpPr/>
          <p:nvPr/>
        </p:nvSpPr>
        <p:spPr>
          <a:xfrm>
            <a:off x="-802205" y="2917230"/>
            <a:ext cx="11330875" cy="4079115"/>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4" name="Freeform 4"/>
          <p:cNvSpPr/>
          <p:nvPr/>
        </p:nvSpPr>
        <p:spPr>
          <a:xfrm>
            <a:off x="1023935" y="584628"/>
            <a:ext cx="8077200" cy="3561566"/>
          </a:xfrm>
          <a:custGeom>
            <a:avLst/>
            <a:gdLst/>
            <a:ahLst/>
            <a:cxnLst/>
            <a:rect l="l" t="t" r="r" b="b"/>
            <a:pathLst>
              <a:path w="12881137" h="5828714">
                <a:moveTo>
                  <a:pt x="0" y="0"/>
                </a:moveTo>
                <a:lnTo>
                  <a:pt x="12881137" y="0"/>
                </a:lnTo>
                <a:lnTo>
                  <a:pt x="12881137" y="5828714"/>
                </a:lnTo>
                <a:lnTo>
                  <a:pt x="0" y="58287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5" name="TextBox 5"/>
          <p:cNvSpPr txBox="1"/>
          <p:nvPr/>
        </p:nvSpPr>
        <p:spPr>
          <a:xfrm>
            <a:off x="236013" y="61423"/>
            <a:ext cx="8393638" cy="551433"/>
          </a:xfrm>
          <a:prstGeom prst="rect">
            <a:avLst/>
          </a:prstGeom>
        </p:spPr>
        <p:txBody>
          <a:bodyPr lIns="0" tIns="0" rIns="0" bIns="0" rtlCol="0" anchor="t">
            <a:spAutoFit/>
          </a:bodyPr>
          <a:lstStyle/>
          <a:p>
            <a:pPr algn="ctr" defTabSz="457200">
              <a:lnSpc>
                <a:spcPts val="4270"/>
              </a:lnSpc>
              <a:buClrTx/>
            </a:pPr>
            <a:r>
              <a:rPr lang="en-US" sz="3800" b="1" kern="1200" dirty="0">
                <a:solidFill>
                  <a:srgbClr val="FF0000"/>
                </a:solidFill>
                <a:latin typeface="Fraunces Bold"/>
                <a:ea typeface="+mn-ea"/>
                <a:cs typeface="+mn-cs"/>
              </a:rPr>
              <a:t>HỎI CHUYÊN GIA Ở HỘI NGHỊ</a:t>
            </a:r>
          </a:p>
        </p:txBody>
      </p:sp>
      <p:sp>
        <p:nvSpPr>
          <p:cNvPr id="7" name="TextBox 7"/>
          <p:cNvSpPr txBox="1"/>
          <p:nvPr/>
        </p:nvSpPr>
        <p:spPr>
          <a:xfrm>
            <a:off x="1790700" y="915682"/>
            <a:ext cx="5913461" cy="2800767"/>
          </a:xfrm>
          <a:prstGeom prst="rect">
            <a:avLst/>
          </a:prstGeom>
        </p:spPr>
        <p:txBody>
          <a:bodyPr wrap="square" lIns="0" tIns="0" rIns="0" bIns="0" rtlCol="0" anchor="t">
            <a:spAutoFit/>
          </a:bodyPr>
          <a:lstStyle/>
          <a:p>
            <a:pPr marL="215900" lvl="1" algn="just" defTabSz="457200">
              <a:lnSpc>
                <a:spcPct val="130000"/>
              </a:lnSpc>
              <a:buClrTx/>
            </a:pPr>
            <a:r>
              <a:rPr lang="en-US" sz="2800" b="1" kern="1200" dirty="0">
                <a:solidFill>
                  <a:srgbClr val="FF0000"/>
                </a:solidFill>
                <a:latin typeface="Roboto Condensed"/>
                <a:ea typeface="+mn-ea"/>
                <a:cs typeface="+mn-cs"/>
              </a:rPr>
              <a:t>1. </a:t>
            </a:r>
            <a:r>
              <a:rPr lang="en-US" sz="2800" b="1" kern="1200" dirty="0" err="1">
                <a:solidFill>
                  <a:schemeClr val="tx1"/>
                </a:solidFill>
                <a:latin typeface="Roboto Condensed"/>
                <a:ea typeface="+mn-ea"/>
                <a:cs typeface="+mn-cs"/>
              </a:rPr>
              <a:t>Từ</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văn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bản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trên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em</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có</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suy</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nghĩ</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gì</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về</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hiện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tượng</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lũ</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lụt</a:t>
            </a:r>
            <a:r>
              <a:rPr lang="en-US" sz="2800" b="1" kern="1200" dirty="0">
                <a:solidFill>
                  <a:schemeClr val="tx1"/>
                </a:solidFill>
                <a:latin typeface="Roboto Condensed"/>
                <a:ea typeface="+mn-ea"/>
                <a:cs typeface="+mn-cs"/>
              </a:rPr>
              <a:t> ở </a:t>
            </a:r>
            <a:r>
              <a:rPr lang="en-US" sz="2800" b="1" kern="1200" dirty="0" err="1">
                <a:solidFill>
                  <a:schemeClr val="tx1"/>
                </a:solidFill>
                <a:latin typeface="Roboto Condensed"/>
                <a:ea typeface="+mn-ea"/>
                <a:cs typeface="+mn-cs"/>
              </a:rPr>
              <a:t>nước</a:t>
            </a:r>
            <a:r>
              <a:rPr lang="en-US" sz="2800" b="1" kern="1200" dirty="0">
                <a:solidFill>
                  <a:schemeClr val="tx1"/>
                </a:solidFill>
                <a:latin typeface="Roboto Condensed"/>
                <a:ea typeface="+mn-ea"/>
                <a:cs typeface="+mn-cs"/>
              </a:rPr>
              <a:t> ta </a:t>
            </a:r>
            <a:r>
              <a:rPr lang="en-US" sz="2800" b="1" kern="1200" dirty="0" err="1">
                <a:solidFill>
                  <a:schemeClr val="tx1"/>
                </a:solidFill>
                <a:latin typeface="Roboto Condensed"/>
                <a:ea typeface="+mn-ea"/>
                <a:cs typeface="+mn-cs"/>
              </a:rPr>
              <a:t>nói</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riêng</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và</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trên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thế</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giới</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nói</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chung</a:t>
            </a:r>
            <a:r>
              <a:rPr lang="en-US" sz="2800" b="1" kern="1200" dirty="0">
                <a:solidFill>
                  <a:schemeClr val="tx1"/>
                </a:solidFill>
                <a:latin typeface="Roboto Condensed"/>
                <a:ea typeface="+mn-ea"/>
                <a:cs typeface="+mn-cs"/>
              </a:rPr>
              <a:t> ?</a:t>
            </a:r>
          </a:p>
          <a:p>
            <a:pPr marL="215900" lvl="1" algn="just" defTabSz="457200">
              <a:lnSpc>
                <a:spcPct val="130000"/>
              </a:lnSpc>
              <a:buClrTx/>
            </a:pPr>
            <a:r>
              <a:rPr lang="en-US" sz="2800" b="1" kern="1200" dirty="0">
                <a:solidFill>
                  <a:srgbClr val="FF0000"/>
                </a:solidFill>
                <a:latin typeface="Roboto Condensed"/>
                <a:ea typeface="+mn-ea"/>
                <a:cs typeface="+mn-cs"/>
              </a:rPr>
              <a:t>2. </a:t>
            </a:r>
            <a:r>
              <a:rPr lang="en-US" sz="2800" b="1" kern="1200" dirty="0" err="1">
                <a:solidFill>
                  <a:schemeClr val="tx1"/>
                </a:solidFill>
                <a:latin typeface="Roboto Condensed"/>
                <a:ea typeface="+mn-ea"/>
                <a:cs typeface="+mn-cs"/>
              </a:rPr>
              <a:t>Bản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thân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em</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cần</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biết</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thêm</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thông</a:t>
            </a:r>
            <a:r>
              <a:rPr lang="en-US" sz="2800" b="1" kern="1200" dirty="0">
                <a:solidFill>
                  <a:schemeClr val="tx1"/>
                </a:solidFill>
                <a:latin typeface="Roboto Condensed"/>
                <a:ea typeface="+mn-ea"/>
                <a:cs typeface="+mn-cs"/>
              </a:rPr>
              <a:t> tin </a:t>
            </a:r>
            <a:r>
              <a:rPr lang="en-US" sz="2800" b="1" kern="1200" dirty="0" err="1">
                <a:solidFill>
                  <a:schemeClr val="tx1"/>
                </a:solidFill>
                <a:latin typeface="Roboto Condensed"/>
                <a:ea typeface="+mn-ea"/>
                <a:cs typeface="+mn-cs"/>
              </a:rPr>
              <a:t>gì</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nữa</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về</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lũ</a:t>
            </a:r>
            <a:r>
              <a:rPr lang="en-US" sz="2800" b="1" kern="1200" dirty="0">
                <a:solidFill>
                  <a:schemeClr val="tx1"/>
                </a:solidFill>
                <a:latin typeface="Roboto Condensed"/>
                <a:ea typeface="+mn-ea"/>
                <a:cs typeface="+mn-cs"/>
              </a:rPr>
              <a:t> </a:t>
            </a:r>
            <a:r>
              <a:rPr lang="en-US" sz="2800" b="1" kern="1200" dirty="0" err="1">
                <a:solidFill>
                  <a:schemeClr val="tx1"/>
                </a:solidFill>
                <a:latin typeface="Roboto Condensed"/>
                <a:ea typeface="+mn-ea"/>
                <a:cs typeface="+mn-cs"/>
              </a:rPr>
              <a:t>lụt</a:t>
            </a:r>
            <a:r>
              <a:rPr lang="en-US" sz="2800" b="1" kern="1200" dirty="0">
                <a:solidFill>
                  <a:schemeClr val="tx1"/>
                </a:solidFill>
                <a:latin typeface="Roboto Condensed"/>
                <a:ea typeface="+mn-ea"/>
                <a:cs typeface="+mn-cs"/>
              </a:rPr>
              <a:t> ?</a:t>
            </a:r>
          </a:p>
        </p:txBody>
      </p:sp>
    </p:spTree>
    <p:extLst>
      <p:ext uri="{BB962C8B-B14F-4D97-AF65-F5344CB8AC3E}">
        <p14:creationId xmlns:p14="http://schemas.microsoft.com/office/powerpoint/2010/main" val="4203276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6874420-C77C-4568-AC55-2349EB20E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pic>
        <p:nvPicPr>
          <p:cNvPr id="8" name="图片 7">
            <a:extLst>
              <a:ext uri="{FF2B5EF4-FFF2-40B4-BE49-F238E27FC236}">
                <a16:creationId xmlns:a16="http://schemas.microsoft.com/office/drawing/2014/main" xmlns="" id="{F42C1C01-7D05-43E9-9C75-EAFA9DCA4246}"/>
              </a:ext>
            </a:extLst>
          </p:cNvPr>
          <p:cNvPicPr>
            <a:picLocks noChangeAspect="1"/>
          </p:cNvPicPr>
          <p:nvPr/>
        </p:nvPicPr>
        <p:blipFill>
          <a:blip r:embed="rId3">
            <a:extLst>
              <a:ext uri="{28A0092B-C50C-407E-A947-70E740481C1C}">
                <a14:useLocalDpi xmlns:a14="http://schemas.microsoft.com/office/drawing/2010/main" val="0"/>
              </a:ext>
            </a:extLst>
          </a:blip>
          <a:srcRect t="-1" b="1"/>
          <a:stretch>
            <a:fillRect/>
          </a:stretch>
        </p:blipFill>
        <p:spPr>
          <a:xfrm>
            <a:off x="0" y="-605"/>
            <a:ext cx="9144000" cy="5143500"/>
          </a:xfrm>
          <a:prstGeom prst="rect">
            <a:avLst/>
          </a:prstGeom>
        </p:spPr>
      </p:pic>
      <p:pic>
        <p:nvPicPr>
          <p:cNvPr id="9" name="图片 8">
            <a:extLst>
              <a:ext uri="{FF2B5EF4-FFF2-40B4-BE49-F238E27FC236}">
                <a16:creationId xmlns:a16="http://schemas.microsoft.com/office/drawing/2014/main" xmlns="" id="{50A77751-4B72-4E3D-AE71-9E9467A72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0021" y="2891729"/>
            <a:ext cx="4764094" cy="2679488"/>
          </a:xfrm>
          <a:prstGeom prst="rect">
            <a:avLst/>
          </a:prstGeom>
        </p:spPr>
      </p:pic>
      <p:pic>
        <p:nvPicPr>
          <p:cNvPr id="5" name="图片 4">
            <a:extLst>
              <a:ext uri="{FF2B5EF4-FFF2-40B4-BE49-F238E27FC236}">
                <a16:creationId xmlns:a16="http://schemas.microsoft.com/office/drawing/2014/main" xmlns="" id="{E726C19F-F3E3-47AA-85C0-6EE1DB78BC7F}"/>
              </a:ext>
            </a:extLst>
          </p:cNvPr>
          <p:cNvPicPr>
            <a:picLocks noChangeAspect="1"/>
          </p:cNvPicPr>
          <p:nvPr/>
        </p:nvPicPr>
        <p:blipFill>
          <a:blip r:embed="rId5">
            <a:extLst>
              <a:ext uri="{28A0092B-C50C-407E-A947-70E740481C1C}">
                <a14:useLocalDpi xmlns:a14="http://schemas.microsoft.com/office/drawing/2010/main" val="0"/>
              </a:ext>
            </a:extLst>
          </a:blip>
          <a:srcRect l="66138"/>
          <a:stretch>
            <a:fillRect/>
          </a:stretch>
        </p:blipFill>
        <p:spPr>
          <a:xfrm>
            <a:off x="7331834" y="2133599"/>
            <a:ext cx="1812166" cy="3009901"/>
          </a:xfrm>
          <a:prstGeom prst="rect">
            <a:avLst/>
          </a:prstGeom>
        </p:spPr>
      </p:pic>
      <p:grpSp>
        <p:nvGrpSpPr>
          <p:cNvPr id="2" name="组合 2">
            <a:extLst>
              <a:ext uri="{FF2B5EF4-FFF2-40B4-BE49-F238E27FC236}">
                <a16:creationId xmlns:a16="http://schemas.microsoft.com/office/drawing/2014/main" xmlns="" id="{8D1A1D50-A072-66A1-91B7-0F6A1C028C1A}"/>
              </a:ext>
            </a:extLst>
          </p:cNvPr>
          <p:cNvGrpSpPr/>
          <p:nvPr/>
        </p:nvGrpSpPr>
        <p:grpSpPr>
          <a:xfrm>
            <a:off x="3175422" y="499492"/>
            <a:ext cx="2793158" cy="611719"/>
            <a:chOff x="2755356" y="2467035"/>
            <a:chExt cx="3357968" cy="473484"/>
          </a:xfrm>
        </p:grpSpPr>
        <p:sp>
          <p:nvSpPr>
            <p:cNvPr id="4" name="Aitds7">
              <a:extLst>
                <a:ext uri="{FF2B5EF4-FFF2-40B4-BE49-F238E27FC236}">
                  <a16:creationId xmlns:a16="http://schemas.microsoft.com/office/drawing/2014/main" xmlns="" id="{D081A19B-6DE2-C897-6398-E9A6AE44C5FD}"/>
                </a:ext>
              </a:extLst>
            </p:cNvPr>
            <p:cNvSpPr/>
            <p:nvPr/>
          </p:nvSpPr>
          <p:spPr>
            <a:xfrm>
              <a:off x="2755356" y="2467035"/>
              <a:ext cx="3357968" cy="472756"/>
            </a:xfrm>
            <a:prstGeom prst="roundRect">
              <a:avLst>
                <a:gd name="adj" fmla="val 50000"/>
              </a:avLst>
            </a:prstGeom>
            <a:solidFill>
              <a:srgbClr val="EDBD12"/>
            </a:solidFill>
            <a:ln w="25400" cap="flat" cmpd="sng" algn="ctr">
              <a:noFill/>
              <a:prstDash val="solid"/>
            </a:ln>
            <a:effectLst/>
          </p:spPr>
          <p:txBody>
            <a:bodyPr rtlCol="0" anchor="ctr"/>
            <a:lstStyle/>
            <a:p>
              <a:pPr algn="ctr" defTabSz="685800">
                <a:buClrTx/>
                <a:defRPr/>
              </a:pPr>
              <a:endParaRPr lang="zh-CN" altLang="en-US" sz="4000">
                <a:solidFill>
                  <a:prstClr val="white"/>
                </a:solidFill>
                <a:latin typeface="Times New Roman" panose="02020603050405020304" pitchFamily="18" charset="0"/>
                <a:cs typeface="Times New Roman" panose="02020603050405020304" pitchFamily="18" charset="0"/>
                <a:sym typeface="+mn-lt"/>
              </a:endParaRPr>
            </a:p>
          </p:txBody>
        </p:sp>
        <p:sp>
          <p:nvSpPr>
            <p:cNvPr id="6" name="Aitds8">
              <a:extLst>
                <a:ext uri="{FF2B5EF4-FFF2-40B4-BE49-F238E27FC236}">
                  <a16:creationId xmlns:a16="http://schemas.microsoft.com/office/drawing/2014/main" xmlns="" id="{9D3DD109-4D3D-47F6-7564-2868F20A4B31}"/>
                </a:ext>
              </a:extLst>
            </p:cNvPr>
            <p:cNvSpPr txBox="1"/>
            <p:nvPr/>
          </p:nvSpPr>
          <p:spPr>
            <a:xfrm>
              <a:off x="3370665" y="2467035"/>
              <a:ext cx="2332054" cy="47348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zh-CN" sz="5000" b="1" dirty="0">
                  <a:solidFill>
                    <a:srgbClr val="FF0000"/>
                  </a:solidFill>
                  <a:latin typeface="Times New Roman" panose="02020603050405020304" pitchFamily="18" charset="0"/>
                  <a:ea typeface="Source Han Sans SC"/>
                  <a:cs typeface="Times New Roman" panose="02020603050405020304" pitchFamily="18" charset="0"/>
                  <a:sym typeface="+mn-lt"/>
                </a:rPr>
                <a:t>III</a:t>
              </a:r>
              <a:endParaRPr lang="zh-CN" altLang="en-US" sz="5000" b="1" dirty="0">
                <a:solidFill>
                  <a:srgbClr val="FF0000"/>
                </a:solidFill>
                <a:latin typeface="Times New Roman" panose="02020603050405020304" pitchFamily="18" charset="0"/>
                <a:ea typeface="+mn-ea"/>
                <a:cs typeface="Times New Roman" panose="02020603050405020304" pitchFamily="18" charset="0"/>
                <a:sym typeface="+mn-lt"/>
              </a:endParaRPr>
            </a:p>
          </p:txBody>
        </p:sp>
      </p:grpSp>
      <p:sp>
        <p:nvSpPr>
          <p:cNvPr id="7" name="Aitds8">
            <a:extLst>
              <a:ext uri="{FF2B5EF4-FFF2-40B4-BE49-F238E27FC236}">
                <a16:creationId xmlns:a16="http://schemas.microsoft.com/office/drawing/2014/main" xmlns="" id="{12E4F443-5C73-611A-EF6F-DFBC000BAE8A}"/>
              </a:ext>
            </a:extLst>
          </p:cNvPr>
          <p:cNvSpPr txBox="1"/>
          <p:nvPr/>
        </p:nvSpPr>
        <p:spPr>
          <a:xfrm>
            <a:off x="632391" y="1576883"/>
            <a:ext cx="8049491" cy="847292"/>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Tổng</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kết</a:t>
            </a:r>
            <a:endPar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endParaRPr>
          </a:p>
        </p:txBody>
      </p:sp>
    </p:spTree>
    <p:extLst>
      <p:ext uri="{BB962C8B-B14F-4D97-AF65-F5344CB8AC3E}">
        <p14:creationId xmlns:p14="http://schemas.microsoft.com/office/powerpoint/2010/main" val="1874357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nodeType="afterGroup">
                            <p:stCondLst>
                              <p:cond delay="1500"/>
                            </p:stCondLst>
                            <p:childTnLst>
                              <p:par>
                                <p:cTn id="15" presetID="4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6C85C275-E714-860C-D6CC-AA872F4AC736}"/>
              </a:ext>
            </a:extLst>
          </p:cNvPr>
          <p:cNvGrpSpPr/>
          <p:nvPr/>
        </p:nvGrpSpPr>
        <p:grpSpPr>
          <a:xfrm>
            <a:off x="274818" y="246155"/>
            <a:ext cx="4000500" cy="5010150"/>
            <a:chOff x="8953058" y="1278255"/>
            <a:chExt cx="8458642" cy="3548853"/>
          </a:xfrm>
        </p:grpSpPr>
        <p:grpSp>
          <p:nvGrpSpPr>
            <p:cNvPr id="26" name="Group 4">
              <a:extLst>
                <a:ext uri="{FF2B5EF4-FFF2-40B4-BE49-F238E27FC236}">
                  <a16:creationId xmlns:a16="http://schemas.microsoft.com/office/drawing/2014/main" xmlns="" id="{9190CD1A-E9EB-1CE3-1FED-C42D7BB81AB5}"/>
                </a:ext>
              </a:extLst>
            </p:cNvPr>
            <p:cNvGrpSpPr/>
            <p:nvPr/>
          </p:nvGrpSpPr>
          <p:grpSpPr>
            <a:xfrm>
              <a:off x="9105458" y="1430655"/>
              <a:ext cx="8306242" cy="3396453"/>
              <a:chOff x="0" y="0"/>
              <a:chExt cx="2187652" cy="894539"/>
            </a:xfrm>
          </p:grpSpPr>
          <p:sp>
            <p:nvSpPr>
              <p:cNvPr id="27" name="Freeform 5">
                <a:extLst>
                  <a:ext uri="{FF2B5EF4-FFF2-40B4-BE49-F238E27FC236}">
                    <a16:creationId xmlns:a16="http://schemas.microsoft.com/office/drawing/2014/main" xmlns="" id="{9EECC59B-E375-318D-D815-747BA7AFD290}"/>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28" name="TextBox 6">
                <a:extLst>
                  <a:ext uri="{FF2B5EF4-FFF2-40B4-BE49-F238E27FC236}">
                    <a16:creationId xmlns:a16="http://schemas.microsoft.com/office/drawing/2014/main" xmlns="" id="{BDC83BE8-FF2E-4D2E-311E-B418EEC10A3D}"/>
                  </a:ext>
                </a:extLst>
              </p:cNvPr>
              <p:cNvSpPr txBox="1"/>
              <p:nvPr/>
            </p:nvSpPr>
            <p:spPr>
              <a:xfrm>
                <a:off x="0" y="-38100"/>
                <a:ext cx="812800" cy="8509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9" name="Group 7">
              <a:extLst>
                <a:ext uri="{FF2B5EF4-FFF2-40B4-BE49-F238E27FC236}">
                  <a16:creationId xmlns:a16="http://schemas.microsoft.com/office/drawing/2014/main" xmlns="" id="{9854346F-597E-748D-DA3D-F2274ABE768C}"/>
                </a:ext>
              </a:extLst>
            </p:cNvPr>
            <p:cNvGrpSpPr/>
            <p:nvPr/>
          </p:nvGrpSpPr>
          <p:grpSpPr>
            <a:xfrm>
              <a:off x="8953058" y="1278255"/>
              <a:ext cx="8306242" cy="3384535"/>
              <a:chOff x="0" y="0"/>
              <a:chExt cx="2187652" cy="891400"/>
            </a:xfrm>
          </p:grpSpPr>
          <p:sp>
            <p:nvSpPr>
              <p:cNvPr id="30" name="Freeform 8">
                <a:extLst>
                  <a:ext uri="{FF2B5EF4-FFF2-40B4-BE49-F238E27FC236}">
                    <a16:creationId xmlns:a16="http://schemas.microsoft.com/office/drawing/2014/main" xmlns="" id="{FC1EB8FC-3D40-E238-8502-10A4720AAF02}"/>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1" name="TextBox 9">
                <a:extLst>
                  <a:ext uri="{FF2B5EF4-FFF2-40B4-BE49-F238E27FC236}">
                    <a16:creationId xmlns:a16="http://schemas.microsoft.com/office/drawing/2014/main" xmlns="" id="{AE5D57AD-8D94-6B83-5672-957D64650ADD}"/>
                  </a:ext>
                </a:extLst>
              </p:cNvPr>
              <p:cNvSpPr txBox="1"/>
              <p:nvPr/>
            </p:nvSpPr>
            <p:spPr>
              <a:xfrm>
                <a:off x="0" y="-38100"/>
                <a:ext cx="812800" cy="8509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grpSp>
        <p:nvGrpSpPr>
          <p:cNvPr id="33" name="Group 32">
            <a:extLst>
              <a:ext uri="{FF2B5EF4-FFF2-40B4-BE49-F238E27FC236}">
                <a16:creationId xmlns:a16="http://schemas.microsoft.com/office/drawing/2014/main" xmlns="" id="{9B512662-9226-D8E1-794C-04FEB58FAEBE}"/>
              </a:ext>
            </a:extLst>
          </p:cNvPr>
          <p:cNvGrpSpPr/>
          <p:nvPr/>
        </p:nvGrpSpPr>
        <p:grpSpPr>
          <a:xfrm>
            <a:off x="4529325" y="144276"/>
            <a:ext cx="4495800" cy="4999225"/>
            <a:chOff x="8953058" y="1278255"/>
            <a:chExt cx="8458642" cy="3548853"/>
          </a:xfrm>
        </p:grpSpPr>
        <p:grpSp>
          <p:nvGrpSpPr>
            <p:cNvPr id="34" name="Group 4">
              <a:extLst>
                <a:ext uri="{FF2B5EF4-FFF2-40B4-BE49-F238E27FC236}">
                  <a16:creationId xmlns:a16="http://schemas.microsoft.com/office/drawing/2014/main" xmlns="" id="{BF49C4D3-3F73-B89F-54B4-CEE9A931FA38}"/>
                </a:ext>
              </a:extLst>
            </p:cNvPr>
            <p:cNvGrpSpPr/>
            <p:nvPr/>
          </p:nvGrpSpPr>
          <p:grpSpPr>
            <a:xfrm>
              <a:off x="9105458" y="1430655"/>
              <a:ext cx="8306242" cy="3396453"/>
              <a:chOff x="0" y="0"/>
              <a:chExt cx="2187652" cy="894539"/>
            </a:xfrm>
          </p:grpSpPr>
          <p:sp>
            <p:nvSpPr>
              <p:cNvPr id="38" name="Freeform 5">
                <a:extLst>
                  <a:ext uri="{FF2B5EF4-FFF2-40B4-BE49-F238E27FC236}">
                    <a16:creationId xmlns:a16="http://schemas.microsoft.com/office/drawing/2014/main" xmlns="" id="{9D1B4787-0A70-789F-1E37-1D181E319A7B}"/>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39" name="TextBox 6">
                <a:extLst>
                  <a:ext uri="{FF2B5EF4-FFF2-40B4-BE49-F238E27FC236}">
                    <a16:creationId xmlns:a16="http://schemas.microsoft.com/office/drawing/2014/main" xmlns="" id="{731757B6-5EC6-180B-807B-4F26E0956CA3}"/>
                  </a:ext>
                </a:extLst>
              </p:cNvPr>
              <p:cNvSpPr txBox="1"/>
              <p:nvPr/>
            </p:nvSpPr>
            <p:spPr>
              <a:xfrm>
                <a:off x="0" y="-38100"/>
                <a:ext cx="812800" cy="8509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35" name="Group 7">
              <a:extLst>
                <a:ext uri="{FF2B5EF4-FFF2-40B4-BE49-F238E27FC236}">
                  <a16:creationId xmlns:a16="http://schemas.microsoft.com/office/drawing/2014/main" xmlns="" id="{5872BC67-6AF5-A276-EB1E-93528F07DB87}"/>
                </a:ext>
              </a:extLst>
            </p:cNvPr>
            <p:cNvGrpSpPr/>
            <p:nvPr/>
          </p:nvGrpSpPr>
          <p:grpSpPr>
            <a:xfrm>
              <a:off x="8953058" y="1278255"/>
              <a:ext cx="8306242" cy="3384535"/>
              <a:chOff x="0" y="0"/>
              <a:chExt cx="2187652" cy="891400"/>
            </a:xfrm>
          </p:grpSpPr>
          <p:sp>
            <p:nvSpPr>
              <p:cNvPr id="36" name="Freeform 8">
                <a:extLst>
                  <a:ext uri="{FF2B5EF4-FFF2-40B4-BE49-F238E27FC236}">
                    <a16:creationId xmlns:a16="http://schemas.microsoft.com/office/drawing/2014/main" xmlns="" id="{DC86703C-4FCB-0861-6DE1-FDA6591DBB86}"/>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7" name="TextBox 9">
                <a:extLst>
                  <a:ext uri="{FF2B5EF4-FFF2-40B4-BE49-F238E27FC236}">
                    <a16:creationId xmlns:a16="http://schemas.microsoft.com/office/drawing/2014/main" xmlns="" id="{F8A1B64D-F3E0-CFAD-C1B7-265038496E28}"/>
                  </a:ext>
                </a:extLst>
              </p:cNvPr>
              <p:cNvSpPr txBox="1"/>
              <p:nvPr/>
            </p:nvSpPr>
            <p:spPr>
              <a:xfrm>
                <a:off x="0" y="-38100"/>
                <a:ext cx="812800" cy="8509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sp>
        <p:nvSpPr>
          <p:cNvPr id="40" name="Google Shape;1624;p58">
            <a:extLst>
              <a:ext uri="{FF2B5EF4-FFF2-40B4-BE49-F238E27FC236}">
                <a16:creationId xmlns:a16="http://schemas.microsoft.com/office/drawing/2014/main" xmlns="" id="{D1799A1A-4D4E-7C3F-0A22-F14C9E9AF936}"/>
              </a:ext>
            </a:extLst>
          </p:cNvPr>
          <p:cNvSpPr txBox="1">
            <a:spLocks/>
          </p:cNvSpPr>
          <p:nvPr/>
        </p:nvSpPr>
        <p:spPr>
          <a:xfrm>
            <a:off x="275850" y="1680028"/>
            <a:ext cx="4553700" cy="200891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lnSpc>
                <a:spcPct val="150000"/>
              </a:lnSpc>
              <a:buClrTx/>
              <a:buNone/>
            </a:pPr>
            <a:endParaRPr lang="vi-VN" sz="2200" dirty="0">
              <a:solidFill>
                <a:prstClr val="black"/>
              </a:solidFill>
              <a:latin typeface="Times New Roman" panose="02020603050405020304" pitchFamily="18" charset="0"/>
              <a:ea typeface="Cambria" panose="02040503050406030204" pitchFamily="18" charset="0"/>
            </a:endParaRPr>
          </a:p>
        </p:txBody>
      </p:sp>
      <p:sp>
        <p:nvSpPr>
          <p:cNvPr id="41" name="Rectangle 40">
            <a:extLst>
              <a:ext uri="{FF2B5EF4-FFF2-40B4-BE49-F238E27FC236}">
                <a16:creationId xmlns:a16="http://schemas.microsoft.com/office/drawing/2014/main" xmlns="" id="{3120363C-867F-D338-7EAA-D82BD432EEE9}"/>
              </a:ext>
            </a:extLst>
          </p:cNvPr>
          <p:cNvSpPr/>
          <p:nvPr/>
        </p:nvSpPr>
        <p:spPr>
          <a:xfrm>
            <a:off x="850644" y="380169"/>
            <a:ext cx="2362200" cy="477054"/>
          </a:xfrm>
          <a:prstGeom prst="rect">
            <a:avLst/>
          </a:prstGeom>
        </p:spPr>
        <p:txBody>
          <a:bodyPr wrap="square">
            <a:spAutoFit/>
          </a:bodyPr>
          <a:lstStyle/>
          <a:p>
            <a:pPr algn="ctr" defTabSz="457200">
              <a:buClrTx/>
            </a:pPr>
            <a:r>
              <a:rPr lang="en-US" sz="2500" b="1" kern="1200" dirty="0">
                <a:solidFill>
                  <a:srgbClr val="FF0000"/>
                </a:solidFill>
                <a:latin typeface="Times New Roman" panose="02020603050405020304" pitchFamily="18" charset="0"/>
                <a:ea typeface="+mn-ea"/>
                <a:cs typeface="Times New Roman" panose="02020603050405020304" pitchFamily="18" charset="0"/>
              </a:rPr>
              <a:t>1. </a:t>
            </a:r>
            <a:r>
              <a:rPr lang="en-US" sz="2500" b="1" kern="1200" dirty="0" err="1">
                <a:solidFill>
                  <a:srgbClr val="FF0000"/>
                </a:solidFill>
                <a:latin typeface="Times New Roman" panose="02020603050405020304" pitchFamily="18" charset="0"/>
                <a:ea typeface="+mn-ea"/>
                <a:cs typeface="Times New Roman" panose="02020603050405020304" pitchFamily="18" charset="0"/>
              </a:rPr>
              <a:t>Nghệ</a:t>
            </a:r>
            <a:r>
              <a:rPr lang="en-US" sz="2500" b="1" kern="1200" dirty="0">
                <a:solidFill>
                  <a:srgbClr val="FF0000"/>
                </a:solidFill>
                <a:latin typeface="Times New Roman" panose="02020603050405020304" pitchFamily="18" charset="0"/>
                <a:ea typeface="+mn-ea"/>
                <a:cs typeface="Times New Roman" panose="02020603050405020304" pitchFamily="18" charset="0"/>
              </a:rPr>
              <a:t> </a:t>
            </a:r>
            <a:r>
              <a:rPr lang="en-US" sz="2500" b="1" kern="1200" dirty="0" err="1">
                <a:solidFill>
                  <a:srgbClr val="FF0000"/>
                </a:solidFill>
                <a:latin typeface="Times New Roman" panose="02020603050405020304" pitchFamily="18" charset="0"/>
                <a:ea typeface="+mn-ea"/>
                <a:cs typeface="Times New Roman" panose="02020603050405020304" pitchFamily="18" charset="0"/>
              </a:rPr>
              <a:t>thuật</a:t>
            </a:r>
            <a:endParaRPr lang="vi-VN" sz="25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42" name="Rectangle 41">
            <a:extLst>
              <a:ext uri="{FF2B5EF4-FFF2-40B4-BE49-F238E27FC236}">
                <a16:creationId xmlns:a16="http://schemas.microsoft.com/office/drawing/2014/main" xmlns="" id="{0327BAE8-D071-CFE8-99E9-A42CF289FB53}"/>
              </a:ext>
            </a:extLst>
          </p:cNvPr>
          <p:cNvSpPr/>
          <p:nvPr/>
        </p:nvSpPr>
        <p:spPr>
          <a:xfrm>
            <a:off x="5435040" y="164725"/>
            <a:ext cx="2362200" cy="477054"/>
          </a:xfrm>
          <a:prstGeom prst="rect">
            <a:avLst/>
          </a:prstGeom>
        </p:spPr>
        <p:txBody>
          <a:bodyPr wrap="square">
            <a:spAutoFit/>
          </a:bodyPr>
          <a:lstStyle/>
          <a:p>
            <a:pPr algn="ctr" defTabSz="457200">
              <a:buClrTx/>
            </a:pPr>
            <a:r>
              <a:rPr lang="en-US" sz="2500" b="1" kern="1200" dirty="0">
                <a:solidFill>
                  <a:srgbClr val="FF0000"/>
                </a:solidFill>
                <a:latin typeface="Times New Roman" panose="02020603050405020304" pitchFamily="18" charset="0"/>
                <a:ea typeface="+mn-ea"/>
                <a:cs typeface="Times New Roman" panose="02020603050405020304" pitchFamily="18" charset="0"/>
              </a:rPr>
              <a:t>2. </a:t>
            </a:r>
            <a:r>
              <a:rPr lang="en-US" sz="2500" b="1" kern="1200" dirty="0" err="1">
                <a:solidFill>
                  <a:srgbClr val="FF0000"/>
                </a:solidFill>
                <a:latin typeface="Times New Roman" panose="02020603050405020304" pitchFamily="18" charset="0"/>
                <a:ea typeface="+mn-ea"/>
                <a:cs typeface="Times New Roman" panose="02020603050405020304" pitchFamily="18" charset="0"/>
              </a:rPr>
              <a:t>Nội</a:t>
            </a:r>
            <a:r>
              <a:rPr lang="en-US" sz="2500" b="1" kern="1200" dirty="0">
                <a:solidFill>
                  <a:srgbClr val="FF0000"/>
                </a:solidFill>
                <a:latin typeface="Times New Roman" panose="02020603050405020304" pitchFamily="18" charset="0"/>
                <a:ea typeface="+mn-ea"/>
                <a:cs typeface="Times New Roman" panose="02020603050405020304" pitchFamily="18" charset="0"/>
              </a:rPr>
              <a:t> dung</a:t>
            </a:r>
            <a:endParaRPr lang="vi-VN" sz="25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43" name="Rectangle: Rounded Corners 1">
            <a:extLst>
              <a:ext uri="{FF2B5EF4-FFF2-40B4-BE49-F238E27FC236}">
                <a16:creationId xmlns:a16="http://schemas.microsoft.com/office/drawing/2014/main" xmlns="" id="{CE42487A-4CA8-CA68-A1DE-2ED28F04D843}"/>
              </a:ext>
            </a:extLst>
          </p:cNvPr>
          <p:cNvSpPr/>
          <p:nvPr/>
        </p:nvSpPr>
        <p:spPr>
          <a:xfrm>
            <a:off x="4675722" y="1667604"/>
            <a:ext cx="4268403" cy="23120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viết</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đã</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cung</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cho</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thông</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tin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cụ</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về</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lũ</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lụt</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trong</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tự</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nhiên</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và</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hại</a:t>
            </a:r>
            <a:r>
              <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lũ</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lụt</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đối</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với</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đời</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sống</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từ</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đó</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giúp</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con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nâng</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cao</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bảo</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vệ</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thiên</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nhiên</a:t>
            </a:r>
            <a:r>
              <a:rPr lang="en-US" sz="25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5" name="TextBox 44">
            <a:extLst>
              <a:ext uri="{FF2B5EF4-FFF2-40B4-BE49-F238E27FC236}">
                <a16:creationId xmlns:a16="http://schemas.microsoft.com/office/drawing/2014/main" xmlns="" id="{4FF13D0B-855D-EDFA-03B0-C482C940C334}"/>
              </a:ext>
            </a:extLst>
          </p:cNvPr>
          <p:cNvSpPr txBox="1"/>
          <p:nvPr/>
        </p:nvSpPr>
        <p:spPr>
          <a:xfrm>
            <a:off x="542884" y="928141"/>
            <a:ext cx="3290219" cy="3170099"/>
          </a:xfrm>
          <a:prstGeom prst="rect">
            <a:avLst/>
          </a:prstGeom>
          <a:noFill/>
        </p:spPr>
        <p:txBody>
          <a:bodyPr wrap="square">
            <a:spAutoFit/>
          </a:bodyPr>
          <a:lstStyle/>
          <a:p>
            <a:pPr algn="just" defTabSz="457200">
              <a:buClrTx/>
            </a:pPr>
            <a:r>
              <a:rPr lang="en-US" sz="2500" kern="1200" dirty="0">
                <a:solidFill>
                  <a:prstClr val="black"/>
                </a:solidFill>
                <a:latin typeface="Calibri"/>
                <a:ea typeface="Cambria" panose="02040503050406030204" pitchFamily="18" charset="0"/>
                <a:cs typeface="+mn-cs"/>
              </a:rPr>
              <a:t>- </a:t>
            </a:r>
            <a:r>
              <a:rPr lang="vi-VN" sz="2500" kern="1200" dirty="0">
                <a:solidFill>
                  <a:prstClr val="black"/>
                </a:solidFill>
                <a:latin typeface="Times New Roman" panose="02020603050405020304" pitchFamily="18" charset="0"/>
                <a:ea typeface="Cambria" panose="02040503050406030204" pitchFamily="18" charset="0"/>
                <a:cs typeface="+mn-cs"/>
              </a:rPr>
              <a:t>Các thông tin được trình bày theo</a:t>
            </a:r>
            <a:r>
              <a:rPr lang="en-US" sz="2500" kern="1200" dirty="0">
                <a:solidFill>
                  <a:prstClr val="black"/>
                </a:solidFill>
                <a:latin typeface="Times New Roman" panose="02020603050405020304" pitchFamily="18" charset="0"/>
                <a:ea typeface="Cambria" panose="02040503050406030204" pitchFamily="18" charset="0"/>
                <a:cs typeface="+mn-cs"/>
              </a:rPr>
              <a:t> </a:t>
            </a:r>
            <a:r>
              <a:rPr lang="en-US" sz="2500" kern="1200" dirty="0" err="1">
                <a:solidFill>
                  <a:prstClr val="black"/>
                </a:solidFill>
                <a:latin typeface="Times New Roman" panose="02020603050405020304" pitchFamily="18" charset="0"/>
                <a:ea typeface="Cambria" panose="02040503050406030204" pitchFamily="18" charset="0"/>
                <a:cs typeface="+mn-cs"/>
              </a:rPr>
              <a:t>cách</a:t>
            </a:r>
            <a:r>
              <a:rPr lang="vi-VN" sz="2500" kern="1200" dirty="0">
                <a:solidFill>
                  <a:prstClr val="black"/>
                </a:solidFill>
                <a:latin typeface="Times New Roman" panose="02020603050405020304" pitchFamily="18" charset="0"/>
                <a:ea typeface="Cambria" panose="02040503050406030204" pitchFamily="18" charset="0"/>
                <a:cs typeface="+mn-cs"/>
              </a:rPr>
              <a:t> </a:t>
            </a:r>
            <a:r>
              <a:rPr lang="en-US" sz="2500"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25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25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25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5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kết</a:t>
            </a:r>
            <a:r>
              <a:rPr lang="en-US" sz="25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r>
              <a:rPr lang="en-US" sz="25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457200">
              <a:buClrTx/>
            </a:pPr>
            <a:r>
              <a:rPr lang="en-US" sz="25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5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 ngữ ngắn gọn, chính xác.</a:t>
            </a:r>
          </a:p>
          <a:p>
            <a:pPr algn="just" defTabSz="457200">
              <a:buClrTx/>
            </a:pPr>
            <a:r>
              <a:rPr lang="en-US" sz="25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5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 ảnh minh họa cụ thể, tạo điểm nhấn và ấn tượng với người đọc.</a:t>
            </a:r>
          </a:p>
        </p:txBody>
      </p:sp>
    </p:spTree>
    <p:extLst>
      <p:ext uri="{BB962C8B-B14F-4D97-AF65-F5344CB8AC3E}">
        <p14:creationId xmlns:p14="http://schemas.microsoft.com/office/powerpoint/2010/main" val="144676409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a:extLst>
              <a:ext uri="{FF2B5EF4-FFF2-40B4-BE49-F238E27FC236}">
                <a16:creationId xmlns:a16="http://schemas.microsoft.com/office/drawing/2014/main" xmlns="" id="{5A133130-935D-CD84-D82D-DC5CD239F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pic>
        <p:nvPicPr>
          <p:cNvPr id="20" name="图片 2">
            <a:extLst>
              <a:ext uri="{FF2B5EF4-FFF2-40B4-BE49-F238E27FC236}">
                <a16:creationId xmlns:a16="http://schemas.microsoft.com/office/drawing/2014/main" xmlns="" id="{1F172864-E018-5238-5965-ECC5995DEC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5143501"/>
          </a:xfrm>
          <a:prstGeom prst="rect">
            <a:avLst/>
          </a:prstGeom>
        </p:spPr>
      </p:pic>
      <p:pic>
        <p:nvPicPr>
          <p:cNvPr id="5" name="图片 4">
            <a:extLst>
              <a:ext uri="{FF2B5EF4-FFF2-40B4-BE49-F238E27FC236}">
                <a16:creationId xmlns:a16="http://schemas.microsoft.com/office/drawing/2014/main" xmlns="" id="{A59E0FDA-9A90-4D6E-BBE2-1E2B0A6A90BA}"/>
              </a:ext>
            </a:extLst>
          </p:cNvPr>
          <p:cNvPicPr>
            <a:picLocks noChangeAspect="1"/>
          </p:cNvPicPr>
          <p:nvPr/>
        </p:nvPicPr>
        <p:blipFill>
          <a:blip r:embed="rId5">
            <a:extLst>
              <a:ext uri="{28A0092B-C50C-407E-A947-70E740481C1C}">
                <a14:useLocalDpi xmlns:a14="http://schemas.microsoft.com/office/drawing/2010/main" val="0"/>
              </a:ext>
            </a:extLst>
          </a:blip>
          <a:srcRect b="7134"/>
          <a:stretch>
            <a:fillRect/>
          </a:stretch>
        </p:blipFill>
        <p:spPr>
          <a:xfrm>
            <a:off x="0" y="962526"/>
            <a:ext cx="9144000" cy="4180974"/>
          </a:xfrm>
          <a:prstGeom prst="rect">
            <a:avLst/>
          </a:prstGeom>
        </p:spPr>
      </p:pic>
      <p:sp>
        <p:nvSpPr>
          <p:cNvPr id="6" name="Aitds8">
            <a:extLst>
              <a:ext uri="{FF2B5EF4-FFF2-40B4-BE49-F238E27FC236}">
                <a16:creationId xmlns:a16="http://schemas.microsoft.com/office/drawing/2014/main" xmlns="" id="{7197067F-579A-4155-B005-F11963A1A4C6}"/>
              </a:ext>
            </a:extLst>
          </p:cNvPr>
          <p:cNvSpPr txBox="1"/>
          <p:nvPr/>
        </p:nvSpPr>
        <p:spPr>
          <a:xfrm>
            <a:off x="409986" y="821861"/>
            <a:ext cx="8204443" cy="113163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zh-CN" sz="6600" b="1" dirty="0">
                <a:solidFill>
                  <a:srgbClr val="FF0000"/>
                </a:solidFill>
                <a:latin typeface="Times New Roman" panose="02020603050405020304" pitchFamily="18" charset="0"/>
                <a:ea typeface="Source Han Sans SC"/>
                <a:cs typeface="Times New Roman" panose="02020603050405020304" pitchFamily="18" charset="0"/>
                <a:sym typeface="+mn-lt"/>
              </a:rPr>
              <a:t>IV.</a:t>
            </a:r>
            <a:r>
              <a:rPr lang="en-US" altLang="zh-CN" sz="6600" b="1" dirty="0">
                <a:solidFill>
                  <a:schemeClr val="accent5">
                    <a:lumMod val="50000"/>
                  </a:schemeClr>
                </a:solidFill>
                <a:latin typeface="Times New Roman" panose="02020603050405020304" pitchFamily="18" charset="0"/>
                <a:ea typeface="Source Han Sans SC"/>
                <a:cs typeface="Times New Roman" panose="02020603050405020304" pitchFamily="18" charset="0"/>
                <a:sym typeface="+mn-lt"/>
              </a:rPr>
              <a:t> </a:t>
            </a:r>
            <a:r>
              <a:rPr lang="en-US" altLang="zh-CN" sz="6600" b="1" dirty="0" err="1">
                <a:solidFill>
                  <a:srgbClr val="FF0000"/>
                </a:solidFill>
                <a:latin typeface="Times New Roman" panose="02020603050405020304" pitchFamily="18" charset="0"/>
                <a:ea typeface="Source Han Sans SC"/>
                <a:cs typeface="Times New Roman" panose="02020603050405020304" pitchFamily="18" charset="0"/>
                <a:sym typeface="+mn-lt"/>
              </a:rPr>
              <a:t>Luyện</a:t>
            </a:r>
            <a:r>
              <a:rPr lang="en-US" altLang="zh-CN" sz="66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zh-CN" sz="6600" b="1" dirty="0" err="1">
                <a:solidFill>
                  <a:srgbClr val="FF0000"/>
                </a:solidFill>
                <a:latin typeface="Times New Roman" panose="02020603050405020304" pitchFamily="18" charset="0"/>
                <a:ea typeface="Source Han Sans SC"/>
                <a:cs typeface="Times New Roman" panose="02020603050405020304" pitchFamily="18" charset="0"/>
                <a:sym typeface="+mn-lt"/>
              </a:rPr>
              <a:t>tập</a:t>
            </a:r>
            <a:endParaRPr lang="zh-CN" altLang="en-US" sz="6600" b="1" dirty="0">
              <a:solidFill>
                <a:srgbClr val="FF0000"/>
              </a:solidFill>
              <a:latin typeface="Times New Roman" panose="02020603050405020304" pitchFamily="18" charset="0"/>
              <a:ea typeface="+mn-ea"/>
              <a:cs typeface="Times New Roman" panose="02020603050405020304" pitchFamily="18" charset="0"/>
              <a:sym typeface="+mn-lt"/>
            </a:endParaRPr>
          </a:p>
        </p:txBody>
      </p:sp>
      <p:pic>
        <p:nvPicPr>
          <p:cNvPr id="23" name="图片 26">
            <a:extLst>
              <a:ext uri="{FF2B5EF4-FFF2-40B4-BE49-F238E27FC236}">
                <a16:creationId xmlns:a16="http://schemas.microsoft.com/office/drawing/2014/main" xmlns="" id="{B03A321A-4D1B-2250-36E6-69A1BF5B6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41293">
            <a:off x="325762" y="261297"/>
            <a:ext cx="844738" cy="844738"/>
          </a:xfrm>
          <a:prstGeom prst="rect">
            <a:avLst/>
          </a:prstGeom>
        </p:spPr>
      </p:pic>
    </p:spTree>
    <p:extLst>
      <p:ext uri="{BB962C8B-B14F-4D97-AF65-F5344CB8AC3E}">
        <p14:creationId xmlns:p14="http://schemas.microsoft.com/office/powerpoint/2010/main" val="3605053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BF786660-BB58-AC26-8271-9B2AAA81D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sp>
        <p:nvSpPr>
          <p:cNvPr id="9" name="矩形 8">
            <a:extLst>
              <a:ext uri="{FF2B5EF4-FFF2-40B4-BE49-F238E27FC236}">
                <a16:creationId xmlns:a16="http://schemas.microsoft.com/office/drawing/2014/main" xmlns="" id="{1C90F144-EC27-4DD9-A386-5A7DF188E380}"/>
              </a:ext>
            </a:extLst>
          </p:cNvPr>
          <p:cNvSpPr/>
          <p:nvPr/>
        </p:nvSpPr>
        <p:spPr>
          <a:xfrm>
            <a:off x="348916" y="364331"/>
            <a:ext cx="8337884" cy="4544553"/>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143号-正酷超级黑" panose="020F0302020204030204"/>
              <a:cs typeface="+mn-ea"/>
              <a:sym typeface="+mn-lt"/>
            </a:endParaRPr>
          </a:p>
        </p:txBody>
      </p:sp>
      <p:pic>
        <p:nvPicPr>
          <p:cNvPr id="4" name="图片 3">
            <a:extLst>
              <a:ext uri="{FF2B5EF4-FFF2-40B4-BE49-F238E27FC236}">
                <a16:creationId xmlns:a16="http://schemas.microsoft.com/office/drawing/2014/main" xmlns="" id="{4DADAF6E-A1E5-4C26-92D1-11E15E3578D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2571750"/>
            <a:ext cx="9144000" cy="2743200"/>
          </a:xfrm>
          <a:prstGeom prst="rect">
            <a:avLst/>
          </a:prstGeom>
        </p:spPr>
      </p:pic>
      <p:grpSp>
        <p:nvGrpSpPr>
          <p:cNvPr id="6" name="组合 5">
            <a:extLst>
              <a:ext uri="{FF2B5EF4-FFF2-40B4-BE49-F238E27FC236}">
                <a16:creationId xmlns:a16="http://schemas.microsoft.com/office/drawing/2014/main" xmlns="" id="{AB76DC58-09FE-4DF1-98FA-A9804D1C7A88}"/>
              </a:ext>
            </a:extLst>
          </p:cNvPr>
          <p:cNvGrpSpPr/>
          <p:nvPr/>
        </p:nvGrpSpPr>
        <p:grpSpPr>
          <a:xfrm>
            <a:off x="2348630" y="41395"/>
            <a:ext cx="4446740" cy="940254"/>
            <a:chOff x="2755356" y="2414591"/>
            <a:chExt cx="3357968" cy="473484"/>
          </a:xfrm>
        </p:grpSpPr>
        <p:sp>
          <p:nvSpPr>
            <p:cNvPr id="7" name="Aitds7">
              <a:extLst>
                <a:ext uri="{FF2B5EF4-FFF2-40B4-BE49-F238E27FC236}">
                  <a16:creationId xmlns:a16="http://schemas.microsoft.com/office/drawing/2014/main" xmlns="" id="{D0EBDEB7-8B79-4BCD-B554-1E3DF83CE11E}"/>
                </a:ext>
              </a:extLst>
            </p:cNvPr>
            <p:cNvSpPr/>
            <p:nvPr/>
          </p:nvSpPr>
          <p:spPr>
            <a:xfrm>
              <a:off x="2755356" y="2467036"/>
              <a:ext cx="3357968" cy="341801"/>
            </a:xfrm>
            <a:prstGeom prst="roundRect">
              <a:avLst>
                <a:gd name="adj" fmla="val 25438"/>
              </a:avLst>
            </a:prstGeom>
            <a:solidFill>
              <a:srgbClr val="002060"/>
            </a:solidFill>
            <a:ln w="25400" cap="flat" cmpd="sng" algn="ctr">
              <a:noFill/>
              <a:prstDash val="solid"/>
            </a:ln>
            <a:effectLst/>
          </p:spPr>
          <p:txBody>
            <a:bodyPr rtlCol="0" anchor="ctr"/>
            <a:lstStyle/>
            <a:p>
              <a:pPr algn="ctr" defTabSz="685800">
                <a:buClrTx/>
                <a:defRPr/>
              </a:pPr>
              <a:endParaRPr lang="zh-CN" altLang="en-US" sz="3200" b="1">
                <a:solidFill>
                  <a:prstClr val="white"/>
                </a:solidFill>
                <a:latin typeface="Times New Roman" panose="02020603050405020304" pitchFamily="18" charset="0"/>
                <a:cs typeface="Times New Roman" panose="02020603050405020304" pitchFamily="18" charset="0"/>
                <a:sym typeface="+mn-lt"/>
              </a:endParaRPr>
            </a:p>
          </p:txBody>
        </p:sp>
        <p:sp>
          <p:nvSpPr>
            <p:cNvPr id="8" name="Aitds8">
              <a:extLst>
                <a:ext uri="{FF2B5EF4-FFF2-40B4-BE49-F238E27FC236}">
                  <a16:creationId xmlns:a16="http://schemas.microsoft.com/office/drawing/2014/main" xmlns="" id="{21D1DF01-6B1A-4D3C-A0B4-AF05690AC262}"/>
                </a:ext>
              </a:extLst>
            </p:cNvPr>
            <p:cNvSpPr txBox="1"/>
            <p:nvPr/>
          </p:nvSpPr>
          <p:spPr>
            <a:xfrm>
              <a:off x="2877928" y="2414591"/>
              <a:ext cx="3117524" cy="47348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spcAft>
                  <a:spcPts val="800"/>
                </a:spcAft>
              </a:pPr>
              <a:r>
                <a:rPr lang="en-US" sz="32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Hoạt động luyện tập</a:t>
              </a:r>
              <a:endPar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4" name="图片 23">
            <a:extLst>
              <a:ext uri="{FF2B5EF4-FFF2-40B4-BE49-F238E27FC236}">
                <a16:creationId xmlns:a16="http://schemas.microsoft.com/office/drawing/2014/main" xmlns="" id="{46765863-1646-4CF9-B4ED-10E7D248C3A4}"/>
              </a:ext>
            </a:extLst>
          </p:cNvPr>
          <p:cNvPicPr>
            <a:picLocks noChangeAspect="1"/>
          </p:cNvPicPr>
          <p:nvPr/>
        </p:nvPicPr>
        <p:blipFill>
          <a:blip r:embed="rId5">
            <a:extLst>
              <a:ext uri="{28A0092B-C50C-407E-A947-70E740481C1C}">
                <a14:useLocalDpi xmlns:a14="http://schemas.microsoft.com/office/drawing/2010/main" val="0"/>
              </a:ext>
            </a:extLst>
          </a:blip>
          <a:srcRect l="267" t="69446" r="78972"/>
          <a:stretch>
            <a:fillRect/>
          </a:stretch>
        </p:blipFill>
        <p:spPr>
          <a:xfrm flipH="1">
            <a:off x="7666260" y="4211781"/>
            <a:ext cx="1020539" cy="844695"/>
          </a:xfrm>
          <a:prstGeom prst="rect">
            <a:avLst/>
          </a:prstGeom>
        </p:spPr>
      </p:pic>
      <p:grpSp>
        <p:nvGrpSpPr>
          <p:cNvPr id="20" name="Google Shape;1167;p26">
            <a:extLst>
              <a:ext uri="{FF2B5EF4-FFF2-40B4-BE49-F238E27FC236}">
                <a16:creationId xmlns:a16="http://schemas.microsoft.com/office/drawing/2014/main" xmlns="" id="{0D2952C2-BFA4-C60F-CD38-854E8E1E5830}"/>
              </a:ext>
            </a:extLst>
          </p:cNvPr>
          <p:cNvGrpSpPr/>
          <p:nvPr/>
        </p:nvGrpSpPr>
        <p:grpSpPr>
          <a:xfrm>
            <a:off x="7919653" y="2160979"/>
            <a:ext cx="654195" cy="635660"/>
            <a:chOff x="1860550" y="3536650"/>
            <a:chExt cx="477375" cy="463850"/>
          </a:xfrm>
        </p:grpSpPr>
        <p:sp>
          <p:nvSpPr>
            <p:cNvPr id="21" name="Google Shape;1168;p26">
              <a:extLst>
                <a:ext uri="{FF2B5EF4-FFF2-40B4-BE49-F238E27FC236}">
                  <a16:creationId xmlns:a16="http://schemas.microsoft.com/office/drawing/2014/main" xmlns="" id="{931F2AD1-65C8-F2A9-9255-5A3A921475C1}"/>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169;p26">
              <a:extLst>
                <a:ext uri="{FF2B5EF4-FFF2-40B4-BE49-F238E27FC236}">
                  <a16:creationId xmlns:a16="http://schemas.microsoft.com/office/drawing/2014/main" xmlns="" id="{3C49D268-99D7-EED4-601B-906ABE2A0365}"/>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170;p26">
              <a:extLst>
                <a:ext uri="{FF2B5EF4-FFF2-40B4-BE49-F238E27FC236}">
                  <a16:creationId xmlns:a16="http://schemas.microsoft.com/office/drawing/2014/main" xmlns="" id="{A31C2265-529D-CC7A-3C36-27E6ABE468E2}"/>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171;p26">
              <a:extLst>
                <a:ext uri="{FF2B5EF4-FFF2-40B4-BE49-F238E27FC236}">
                  <a16:creationId xmlns:a16="http://schemas.microsoft.com/office/drawing/2014/main" xmlns="" id="{5DF5FDF9-D343-1BEF-FAB4-F30B6CF51866}"/>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172;p26">
              <a:extLst>
                <a:ext uri="{FF2B5EF4-FFF2-40B4-BE49-F238E27FC236}">
                  <a16:creationId xmlns:a16="http://schemas.microsoft.com/office/drawing/2014/main" xmlns="" id="{CD97596E-B310-4C3A-84E8-116C765859CD}"/>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173;p26">
              <a:extLst>
                <a:ext uri="{FF2B5EF4-FFF2-40B4-BE49-F238E27FC236}">
                  <a16:creationId xmlns:a16="http://schemas.microsoft.com/office/drawing/2014/main" xmlns="" id="{D1EE5329-18A6-11CC-6269-159E0B930DC3}"/>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174;p26">
              <a:extLst>
                <a:ext uri="{FF2B5EF4-FFF2-40B4-BE49-F238E27FC236}">
                  <a16:creationId xmlns:a16="http://schemas.microsoft.com/office/drawing/2014/main" xmlns="" id="{57BF68E9-AF9E-87D4-7000-6F8058DC0500}"/>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175;p26">
              <a:extLst>
                <a:ext uri="{FF2B5EF4-FFF2-40B4-BE49-F238E27FC236}">
                  <a16:creationId xmlns:a16="http://schemas.microsoft.com/office/drawing/2014/main" xmlns="" id="{E9FCB40C-17DC-D29C-C3F1-7D0205B7F05B}"/>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 name="Group 5">
            <a:extLst>
              <a:ext uri="{FF2B5EF4-FFF2-40B4-BE49-F238E27FC236}">
                <a16:creationId xmlns:a16="http://schemas.microsoft.com/office/drawing/2014/main" xmlns="" id="{545064F6-C9DF-B23C-AE20-784E7CFBC205}"/>
              </a:ext>
            </a:extLst>
          </p:cNvPr>
          <p:cNvGrpSpPr/>
          <p:nvPr/>
        </p:nvGrpSpPr>
        <p:grpSpPr>
          <a:xfrm>
            <a:off x="475512" y="1388457"/>
            <a:ext cx="5381304" cy="3292132"/>
            <a:chOff x="0" y="0"/>
            <a:chExt cx="2816250" cy="2167467"/>
          </a:xfrm>
        </p:grpSpPr>
        <p:sp>
          <p:nvSpPr>
            <p:cNvPr id="31" name="Freeform 6">
              <a:extLst>
                <a:ext uri="{FF2B5EF4-FFF2-40B4-BE49-F238E27FC236}">
                  <a16:creationId xmlns:a16="http://schemas.microsoft.com/office/drawing/2014/main" xmlns="" id="{41A71F4D-9A1E-FA33-7040-8A41623DD640}"/>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TextBox 7">
              <a:extLst>
                <a:ext uri="{FF2B5EF4-FFF2-40B4-BE49-F238E27FC236}">
                  <a16:creationId xmlns:a16="http://schemas.microsoft.com/office/drawing/2014/main" xmlns="" id="{4B62BDB7-EE28-21AB-46F1-B879596108DD}"/>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189"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3" name="Group 8">
            <a:extLst>
              <a:ext uri="{FF2B5EF4-FFF2-40B4-BE49-F238E27FC236}">
                <a16:creationId xmlns:a16="http://schemas.microsoft.com/office/drawing/2014/main" xmlns="" id="{8F3A7D21-F7FB-6458-ADB7-BB3F14475975}"/>
              </a:ext>
            </a:extLst>
          </p:cNvPr>
          <p:cNvGrpSpPr/>
          <p:nvPr/>
        </p:nvGrpSpPr>
        <p:grpSpPr>
          <a:xfrm>
            <a:off x="669660" y="1567350"/>
            <a:ext cx="3107063" cy="579337"/>
            <a:chOff x="0" y="0"/>
            <a:chExt cx="2036904" cy="248046"/>
          </a:xfrm>
        </p:grpSpPr>
        <p:sp>
          <p:nvSpPr>
            <p:cNvPr id="34" name="Freeform 9">
              <a:extLst>
                <a:ext uri="{FF2B5EF4-FFF2-40B4-BE49-F238E27FC236}">
                  <a16:creationId xmlns:a16="http://schemas.microsoft.com/office/drawing/2014/main" xmlns="" id="{B7D7C28A-98BC-BED0-009A-9A7DB3319141}"/>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TextBox 10">
              <a:extLst>
                <a:ext uri="{FF2B5EF4-FFF2-40B4-BE49-F238E27FC236}">
                  <a16:creationId xmlns:a16="http://schemas.microsoft.com/office/drawing/2014/main" xmlns="" id="{F5C216B9-21D9-13BD-5B86-2D2289F6BCDA}"/>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189"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6" name="Group 11">
            <a:extLst>
              <a:ext uri="{FF2B5EF4-FFF2-40B4-BE49-F238E27FC236}">
                <a16:creationId xmlns:a16="http://schemas.microsoft.com/office/drawing/2014/main" xmlns="" id="{DDC619A0-2C91-368B-DE79-5480AEFAC989}"/>
              </a:ext>
            </a:extLst>
          </p:cNvPr>
          <p:cNvGrpSpPr/>
          <p:nvPr/>
        </p:nvGrpSpPr>
        <p:grpSpPr>
          <a:xfrm>
            <a:off x="6104394" y="1388457"/>
            <a:ext cx="2066566" cy="3292132"/>
            <a:chOff x="0" y="0"/>
            <a:chExt cx="1302441" cy="2167467"/>
          </a:xfrm>
        </p:grpSpPr>
        <p:sp>
          <p:nvSpPr>
            <p:cNvPr id="37" name="Freeform 12">
              <a:extLst>
                <a:ext uri="{FF2B5EF4-FFF2-40B4-BE49-F238E27FC236}">
                  <a16:creationId xmlns:a16="http://schemas.microsoft.com/office/drawing/2014/main" xmlns="" id="{7322B471-6E36-E988-D38F-1ECFBF3DB068}"/>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13">
              <a:extLst>
                <a:ext uri="{FF2B5EF4-FFF2-40B4-BE49-F238E27FC236}">
                  <a16:creationId xmlns:a16="http://schemas.microsoft.com/office/drawing/2014/main" xmlns="" id="{8666451D-82E8-36AC-BC5A-C31D3FA38F86}"/>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189"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9" name="Freeform 14">
            <a:extLst>
              <a:ext uri="{FF2B5EF4-FFF2-40B4-BE49-F238E27FC236}">
                <a16:creationId xmlns:a16="http://schemas.microsoft.com/office/drawing/2014/main" xmlns="" id="{421C2A68-61DA-9BE5-F0F3-E7A669A7D364}"/>
              </a:ext>
            </a:extLst>
          </p:cNvPr>
          <p:cNvSpPr/>
          <p:nvPr/>
        </p:nvSpPr>
        <p:spPr>
          <a:xfrm>
            <a:off x="958426" y="976941"/>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Freeform 16">
            <a:extLst>
              <a:ext uri="{FF2B5EF4-FFF2-40B4-BE49-F238E27FC236}">
                <a16:creationId xmlns:a16="http://schemas.microsoft.com/office/drawing/2014/main" xmlns="" id="{995318F9-45BA-7673-AA5D-B21055563A73}"/>
              </a:ext>
            </a:extLst>
          </p:cNvPr>
          <p:cNvSpPr/>
          <p:nvPr/>
        </p:nvSpPr>
        <p:spPr>
          <a:xfrm>
            <a:off x="5769274" y="2208732"/>
            <a:ext cx="3152034" cy="437873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Freeform 18">
            <a:extLst>
              <a:ext uri="{FF2B5EF4-FFF2-40B4-BE49-F238E27FC236}">
                <a16:creationId xmlns:a16="http://schemas.microsoft.com/office/drawing/2014/main" xmlns="" id="{AEBEBB2C-AA60-7CCA-9252-35C8D4D51EC6}"/>
              </a:ext>
            </a:extLst>
          </p:cNvPr>
          <p:cNvSpPr/>
          <p:nvPr/>
        </p:nvSpPr>
        <p:spPr>
          <a:xfrm>
            <a:off x="5340858"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19">
            <a:extLst>
              <a:ext uri="{FF2B5EF4-FFF2-40B4-BE49-F238E27FC236}">
                <a16:creationId xmlns:a16="http://schemas.microsoft.com/office/drawing/2014/main" xmlns="" id="{2D500CE5-D357-A1DD-D67D-C174ADA18D90}"/>
              </a:ext>
            </a:extLst>
          </p:cNvPr>
          <p:cNvSpPr txBox="1"/>
          <p:nvPr/>
        </p:nvSpPr>
        <p:spPr>
          <a:xfrm>
            <a:off x="735609" y="2381972"/>
            <a:ext cx="4446784" cy="9797554"/>
          </a:xfrm>
          <a:prstGeom prst="rect">
            <a:avLst/>
          </a:prstGeom>
        </p:spPr>
        <p:txBody>
          <a:bodyPr wrap="square" lIns="0" tIns="0" rIns="0" bIns="0" rtlCol="0" anchor="t">
            <a:spAutoFit/>
          </a:bodyPr>
          <a:lstStyle/>
          <a:p>
            <a:pPr algn="just">
              <a:spcAft>
                <a:spcPts val="800"/>
              </a:spcAft>
            </a:pP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Từ khóa bí mật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ẩn sau ô cửa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gồm bốn chữ, để lật mở được các chữ, hs phải trả lời được các câu hỏi tương ứng.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378" rtl="0" eaLnBrk="1" fontAlgn="auto" latinLnBrk="0" hangingPunct="1">
              <a:spcBef>
                <a:spcPts val="0"/>
              </a:spcBef>
              <a:spcAft>
                <a:spcPts val="0"/>
              </a:spcAft>
              <a:buClr>
                <a:srgbClr val="000000"/>
              </a:buClr>
              <a:buSzTx/>
              <a:buFont typeface="Arial"/>
              <a:buNone/>
              <a:tabLst/>
              <a:defRPr/>
            </a:pPr>
            <a:endParaRPr kumimoji="0" lang="en-US" sz="7200" b="0" i="0" u="none" strike="noStrike" kern="0" cap="none" spc="0" normalizeH="0" baseline="0" noProof="0">
              <a:ln>
                <a:noFill/>
              </a:ln>
              <a:solidFill>
                <a:srgbClr val="232357">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457189" rtl="0" eaLnBrk="1" fontAlgn="auto" latinLnBrk="0" hangingPunct="1">
              <a:spcBef>
                <a:spcPts val="0"/>
              </a:spcBef>
              <a:spcAft>
                <a:spcPts val="0"/>
              </a:spcAft>
              <a:buClrTx/>
              <a:buSzTx/>
              <a:buFont typeface="Arial"/>
              <a:buNone/>
              <a:tabLst/>
              <a:defRPr/>
            </a:pPr>
            <a:endParaRPr kumimoji="0" lang="en-US" sz="44600" b="0" i="0" u="none" strike="noStrike" kern="1200" cap="none" spc="0" normalizeH="0" baseline="0" noProof="0">
              <a:ln>
                <a:noFill/>
              </a:ln>
              <a:solidFill>
                <a:srgbClr val="232357">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TextBox 20">
            <a:extLst>
              <a:ext uri="{FF2B5EF4-FFF2-40B4-BE49-F238E27FC236}">
                <a16:creationId xmlns:a16="http://schemas.microsoft.com/office/drawing/2014/main" xmlns="" id="{B501E313-7F9F-EE4C-5480-7DED62C4845E}"/>
              </a:ext>
            </a:extLst>
          </p:cNvPr>
          <p:cNvSpPr txBox="1"/>
          <p:nvPr/>
        </p:nvSpPr>
        <p:spPr>
          <a:xfrm>
            <a:off x="163329" y="1719467"/>
            <a:ext cx="3613394" cy="371897"/>
          </a:xfrm>
          <a:prstGeom prst="rect">
            <a:avLst/>
          </a:prstGeom>
        </p:spPr>
        <p:txBody>
          <a:bodyPr wrap="square" lIns="0" tIns="0" rIns="0" bIns="0" rtlCol="0" anchor="t">
            <a:spAutoFit/>
          </a:bodyPr>
          <a:lstStyle/>
          <a:p>
            <a:pPr marL="0" marR="0" lvl="0" indent="0" algn="ctr" defTabSz="457189" rtl="0" eaLnBrk="1" fontAlgn="auto" latinLnBrk="0" hangingPunct="1">
              <a:lnSpc>
                <a:spcPts val="2867"/>
              </a:lnSpc>
              <a:spcBef>
                <a:spcPct val="0"/>
              </a:spcBef>
              <a:spcAft>
                <a:spcPts val="0"/>
              </a:spcAft>
              <a:buClrTx/>
              <a:buSzTx/>
              <a:buFont typeface="Arial"/>
              <a:buNone/>
              <a:tabLst/>
              <a:defRPr/>
            </a:pPr>
            <a:r>
              <a:rPr kumimoji="0" lang="en-US" sz="3200" b="1" i="0" u="none" strike="noStrike" kern="1200" cap="none" spc="0" normalizeH="0" baseline="0" noProof="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rPr>
              <a:t>Ô cửa bí mật</a:t>
            </a:r>
          </a:p>
        </p:txBody>
      </p:sp>
    </p:spTree>
    <p:extLst>
      <p:ext uri="{BB962C8B-B14F-4D97-AF65-F5344CB8AC3E}">
        <p14:creationId xmlns:p14="http://schemas.microsoft.com/office/powerpoint/2010/main" val="241807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6874420-C77C-4568-AC55-2349EB20E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pic>
        <p:nvPicPr>
          <p:cNvPr id="8" name="图片 7">
            <a:extLst>
              <a:ext uri="{FF2B5EF4-FFF2-40B4-BE49-F238E27FC236}">
                <a16:creationId xmlns:a16="http://schemas.microsoft.com/office/drawing/2014/main" xmlns="" id="{F42C1C01-7D05-43E9-9C75-EAFA9DCA4246}"/>
              </a:ext>
            </a:extLst>
          </p:cNvPr>
          <p:cNvPicPr>
            <a:picLocks noChangeAspect="1"/>
          </p:cNvPicPr>
          <p:nvPr/>
        </p:nvPicPr>
        <p:blipFill>
          <a:blip r:embed="rId3">
            <a:extLst>
              <a:ext uri="{28A0092B-C50C-407E-A947-70E740481C1C}">
                <a14:useLocalDpi xmlns:a14="http://schemas.microsoft.com/office/drawing/2010/main" val="0"/>
              </a:ext>
            </a:extLst>
          </a:blip>
          <a:srcRect t="-1" b="1"/>
          <a:stretch>
            <a:fillRect/>
          </a:stretch>
        </p:blipFill>
        <p:spPr>
          <a:xfrm>
            <a:off x="-16866" y="-604"/>
            <a:ext cx="9144000" cy="5143500"/>
          </a:xfrm>
          <a:prstGeom prst="rect">
            <a:avLst/>
          </a:prstGeom>
        </p:spPr>
      </p:pic>
      <p:pic>
        <p:nvPicPr>
          <p:cNvPr id="9" name="图片 8">
            <a:extLst>
              <a:ext uri="{FF2B5EF4-FFF2-40B4-BE49-F238E27FC236}">
                <a16:creationId xmlns:a16="http://schemas.microsoft.com/office/drawing/2014/main" xmlns="" id="{50A77751-4B72-4E3D-AE71-9E9467A72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0021" y="2891729"/>
            <a:ext cx="4764094" cy="2679488"/>
          </a:xfrm>
          <a:prstGeom prst="rect">
            <a:avLst/>
          </a:prstGeom>
        </p:spPr>
      </p:pic>
      <p:pic>
        <p:nvPicPr>
          <p:cNvPr id="5" name="图片 4">
            <a:extLst>
              <a:ext uri="{FF2B5EF4-FFF2-40B4-BE49-F238E27FC236}">
                <a16:creationId xmlns:a16="http://schemas.microsoft.com/office/drawing/2014/main" xmlns="" id="{E726C19F-F3E3-47AA-85C0-6EE1DB78BC7F}"/>
              </a:ext>
            </a:extLst>
          </p:cNvPr>
          <p:cNvPicPr>
            <a:picLocks noChangeAspect="1"/>
          </p:cNvPicPr>
          <p:nvPr/>
        </p:nvPicPr>
        <p:blipFill>
          <a:blip r:embed="rId5">
            <a:extLst>
              <a:ext uri="{28A0092B-C50C-407E-A947-70E740481C1C}">
                <a14:useLocalDpi xmlns:a14="http://schemas.microsoft.com/office/drawing/2010/main" val="0"/>
              </a:ext>
            </a:extLst>
          </a:blip>
          <a:srcRect l="66138"/>
          <a:stretch>
            <a:fillRect/>
          </a:stretch>
        </p:blipFill>
        <p:spPr>
          <a:xfrm>
            <a:off x="7331834" y="2133599"/>
            <a:ext cx="1812166" cy="3009901"/>
          </a:xfrm>
          <a:prstGeom prst="rect">
            <a:avLst/>
          </a:prstGeom>
        </p:spPr>
      </p:pic>
      <p:grpSp>
        <p:nvGrpSpPr>
          <p:cNvPr id="2" name="组合 2">
            <a:extLst>
              <a:ext uri="{FF2B5EF4-FFF2-40B4-BE49-F238E27FC236}">
                <a16:creationId xmlns:a16="http://schemas.microsoft.com/office/drawing/2014/main" xmlns="" id="{8D1A1D50-A072-66A1-91B7-0F6A1C028C1A}"/>
              </a:ext>
            </a:extLst>
          </p:cNvPr>
          <p:cNvGrpSpPr/>
          <p:nvPr/>
        </p:nvGrpSpPr>
        <p:grpSpPr>
          <a:xfrm>
            <a:off x="3175422" y="499492"/>
            <a:ext cx="2793158" cy="611719"/>
            <a:chOff x="2755356" y="2467035"/>
            <a:chExt cx="3357968" cy="473484"/>
          </a:xfrm>
        </p:grpSpPr>
        <p:sp>
          <p:nvSpPr>
            <p:cNvPr id="4" name="Aitds7">
              <a:extLst>
                <a:ext uri="{FF2B5EF4-FFF2-40B4-BE49-F238E27FC236}">
                  <a16:creationId xmlns:a16="http://schemas.microsoft.com/office/drawing/2014/main" xmlns="" id="{D081A19B-6DE2-C897-6398-E9A6AE44C5FD}"/>
                </a:ext>
              </a:extLst>
            </p:cNvPr>
            <p:cNvSpPr/>
            <p:nvPr/>
          </p:nvSpPr>
          <p:spPr>
            <a:xfrm>
              <a:off x="2755356" y="2467035"/>
              <a:ext cx="3357968" cy="472756"/>
            </a:xfrm>
            <a:prstGeom prst="roundRect">
              <a:avLst>
                <a:gd name="adj" fmla="val 50000"/>
              </a:avLst>
            </a:prstGeom>
            <a:solidFill>
              <a:srgbClr val="EDBD12"/>
            </a:solidFill>
            <a:ln w="25400" cap="flat" cmpd="sng" algn="ctr">
              <a:noFill/>
              <a:prstDash val="solid"/>
            </a:ln>
            <a:effectLst/>
          </p:spPr>
          <p:txBody>
            <a:bodyPr rtlCol="0" anchor="ctr"/>
            <a:lstStyle/>
            <a:p>
              <a:pPr algn="ctr" defTabSz="685800">
                <a:buClrTx/>
                <a:defRPr/>
              </a:pPr>
              <a:endParaRPr lang="zh-CN" altLang="en-US" sz="4000">
                <a:solidFill>
                  <a:prstClr val="white"/>
                </a:solidFill>
                <a:latin typeface="Times New Roman" panose="02020603050405020304" pitchFamily="18" charset="0"/>
                <a:cs typeface="Times New Roman" panose="02020603050405020304" pitchFamily="18" charset="0"/>
                <a:sym typeface="+mn-lt"/>
              </a:endParaRPr>
            </a:p>
          </p:txBody>
        </p:sp>
        <p:sp>
          <p:nvSpPr>
            <p:cNvPr id="6" name="Aitds8">
              <a:extLst>
                <a:ext uri="{FF2B5EF4-FFF2-40B4-BE49-F238E27FC236}">
                  <a16:creationId xmlns:a16="http://schemas.microsoft.com/office/drawing/2014/main" xmlns="" id="{9D3DD109-4D3D-47F6-7564-2868F20A4B31}"/>
                </a:ext>
              </a:extLst>
            </p:cNvPr>
            <p:cNvSpPr txBox="1"/>
            <p:nvPr/>
          </p:nvSpPr>
          <p:spPr>
            <a:xfrm>
              <a:off x="3370665" y="2467035"/>
              <a:ext cx="2332054" cy="473484"/>
            </a:xfrm>
            <a:prstGeom prst="rect">
              <a:avLst/>
            </a:prstGeom>
          </p:spPr>
          <p:txBody>
            <a:bodyPr vert="horz" lIns="68580" tIns="34290" rIns="68580" bIns="3429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dist" defTabSz="685800">
                <a:buClrTx/>
                <a:defRPr/>
              </a:pPr>
              <a:r>
                <a:rPr lang="en-US" altLang="zh-CN" sz="4000" b="1" dirty="0">
                  <a:solidFill>
                    <a:srgbClr val="FF0000"/>
                  </a:solidFill>
                  <a:latin typeface="Times New Roman" panose="02020603050405020304" pitchFamily="18" charset="0"/>
                  <a:ea typeface="Source Han Sans SC"/>
                  <a:cs typeface="Times New Roman" panose="02020603050405020304" pitchFamily="18" charset="0"/>
                  <a:sym typeface="+mn-lt"/>
                </a:rPr>
                <a:t>I</a:t>
              </a:r>
              <a:endParaRPr lang="zh-CN" altLang="en-US" sz="4000" b="1" dirty="0">
                <a:solidFill>
                  <a:srgbClr val="FF0000"/>
                </a:solidFill>
                <a:latin typeface="Times New Roman" panose="02020603050405020304" pitchFamily="18" charset="0"/>
                <a:ea typeface="+mn-ea"/>
                <a:cs typeface="Times New Roman" panose="02020603050405020304" pitchFamily="18" charset="0"/>
                <a:sym typeface="+mn-lt"/>
              </a:endParaRPr>
            </a:p>
          </p:txBody>
        </p:sp>
      </p:grpSp>
      <p:sp>
        <p:nvSpPr>
          <p:cNvPr id="7" name="Aitds8">
            <a:extLst>
              <a:ext uri="{FF2B5EF4-FFF2-40B4-BE49-F238E27FC236}">
                <a16:creationId xmlns:a16="http://schemas.microsoft.com/office/drawing/2014/main" xmlns="" id="{12E4F443-5C73-611A-EF6F-DFBC000BAE8A}"/>
              </a:ext>
            </a:extLst>
          </p:cNvPr>
          <p:cNvSpPr txBox="1"/>
          <p:nvPr/>
        </p:nvSpPr>
        <p:spPr>
          <a:xfrm>
            <a:off x="612513" y="1238952"/>
            <a:ext cx="8407700" cy="847292"/>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Thực</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hành</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đọc</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và</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tìm</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hiểu</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chung</a:t>
            </a:r>
            <a:endPar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endParaRPr>
          </a:p>
        </p:txBody>
      </p:sp>
    </p:spTree>
    <p:extLst>
      <p:ext uri="{BB962C8B-B14F-4D97-AF65-F5344CB8AC3E}">
        <p14:creationId xmlns:p14="http://schemas.microsoft.com/office/powerpoint/2010/main" val="663044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nodeType="afterGroup">
                            <p:stCondLst>
                              <p:cond delay="1500"/>
                            </p:stCondLst>
                            <p:childTnLst>
                              <p:par>
                                <p:cTn id="15" presetID="4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Google Shape;483;p39">
            <a:extLst>
              <a:ext uri="{FF2B5EF4-FFF2-40B4-BE49-F238E27FC236}">
                <a16:creationId xmlns:a16="http://schemas.microsoft.com/office/drawing/2014/main" xmlns="" id="{AB6948F7-D544-F31C-0342-2FE3A6B4B4DC}"/>
              </a:ext>
            </a:extLst>
          </p:cNvPr>
          <p:cNvSpPr txBox="1">
            <a:spLocks noGrp="1"/>
          </p:cNvSpPr>
          <p:nvPr>
            <p:ph type="title"/>
          </p:nvPr>
        </p:nvSpPr>
        <p:spPr>
          <a:xfrm>
            <a:off x="3164250" y="897588"/>
            <a:ext cx="1941150" cy="143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n</a:t>
            </a:r>
            <a:r>
              <a:rPr lang="en" sz="5400" b="1">
                <a:latin typeface="Times New Roman" panose="02020603050405020304" pitchFamily="18" charset="0"/>
                <a:cs typeface="Times New Roman" panose="02020603050405020304" pitchFamily="18" charset="0"/>
              </a:rPr>
              <a:t>hất</a:t>
            </a:r>
            <a:endParaRPr sz="5400" b="1">
              <a:latin typeface="Times New Roman" panose="02020603050405020304" pitchFamily="18" charset="0"/>
              <a:cs typeface="Times New Roman" panose="02020603050405020304" pitchFamily="18" charset="0"/>
            </a:endParaRPr>
          </a:p>
        </p:txBody>
      </p:sp>
      <p:sp>
        <p:nvSpPr>
          <p:cNvPr id="9" name="Google Shape;483;p39">
            <a:extLst>
              <a:ext uri="{FF2B5EF4-FFF2-40B4-BE49-F238E27FC236}">
                <a16:creationId xmlns:a16="http://schemas.microsoft.com/office/drawing/2014/main" xmlns="" id="{F519DA5B-88D3-84CA-49E0-BD70225DDE58}"/>
              </a:ext>
            </a:extLst>
          </p:cNvPr>
          <p:cNvSpPr txBox="1">
            <a:spLocks/>
          </p:cNvSpPr>
          <p:nvPr/>
        </p:nvSpPr>
        <p:spPr>
          <a:xfrm>
            <a:off x="5755050" y="2571750"/>
            <a:ext cx="1941150" cy="1432500"/>
          </a:xfrm>
          <a:prstGeom prst="rect">
            <a:avLst/>
          </a:prstGeom>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US" sz="5400" b="1">
                <a:solidFill>
                  <a:prstClr val="black"/>
                </a:solidFill>
                <a:latin typeface="Times New Roman" panose="02020603050405020304" pitchFamily="18" charset="0"/>
                <a:cs typeface="Times New Roman" panose="02020603050405020304" pitchFamily="18" charset="0"/>
              </a:rPr>
              <a:t>hỏa</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sym typeface="Arial"/>
            </a:endParaRPr>
          </a:p>
        </p:txBody>
      </p:sp>
      <p:sp>
        <p:nvSpPr>
          <p:cNvPr id="10" name="Google Shape;483;p39">
            <a:extLst>
              <a:ext uri="{FF2B5EF4-FFF2-40B4-BE49-F238E27FC236}">
                <a16:creationId xmlns:a16="http://schemas.microsoft.com/office/drawing/2014/main" xmlns="" id="{AC370C51-72F8-ED54-5049-FACC7FF87DF0}"/>
              </a:ext>
            </a:extLst>
          </p:cNvPr>
          <p:cNvSpPr txBox="1">
            <a:spLocks/>
          </p:cNvSpPr>
          <p:nvPr/>
        </p:nvSpPr>
        <p:spPr>
          <a:xfrm>
            <a:off x="5755050" y="897588"/>
            <a:ext cx="1941150" cy="1432500"/>
          </a:xfrm>
          <a:prstGeom prst="rect">
            <a:avLst/>
          </a:prstGeom>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lang="en-US" sz="5400" b="1">
                <a:solidFill>
                  <a:prstClr val="black"/>
                </a:solidFill>
                <a:latin typeface="Times New Roman" panose="02020603050405020304" pitchFamily="18" charset="0"/>
                <a:cs typeface="Times New Roman" panose="02020603050405020304" pitchFamily="18" charset="0"/>
              </a:rPr>
              <a:t>t</a:t>
            </a: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sym typeface="Arial"/>
              </a:rPr>
              <a:t>hủy</a:t>
            </a:r>
          </a:p>
        </p:txBody>
      </p:sp>
      <p:sp>
        <p:nvSpPr>
          <p:cNvPr id="11" name="Google Shape;483;p39">
            <a:extLst>
              <a:ext uri="{FF2B5EF4-FFF2-40B4-BE49-F238E27FC236}">
                <a16:creationId xmlns:a16="http://schemas.microsoft.com/office/drawing/2014/main" xmlns="" id="{B7F713CF-FFFE-9FDD-6CE4-BB52CEDE00A1}"/>
              </a:ext>
            </a:extLst>
          </p:cNvPr>
          <p:cNvSpPr txBox="1">
            <a:spLocks/>
          </p:cNvSpPr>
          <p:nvPr/>
        </p:nvSpPr>
        <p:spPr>
          <a:xfrm>
            <a:off x="3164250" y="2571750"/>
            <a:ext cx="1941150" cy="1432500"/>
          </a:xfrm>
          <a:prstGeom prst="rect">
            <a:avLst/>
          </a:prstGeom>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sym typeface="Arial"/>
              </a:rPr>
              <a:t>nhì</a:t>
            </a:r>
          </a:p>
        </p:txBody>
      </p:sp>
      <p:pic>
        <p:nvPicPr>
          <p:cNvPr id="5" name="Picture 4">
            <a:extLst>
              <a:ext uri="{FF2B5EF4-FFF2-40B4-BE49-F238E27FC236}">
                <a16:creationId xmlns:a16="http://schemas.microsoft.com/office/drawing/2014/main" xmlns=""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52"/>
            <a:ext cx="9143996" cy="5142595"/>
          </a:xfrm>
          <a:prstGeom prst="rect">
            <a:avLst/>
          </a:prstGeom>
        </p:spPr>
      </p:pic>
      <p:pic>
        <p:nvPicPr>
          <p:cNvPr id="32" name="1b" descr="A close up of a logo&#10;&#10;Description generated with high confidence">
            <a:extLst>
              <a:ext uri="{FF2B5EF4-FFF2-40B4-BE49-F238E27FC236}">
                <a16:creationId xmlns:a16="http://schemas.microsoft.com/office/drawing/2014/main" xmlns=""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0863" y="824500"/>
            <a:ext cx="2414225" cy="1682642"/>
          </a:xfrm>
          <a:prstGeom prst="rect">
            <a:avLst/>
          </a:prstGeom>
        </p:spPr>
      </p:pic>
      <p:pic>
        <p:nvPicPr>
          <p:cNvPr id="34" name="2b">
            <a:extLst>
              <a:ext uri="{FF2B5EF4-FFF2-40B4-BE49-F238E27FC236}">
                <a16:creationId xmlns:a16="http://schemas.microsoft.com/office/drawing/2014/main" xmlns=""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8874" y="824500"/>
            <a:ext cx="2409653" cy="1691787"/>
          </a:xfrm>
          <a:prstGeom prst="rect">
            <a:avLst/>
          </a:prstGeom>
        </p:spPr>
      </p:pic>
      <p:pic>
        <p:nvPicPr>
          <p:cNvPr id="36" name="3b">
            <a:extLst>
              <a:ext uri="{FF2B5EF4-FFF2-40B4-BE49-F238E27FC236}">
                <a16:creationId xmlns:a16="http://schemas.microsoft.com/office/drawing/2014/main" xmlns=""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6298" y="2562891"/>
            <a:ext cx="2395936" cy="1668925"/>
          </a:xfrm>
          <a:prstGeom prst="rect">
            <a:avLst/>
          </a:prstGeom>
        </p:spPr>
      </p:pic>
      <p:pic>
        <p:nvPicPr>
          <p:cNvPr id="38" name="4b" descr="A close up of a logo&#10;&#10;Description generated with high confidence">
            <a:extLst>
              <a:ext uri="{FF2B5EF4-FFF2-40B4-BE49-F238E27FC236}">
                <a16:creationId xmlns:a16="http://schemas.microsoft.com/office/drawing/2014/main" xmlns=""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3449" y="2578673"/>
            <a:ext cx="2382218" cy="1668925"/>
          </a:xfrm>
          <a:prstGeom prst="rect">
            <a:avLst/>
          </a:prstGeom>
        </p:spPr>
      </p:pic>
      <p:pic>
        <p:nvPicPr>
          <p:cNvPr id="40" name="1a">
            <a:hlinkClick r:id="rId9" action="ppaction://hlinksldjump"/>
            <a:extLst>
              <a:ext uri="{FF2B5EF4-FFF2-40B4-BE49-F238E27FC236}">
                <a16:creationId xmlns:a16="http://schemas.microsoft.com/office/drawing/2014/main" xmlns=""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5435" y="820182"/>
            <a:ext cx="2409653" cy="1734220"/>
          </a:xfrm>
          <a:prstGeom prst="rect">
            <a:avLst/>
          </a:prstGeom>
        </p:spPr>
      </p:pic>
      <p:pic>
        <p:nvPicPr>
          <p:cNvPr id="41" name="2a">
            <a:hlinkClick r:id="rId11" action="ppaction://hlinksldjump"/>
            <a:extLst>
              <a:ext uri="{FF2B5EF4-FFF2-40B4-BE49-F238E27FC236}">
                <a16:creationId xmlns:a16="http://schemas.microsoft.com/office/drawing/2014/main" xmlns=""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4625" y="821656"/>
            <a:ext cx="2403902" cy="1728803"/>
          </a:xfrm>
          <a:prstGeom prst="rect">
            <a:avLst/>
          </a:prstGeom>
        </p:spPr>
      </p:pic>
      <p:pic>
        <p:nvPicPr>
          <p:cNvPr id="42" name="3a">
            <a:hlinkClick r:id="rId13" action="ppaction://hlinksldjump"/>
            <a:extLst>
              <a:ext uri="{FF2B5EF4-FFF2-40B4-BE49-F238E27FC236}">
                <a16:creationId xmlns:a16="http://schemas.microsoft.com/office/drawing/2014/main" xmlns=""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5441" y="2567292"/>
            <a:ext cx="2382218" cy="1718471"/>
          </a:xfrm>
          <a:prstGeom prst="rect">
            <a:avLst/>
          </a:prstGeom>
        </p:spPr>
      </p:pic>
      <p:pic>
        <p:nvPicPr>
          <p:cNvPr id="43" name="4a">
            <a:hlinkClick r:id="rId15" action="ppaction://hlinksldjump"/>
            <a:extLst>
              <a:ext uri="{FF2B5EF4-FFF2-40B4-BE49-F238E27FC236}">
                <a16:creationId xmlns:a16="http://schemas.microsoft.com/office/drawing/2014/main" xmlns=""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45573" y="2573237"/>
            <a:ext cx="2380094" cy="17313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59008">
            <a:off x="8684875" y="2142858"/>
            <a:ext cx="181384" cy="147147"/>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770510">
            <a:off x="1376536" y="1870144"/>
            <a:ext cx="722936" cy="692573"/>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57569" y="3701194"/>
            <a:ext cx="379718" cy="379718"/>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5805" y="108462"/>
            <a:ext cx="651482" cy="483182"/>
          </a:xfrm>
          <a:prstGeom prst="rect">
            <a:avLst/>
          </a:prstGeom>
        </p:spPr>
      </p:pic>
      <p:pic>
        <p:nvPicPr>
          <p:cNvPr id="4" name="Picture 3">
            <a:hlinkClick r:id="" action="ppaction://noaction"/>
            <a:extLst>
              <a:ext uri="{FF2B5EF4-FFF2-40B4-BE49-F238E27FC236}">
                <a16:creationId xmlns:a16="http://schemas.microsoft.com/office/drawing/2014/main" xmlns="" id="{490A87E2-6F22-4B14-A9C6-16CD95B0AB62}"/>
              </a:ext>
            </a:extLst>
          </p:cNvPr>
          <p:cNvPicPr>
            <a:picLocks noChangeAspect="1"/>
          </p:cNvPicPr>
          <p:nvPr/>
        </p:nvPicPr>
        <p:blipFill rotWithShape="1">
          <a:blip r:embed="rId21">
            <a:extLst>
              <a:ext uri="{28A0092B-C50C-407E-A947-70E740481C1C}">
                <a14:useLocalDpi xmlns:a14="http://schemas.microsoft.com/office/drawing/2010/main" val="0"/>
              </a:ext>
            </a:extLst>
          </a:blip>
          <a:srcRect t="10052" b="11202"/>
          <a:stretch/>
        </p:blipFill>
        <p:spPr>
          <a:xfrm>
            <a:off x="5584984" y="4664869"/>
            <a:ext cx="1129685" cy="418624"/>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D96EE69B-5FE2-9E77-F3E8-870C57717BAF}"/>
              </a:ext>
            </a:extLst>
          </p:cNvPr>
          <p:cNvSpPr/>
          <p:nvPr/>
        </p:nvSpPr>
        <p:spPr>
          <a:xfrm>
            <a:off x="7197859" y="71110"/>
            <a:ext cx="1811670" cy="41685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Từ khóa</a:t>
            </a:r>
          </a:p>
        </p:txBody>
      </p:sp>
      <p:sp>
        <p:nvSpPr>
          <p:cNvPr id="12" name="Rectangle: Rounded Corners 11">
            <a:hlinkClick r:id="" action="ppaction://noaction"/>
            <a:extLst>
              <a:ext uri="{FF2B5EF4-FFF2-40B4-BE49-F238E27FC236}">
                <a16:creationId xmlns:a16="http://schemas.microsoft.com/office/drawing/2014/main" xmlns="" id="{AFB43B06-B375-6F57-519E-C7E6F0DA6C13}"/>
              </a:ext>
            </a:extLst>
          </p:cNvPr>
          <p:cNvSpPr/>
          <p:nvPr/>
        </p:nvSpPr>
        <p:spPr>
          <a:xfrm>
            <a:off x="7625494" y="4653766"/>
            <a:ext cx="1453029" cy="4186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white"/>
                </a:solidFill>
                <a:effectLst/>
                <a:uLnTx/>
                <a:uFillTx/>
                <a:latin typeface="Calibri" panose="020F0502020204030204"/>
                <a:ea typeface="+mn-ea"/>
                <a:cs typeface="+mn-cs"/>
                <a:sym typeface="Arial"/>
              </a:rPr>
              <a:t>Vận dụng</a:t>
            </a:r>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642A397-0AAD-8E30-4E64-2DD8911BEAA3}"/>
              </a:ext>
            </a:extLst>
          </p:cNvPr>
          <p:cNvPicPr>
            <a:picLocks noChangeAspect="1"/>
          </p:cNvPicPr>
          <p:nvPr/>
        </p:nvPicPr>
        <p:blipFill>
          <a:blip r:embed="rId3"/>
          <a:stretch>
            <a:fillRect/>
          </a:stretch>
        </p:blipFill>
        <p:spPr>
          <a:xfrm>
            <a:off x="0" y="1255"/>
            <a:ext cx="9144000" cy="5140990"/>
          </a:xfrm>
          <a:prstGeom prst="rect">
            <a:avLst/>
          </a:prstGeom>
        </p:spPr>
      </p:pic>
      <p:sp>
        <p:nvSpPr>
          <p:cNvPr id="4" name="Snip Diagonal Corner Rectangle 3"/>
          <p:cNvSpPr/>
          <p:nvPr/>
        </p:nvSpPr>
        <p:spPr>
          <a:xfrm>
            <a:off x="1451207" y="618743"/>
            <a:ext cx="6464808" cy="1814968"/>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u="sng" dirty="0">
                <a:solidFill>
                  <a:schemeClr val="tx1"/>
                </a:solidFill>
                <a:latin typeface="+mj-lt"/>
              </a:rPr>
              <a:t>Câu 1</a:t>
            </a:r>
            <a:r>
              <a:rPr lang="vi-VN" sz="2400" i="1" dirty="0">
                <a:solidFill>
                  <a:schemeClr val="tx1"/>
                </a:solidFill>
                <a:latin typeface="+mj-lt"/>
              </a:rPr>
              <a:t>: Đây là hiện tượng lũ, nước với lưu lượng lớn đổ từ trên cao xuống thấp với địa hình khép kín tại các hang hoặc khe suối nhỏ, thường hẹp và có dạng ống. </a:t>
            </a:r>
            <a:endParaRPr lang="en-US" sz="2400" dirty="0">
              <a:solidFill>
                <a:schemeClr val="tx1"/>
              </a:solidFill>
              <a:latin typeface="+mj-lt"/>
            </a:endParaRPr>
          </a:p>
        </p:txBody>
      </p:sp>
      <p:sp>
        <p:nvSpPr>
          <p:cNvPr id="5" name="Snip Diagonal Corner Rectangle 4"/>
          <p:cNvSpPr/>
          <p:nvPr/>
        </p:nvSpPr>
        <p:spPr>
          <a:xfrm>
            <a:off x="1574651" y="2571750"/>
            <a:ext cx="6217920" cy="87338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sym typeface="Arial"/>
              </a:rPr>
              <a:t>Lũ</a:t>
            </a:r>
            <a:r>
              <a:rPr kumimoji="0" lang="en-US" sz="3400" b="1" i="0" u="none" strike="noStrike" kern="0" cap="none" spc="0" normalizeH="0" noProof="0" dirty="0">
                <a:ln>
                  <a:noFill/>
                </a:ln>
                <a:solidFill>
                  <a:srgbClr val="FF0000"/>
                </a:solidFill>
                <a:effectLst/>
                <a:uLnTx/>
                <a:uFillTx/>
                <a:latin typeface="Times New Roman" panose="02020603050405020304" pitchFamily="18" charset="0"/>
                <a:ea typeface="+mn-ea"/>
                <a:cs typeface="+mn-cs"/>
                <a:sym typeface="Arial"/>
              </a:rPr>
              <a:t> </a:t>
            </a:r>
            <a:r>
              <a:rPr kumimoji="0" lang="en-US" sz="3400" b="1" i="0" u="none" strike="noStrike" kern="0" cap="none" spc="0" normalizeH="0" noProof="0" dirty="0" err="1">
                <a:ln>
                  <a:noFill/>
                </a:ln>
                <a:solidFill>
                  <a:srgbClr val="FF0000"/>
                </a:solidFill>
                <a:effectLst/>
                <a:uLnTx/>
                <a:uFillTx/>
                <a:latin typeface="Times New Roman" panose="02020603050405020304" pitchFamily="18" charset="0"/>
                <a:ea typeface="+mn-ea"/>
                <a:cs typeface="+mn-cs"/>
                <a:sym typeface="Arial"/>
              </a:rPr>
              <a:t>ống</a:t>
            </a:r>
            <a:endParaRPr kumimoji="0" lang="en-US" sz="3400" b="1" i="0" u="none" strike="noStrike" kern="0" cap="none" spc="0" normalizeH="0" baseline="0" noProof="0" dirty="0">
              <a:ln>
                <a:noFill/>
              </a:ln>
              <a:solidFill>
                <a:srgbClr val="FF0000"/>
              </a:solidFill>
              <a:effectLst/>
              <a:uLnTx/>
              <a:uFillTx/>
              <a:latin typeface="Calibri Light" panose="020F0302020204030204"/>
              <a:ea typeface="+mn-ea"/>
              <a:cs typeface="+mn-cs"/>
              <a:sym typeface="Arial"/>
            </a:endParaRPr>
          </a:p>
        </p:txBody>
      </p:sp>
      <p:sp>
        <p:nvSpPr>
          <p:cNvPr id="6" name="Pentagon 5">
            <a:hlinkClick r:id="rId4" action="ppaction://hlinksldjump"/>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23141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0815264-D28F-AC98-2A4D-F55DBEA86CD8}"/>
              </a:ext>
            </a:extLst>
          </p:cNvPr>
          <p:cNvPicPr>
            <a:picLocks noChangeAspect="1"/>
          </p:cNvPicPr>
          <p:nvPr/>
        </p:nvPicPr>
        <p:blipFill>
          <a:blip r:embed="rId3"/>
          <a:stretch>
            <a:fillRect/>
          </a:stretch>
        </p:blipFill>
        <p:spPr>
          <a:xfrm>
            <a:off x="0" y="1255"/>
            <a:ext cx="9144000" cy="5140990"/>
          </a:xfrm>
          <a:prstGeom prst="rect">
            <a:avLst/>
          </a:prstGeom>
        </p:spPr>
      </p:pic>
      <p:sp>
        <p:nvSpPr>
          <p:cNvPr id="4" name="Snip Diagonal Corner Rectangle 3"/>
          <p:cNvSpPr/>
          <p:nvPr/>
        </p:nvSpPr>
        <p:spPr>
          <a:xfrm>
            <a:off x="1478101" y="679883"/>
            <a:ext cx="6464808" cy="1783918"/>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i="1" u="sng" dirty="0">
                <a:solidFill>
                  <a:schemeClr val="tx1"/>
                </a:solidFill>
                <a:latin typeface="+mj-lt"/>
              </a:rPr>
              <a:t>Câu 2:</a:t>
            </a:r>
            <a:r>
              <a:rPr lang="vi-VN" sz="3200" i="1" dirty="0">
                <a:solidFill>
                  <a:schemeClr val="tx1"/>
                </a:solidFill>
                <a:latin typeface="+mj-lt"/>
              </a:rPr>
              <a:t> </a:t>
            </a:r>
            <a:r>
              <a:rPr lang="en-US" sz="3200" i="1" dirty="0" err="1">
                <a:solidFill>
                  <a:schemeClr val="tx1"/>
                </a:solidFill>
                <a:latin typeface="Times New Roman" panose="02020603050405020304" pitchFamily="18" charset="0"/>
                <a:cs typeface="Times New Roman" panose="02020603050405020304" pitchFamily="18" charset="0"/>
              </a:rPr>
              <a:t>Lúc</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thủy</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triều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dâng</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lên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cao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nhất</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gọi</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là</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gì</a:t>
            </a:r>
            <a:r>
              <a:rPr lang="en-US" sz="3200" i="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601545" y="2679699"/>
            <a:ext cx="6217920" cy="72509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sym typeface="Arial"/>
              </a:rPr>
              <a:t>Triều</a:t>
            </a:r>
            <a:r>
              <a:rPr kumimoji="0" lang="en-US" sz="3200" b="1" i="0" u="none" strike="noStrike" kern="0" cap="none" spc="0" normalizeH="0" noProof="0" dirty="0">
                <a:ln>
                  <a:noFill/>
                </a:ln>
                <a:solidFill>
                  <a:srgbClr val="FF0000"/>
                </a:solidFill>
                <a:effectLst/>
                <a:uLnTx/>
                <a:uFillTx/>
                <a:latin typeface="Times New Roman" panose="02020603050405020304" pitchFamily="18" charset="0"/>
                <a:ea typeface="+mn-ea"/>
                <a:cs typeface="+mn-cs"/>
                <a:sym typeface="Arial"/>
              </a:rPr>
              <a:t> </a:t>
            </a:r>
            <a:r>
              <a:rPr kumimoji="0" lang="en-US" sz="3200" b="1" i="0" u="none" strike="noStrike" kern="0" cap="none" spc="0" normalizeH="0" noProof="0" dirty="0" err="1">
                <a:ln>
                  <a:noFill/>
                </a:ln>
                <a:solidFill>
                  <a:srgbClr val="FF0000"/>
                </a:solidFill>
                <a:effectLst/>
                <a:uLnTx/>
                <a:uFillTx/>
                <a:latin typeface="Times New Roman" panose="02020603050405020304" pitchFamily="18" charset="0"/>
                <a:ea typeface="+mn-ea"/>
                <a:cs typeface="+mn-cs"/>
                <a:sym typeface="Arial"/>
              </a:rPr>
              <a:t>cường</a:t>
            </a:r>
            <a:endParaRPr kumimoji="0" lang="en-US" sz="6600" b="1" i="0" u="none" strike="noStrike" kern="0" cap="none" spc="0" normalizeH="0" baseline="0" noProof="0" dirty="0">
              <a:ln>
                <a:noFill/>
              </a:ln>
              <a:solidFill>
                <a:srgbClr val="FF0000"/>
              </a:solidFill>
              <a:effectLst/>
              <a:uLnTx/>
              <a:uFillTx/>
              <a:latin typeface="Calibri Light" panose="020F0302020204030204"/>
              <a:ea typeface="+mn-ea"/>
              <a:cs typeface="+mn-cs"/>
              <a:sym typeface="Arial"/>
            </a:endParaRPr>
          </a:p>
        </p:txBody>
      </p:sp>
      <p:sp>
        <p:nvSpPr>
          <p:cNvPr id="3" name="Pentagon 5">
            <a:hlinkClick r:id="rId4" action="ppaction://hlinksldjump"/>
            <a:extLst>
              <a:ext uri="{FF2B5EF4-FFF2-40B4-BE49-F238E27FC236}">
                <a16:creationId xmlns:a16="http://schemas.microsoft.com/office/drawing/2014/main" xmlns="" id="{C3C00FC6-F4B5-64A1-C935-E921EB81F044}"/>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221697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AEB3E58-F044-98EE-8A5A-41A62A1087C8}"/>
              </a:ext>
            </a:extLst>
          </p:cNvPr>
          <p:cNvPicPr>
            <a:picLocks noChangeAspect="1"/>
          </p:cNvPicPr>
          <p:nvPr/>
        </p:nvPicPr>
        <p:blipFill>
          <a:blip r:embed="rId3"/>
          <a:stretch>
            <a:fillRect/>
          </a:stretch>
        </p:blipFill>
        <p:spPr>
          <a:xfrm>
            <a:off x="0" y="1255"/>
            <a:ext cx="9144000" cy="5140990"/>
          </a:xfrm>
          <a:prstGeom prst="rect">
            <a:avLst/>
          </a:prstGeom>
        </p:spPr>
      </p:pic>
      <p:sp>
        <p:nvSpPr>
          <p:cNvPr id="4" name="Snip Diagonal Corner Rectangle 3"/>
          <p:cNvSpPr/>
          <p:nvPr/>
        </p:nvSpPr>
        <p:spPr>
          <a:xfrm>
            <a:off x="194879" y="621583"/>
            <a:ext cx="8754241" cy="1685693"/>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i="1" u="sng" dirty="0">
                <a:solidFill>
                  <a:schemeClr val="tx1"/>
                </a:solidFill>
                <a:latin typeface="+mj-lt"/>
              </a:rPr>
              <a:t>Câu 3:</a:t>
            </a:r>
            <a:r>
              <a:rPr lang="vi-VN" sz="3200" i="1" dirty="0">
                <a:solidFill>
                  <a:schemeClr val="tx1"/>
                </a:solidFill>
                <a:latin typeface="+mj-lt"/>
              </a:rPr>
              <a:t> Điền từ còn thiếu vào câu sau: “Không chỉ gây thiệt hại về vật chất mà lũ lụt còn gây thiệt hại cả về..., cướp đi sinh mạng của rất nhiều người.</a:t>
            </a:r>
            <a:endParaRPr lang="en-US" sz="3200" dirty="0">
              <a:solidFill>
                <a:schemeClr val="tx1"/>
              </a:solidFill>
              <a:latin typeface="+mj-lt"/>
            </a:endParaRPr>
          </a:p>
        </p:txBody>
      </p:sp>
      <p:sp>
        <p:nvSpPr>
          <p:cNvPr id="5" name="Snip Diagonal Corner Rectangle 4"/>
          <p:cNvSpPr/>
          <p:nvPr/>
        </p:nvSpPr>
        <p:spPr>
          <a:xfrm>
            <a:off x="1695674" y="2571750"/>
            <a:ext cx="6217920" cy="85994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sym typeface="Arial"/>
              </a:rPr>
              <a:t>Con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sym typeface="Arial"/>
              </a:rPr>
              <a:t>người</a:t>
            </a:r>
            <a:endParaRPr kumimoji="0" lang="en-US" sz="3600" b="1" i="0" u="none" strike="noStrike" kern="0" cap="none" spc="0" normalizeH="0" baseline="0" noProof="0" dirty="0">
              <a:ln>
                <a:noFill/>
              </a:ln>
              <a:solidFill>
                <a:srgbClr val="FF0000"/>
              </a:solidFill>
              <a:effectLst/>
              <a:uLnTx/>
              <a:uFillTx/>
              <a:latin typeface="Calibri Light" panose="020F0302020204030204"/>
              <a:ea typeface="+mn-ea"/>
              <a:cs typeface="+mn-cs"/>
              <a:sym typeface="Arial"/>
            </a:endParaRPr>
          </a:p>
        </p:txBody>
      </p:sp>
      <p:sp>
        <p:nvSpPr>
          <p:cNvPr id="3" name="Pentagon 5">
            <a:hlinkClick r:id="rId4" action="ppaction://hlinksldjump"/>
            <a:extLst>
              <a:ext uri="{FF2B5EF4-FFF2-40B4-BE49-F238E27FC236}">
                <a16:creationId xmlns:a16="http://schemas.microsoft.com/office/drawing/2014/main" xmlns="" id="{5C6FE6AA-0740-D184-529A-50F587287DBD}"/>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330997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0CED173-719E-9058-A01B-B2ACCC11244E}"/>
              </a:ext>
            </a:extLst>
          </p:cNvPr>
          <p:cNvPicPr>
            <a:picLocks noChangeAspect="1"/>
          </p:cNvPicPr>
          <p:nvPr/>
        </p:nvPicPr>
        <p:blipFill>
          <a:blip r:embed="rId3"/>
          <a:stretch>
            <a:fillRect/>
          </a:stretch>
        </p:blipFill>
        <p:spPr>
          <a:xfrm>
            <a:off x="0" y="1255"/>
            <a:ext cx="9144000" cy="5140990"/>
          </a:xfrm>
          <a:prstGeom prst="rect">
            <a:avLst/>
          </a:prstGeom>
        </p:spPr>
      </p:pic>
      <p:sp>
        <p:nvSpPr>
          <p:cNvPr id="4" name="Snip Diagonal Corner Rectangle 3"/>
          <p:cNvSpPr/>
          <p:nvPr/>
        </p:nvSpPr>
        <p:spPr>
          <a:xfrm>
            <a:off x="1002082" y="647700"/>
            <a:ext cx="7525691" cy="192405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400" i="1" u="sng" dirty="0">
                <a:solidFill>
                  <a:schemeClr val="tx1"/>
                </a:solidFill>
                <a:latin typeface="+mj-lt"/>
              </a:rPr>
              <a:t>Câu 4</a:t>
            </a:r>
            <a:r>
              <a:rPr lang="vi-VN" sz="3400" i="1" dirty="0">
                <a:solidFill>
                  <a:schemeClr val="tx1"/>
                </a:solidFill>
                <a:latin typeface="+mj-lt"/>
              </a:rPr>
              <a:t>: </a:t>
            </a:r>
            <a:r>
              <a:rPr lang="vi-VN" sz="3400" b="1" i="1" dirty="0">
                <a:solidFill>
                  <a:schemeClr val="tx1"/>
                </a:solidFill>
                <a:latin typeface="Times New Roman" panose="02020603050405020304" pitchFamily="18" charset="0"/>
                <a:cs typeface="Times New Roman" panose="02020603050405020304" pitchFamily="18" charset="0"/>
              </a:rPr>
              <a:t>Đây là một trong ba vùng</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miền</a:t>
            </a:r>
            <a:r>
              <a:rPr lang="vi-VN" sz="3400" b="1" i="1" dirty="0">
                <a:solidFill>
                  <a:schemeClr val="tx1"/>
                </a:solidFill>
                <a:latin typeface="Times New Roman" panose="02020603050405020304" pitchFamily="18" charset="0"/>
                <a:cs typeface="Times New Roman" panose="02020603050405020304" pitchFamily="18" charset="0"/>
              </a:rPr>
              <a:t> của </a:t>
            </a:r>
            <a:r>
              <a:rPr lang="en-US" sz="3400" b="1" i="1" dirty="0" err="1">
                <a:solidFill>
                  <a:schemeClr val="tx1"/>
                </a:solidFill>
                <a:latin typeface="Times New Roman" panose="02020603050405020304" pitchFamily="18" charset="0"/>
                <a:cs typeface="Times New Roman" panose="02020603050405020304" pitchFamily="18" charset="0"/>
              </a:rPr>
              <a:t>nước</a:t>
            </a:r>
            <a:r>
              <a:rPr lang="en-US" sz="3400" b="1" i="1" dirty="0">
                <a:solidFill>
                  <a:schemeClr val="tx1"/>
                </a:solidFill>
                <a:latin typeface="Times New Roman" panose="02020603050405020304" pitchFamily="18" charset="0"/>
                <a:cs typeface="Times New Roman" panose="02020603050405020304" pitchFamily="18" charset="0"/>
              </a:rPr>
              <a:t> ta</a:t>
            </a:r>
            <a:r>
              <a:rPr lang="vi-VN"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nằm</a:t>
            </a:r>
            <a:r>
              <a:rPr lang="en-US" sz="3400" b="1" i="1" dirty="0">
                <a:solidFill>
                  <a:schemeClr val="tx1"/>
                </a:solidFill>
                <a:latin typeface="Times New Roman" panose="02020603050405020304" pitchFamily="18" charset="0"/>
                <a:cs typeface="Times New Roman" panose="02020603050405020304" pitchFamily="18" charset="0"/>
              </a:rPr>
              <a:t> ở </a:t>
            </a:r>
            <a:r>
              <a:rPr lang="en-US" sz="3400" b="1" i="1" dirty="0" err="1">
                <a:solidFill>
                  <a:schemeClr val="tx1"/>
                </a:solidFill>
                <a:latin typeface="Times New Roman" panose="02020603050405020304" pitchFamily="18" charset="0"/>
                <a:cs typeface="Times New Roman" panose="02020603050405020304" pitchFamily="18" charset="0"/>
              </a:rPr>
              <a:t>giữa</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chịu</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ảnh</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hưởng</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nhiều</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của</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lũ</a:t>
            </a:r>
            <a:r>
              <a:rPr lang="en-US" sz="3400" b="1" i="1" dirty="0">
                <a:solidFill>
                  <a:schemeClr val="tx1"/>
                </a:solidFill>
                <a:latin typeface="Times New Roman" panose="02020603050405020304" pitchFamily="18" charset="0"/>
                <a:cs typeface="Times New Roman" panose="02020603050405020304" pitchFamily="18" charset="0"/>
              </a:rPr>
              <a:t> </a:t>
            </a:r>
            <a:r>
              <a:rPr lang="en-US" sz="3400" b="1" i="1" dirty="0" err="1">
                <a:solidFill>
                  <a:schemeClr val="tx1"/>
                </a:solidFill>
                <a:latin typeface="Times New Roman" panose="02020603050405020304" pitchFamily="18" charset="0"/>
                <a:cs typeface="Times New Roman" panose="02020603050405020304" pitchFamily="18" charset="0"/>
              </a:rPr>
              <a:t>lụt</a:t>
            </a:r>
            <a:r>
              <a:rPr lang="en-US" sz="3400" b="1" i="1" dirty="0">
                <a:solidFill>
                  <a:schemeClr val="tx1"/>
                </a:solidFill>
                <a:latin typeface="Times New Roman" panose="02020603050405020304" pitchFamily="18" charset="0"/>
                <a:cs typeface="Times New Roman" panose="02020603050405020304" pitchFamily="18" charset="0"/>
              </a:rPr>
              <a:t>?</a:t>
            </a:r>
            <a:endParaRPr lang="en-US" sz="3400" b="1"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749463" y="2730499"/>
            <a:ext cx="6217920" cy="82647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sym typeface="Arial"/>
              </a:rPr>
              <a:t>Miền</a:t>
            </a:r>
            <a:r>
              <a:rPr kumimoji="0" lang="en-US" sz="3600" b="1" i="0" u="none" strike="noStrike" kern="0" cap="none" spc="0" normalizeH="0" noProof="0" dirty="0">
                <a:ln>
                  <a:noFill/>
                </a:ln>
                <a:solidFill>
                  <a:srgbClr val="FF0000"/>
                </a:solidFill>
                <a:effectLst/>
                <a:uLnTx/>
                <a:uFillTx/>
                <a:latin typeface="Times New Roman" panose="02020603050405020304" pitchFamily="18" charset="0"/>
                <a:ea typeface="+mn-ea"/>
                <a:cs typeface="+mn-cs"/>
                <a:sym typeface="Arial"/>
              </a:rPr>
              <a:t> </a:t>
            </a:r>
            <a:r>
              <a:rPr kumimoji="0" lang="en-US" sz="3600" b="1" i="0" u="none" strike="noStrike" kern="0" cap="none" spc="0" normalizeH="0" noProof="0" dirty="0" err="1">
                <a:ln>
                  <a:noFill/>
                </a:ln>
                <a:solidFill>
                  <a:srgbClr val="FF0000"/>
                </a:solidFill>
                <a:effectLst/>
                <a:uLnTx/>
                <a:uFillTx/>
                <a:latin typeface="Times New Roman" panose="02020603050405020304" pitchFamily="18" charset="0"/>
                <a:ea typeface="+mn-ea"/>
                <a:cs typeface="+mn-cs"/>
                <a:sym typeface="Arial"/>
              </a:rPr>
              <a:t>Trung</a:t>
            </a:r>
            <a:r>
              <a:rPr kumimoji="0" lang="en-US" sz="3600" b="1" i="0" u="none" strike="noStrike" kern="0" cap="none" spc="0" normalizeH="0" noProof="0" dirty="0">
                <a:ln>
                  <a:noFill/>
                </a:ln>
                <a:solidFill>
                  <a:srgbClr val="FF0000"/>
                </a:solidFill>
                <a:effectLst/>
                <a:uLnTx/>
                <a:uFillTx/>
                <a:latin typeface="Times New Roman" panose="02020603050405020304" pitchFamily="18" charset="0"/>
                <a:ea typeface="+mn-ea"/>
                <a:cs typeface="+mn-cs"/>
                <a:sym typeface="Arial"/>
              </a:rPr>
              <a:t>/ </a:t>
            </a:r>
            <a:r>
              <a:rPr kumimoji="0" lang="en-US" sz="3600" b="1" i="0" u="none" strike="noStrike" kern="0" cap="none" spc="0" normalizeH="0" noProof="0" dirty="0" err="1">
                <a:ln>
                  <a:noFill/>
                </a:ln>
                <a:solidFill>
                  <a:srgbClr val="FF0000"/>
                </a:solidFill>
                <a:effectLst/>
                <a:uLnTx/>
                <a:uFillTx/>
                <a:latin typeface="Times New Roman" panose="02020603050405020304" pitchFamily="18" charset="0"/>
                <a:ea typeface="+mn-ea"/>
                <a:cs typeface="+mn-cs"/>
                <a:sym typeface="Arial"/>
              </a:rPr>
              <a:t>Trung</a:t>
            </a:r>
            <a:r>
              <a:rPr kumimoji="0" lang="en-US" sz="3600" b="1" i="0" u="none" strike="noStrike" kern="0" cap="none" spc="0" normalizeH="0" noProof="0" dirty="0">
                <a:ln>
                  <a:noFill/>
                </a:ln>
                <a:solidFill>
                  <a:srgbClr val="FF0000"/>
                </a:solidFill>
                <a:effectLst/>
                <a:uLnTx/>
                <a:uFillTx/>
                <a:latin typeface="Times New Roman" panose="02020603050405020304" pitchFamily="18" charset="0"/>
                <a:ea typeface="+mn-ea"/>
                <a:cs typeface="+mn-cs"/>
                <a:sym typeface="Arial"/>
              </a:rPr>
              <a:t> </a:t>
            </a:r>
            <a:r>
              <a:rPr kumimoji="0" lang="en-US" sz="3600" b="1" i="0" u="none" strike="noStrike" kern="0" cap="none" spc="0" normalizeH="0" noProof="0" dirty="0" err="1">
                <a:ln>
                  <a:noFill/>
                </a:ln>
                <a:solidFill>
                  <a:srgbClr val="FF0000"/>
                </a:solidFill>
                <a:effectLst/>
                <a:uLnTx/>
                <a:uFillTx/>
                <a:latin typeface="Times New Roman" panose="02020603050405020304" pitchFamily="18" charset="0"/>
                <a:ea typeface="+mn-ea"/>
                <a:cs typeface="+mn-cs"/>
                <a:sym typeface="Arial"/>
              </a:rPr>
              <a:t>Bộ</a:t>
            </a:r>
            <a:endParaRPr kumimoji="0" lang="en-US" sz="3600" b="1" i="0" u="none" strike="noStrike" kern="0" cap="none" spc="0" normalizeH="0" baseline="0" noProof="0" dirty="0">
              <a:ln>
                <a:noFill/>
              </a:ln>
              <a:solidFill>
                <a:srgbClr val="FF0000"/>
              </a:solidFill>
              <a:effectLst/>
              <a:uLnTx/>
              <a:uFillTx/>
              <a:latin typeface="Calibri Light" panose="020F0302020204030204"/>
              <a:ea typeface="+mn-ea"/>
              <a:cs typeface="+mn-cs"/>
              <a:sym typeface="Arial"/>
            </a:endParaRPr>
          </a:p>
        </p:txBody>
      </p:sp>
      <p:sp>
        <p:nvSpPr>
          <p:cNvPr id="3" name="Pentagon 5">
            <a:hlinkClick r:id="rId4" action="ppaction://hlinksldjump"/>
            <a:extLst>
              <a:ext uri="{FF2B5EF4-FFF2-40B4-BE49-F238E27FC236}">
                <a16:creationId xmlns:a16="http://schemas.microsoft.com/office/drawing/2014/main" xmlns="" id="{536E74B2-8094-4EB7-7E03-94C43D458CA0}"/>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413275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57C209F-471B-0F2D-54C4-434CE2ECAD33}"/>
              </a:ext>
            </a:extLst>
          </p:cNvPr>
          <p:cNvPicPr>
            <a:picLocks noChangeAspect="1"/>
          </p:cNvPicPr>
          <p:nvPr/>
        </p:nvPicPr>
        <p:blipFill>
          <a:blip r:embed="rId3"/>
          <a:stretch>
            <a:fillRect/>
          </a:stretch>
        </p:blipFill>
        <p:spPr>
          <a:xfrm>
            <a:off x="0" y="1255"/>
            <a:ext cx="9144000" cy="5140990"/>
          </a:xfrm>
          <a:prstGeom prst="rect">
            <a:avLst/>
          </a:prstGeom>
        </p:spPr>
      </p:pic>
      <p:sp>
        <p:nvSpPr>
          <p:cNvPr id="4" name="Snip Diagonal Corner Rectangle 3"/>
          <p:cNvSpPr/>
          <p:nvPr/>
        </p:nvSpPr>
        <p:spPr>
          <a:xfrm>
            <a:off x="1339596" y="628859"/>
            <a:ext cx="6464808" cy="954538"/>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Em hiểu</a:t>
            </a:r>
            <a:r>
              <a:rPr kumimoji="0" lang="en-US" sz="4000" b="1"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gì về từ khóa</a:t>
            </a:r>
            <a:endParaRPr kumimoji="0" lang="en-US" sz="40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Snip Diagonal Corner Rectangle 4"/>
          <p:cNvSpPr/>
          <p:nvPr/>
        </p:nvSpPr>
        <p:spPr>
          <a:xfrm>
            <a:off x="761432" y="2016851"/>
            <a:ext cx="7531100" cy="134597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Times New Roman" panose="02020603050405020304" pitchFamily="18" charset="0"/>
                <a:cs typeface="Times New Roman" panose="02020603050405020304" pitchFamily="18" charset="0"/>
              </a:rPr>
              <a:t>NHẤT THỦY NHÌ HỎA</a:t>
            </a:r>
          </a:p>
        </p:txBody>
      </p:sp>
      <p:sp>
        <p:nvSpPr>
          <p:cNvPr id="3" name="Pentagon 5">
            <a:hlinkClick r:id="rId4" action="ppaction://hlinksldjump"/>
            <a:extLst>
              <a:ext uri="{FF2B5EF4-FFF2-40B4-BE49-F238E27FC236}">
                <a16:creationId xmlns:a16="http://schemas.microsoft.com/office/drawing/2014/main" xmlns="" id="{9AF1B0CE-4FC5-59D8-63DC-FD73E35CEBE2}"/>
              </a:ext>
            </a:extLst>
          </p:cNvPr>
          <p:cNvSpPr/>
          <p:nvPr/>
        </p:nvSpPr>
        <p:spPr>
          <a:xfrm flipH="1">
            <a:off x="7542724" y="4539010"/>
            <a:ext cx="1499616" cy="56692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 </a:t>
            </a:r>
          </a:p>
        </p:txBody>
      </p:sp>
    </p:spTree>
    <p:extLst>
      <p:ext uri="{BB962C8B-B14F-4D97-AF65-F5344CB8AC3E}">
        <p14:creationId xmlns:p14="http://schemas.microsoft.com/office/powerpoint/2010/main" val="425199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2FA9614-E4EE-01B8-2AB9-E99D6C087C95}"/>
              </a:ext>
            </a:extLst>
          </p:cNvPr>
          <p:cNvSpPr/>
          <p:nvPr/>
        </p:nvSpPr>
        <p:spPr>
          <a:xfrm>
            <a:off x="2909454" y="0"/>
            <a:ext cx="4343400" cy="600164"/>
          </a:xfrm>
          <a:prstGeom prst="rect">
            <a:avLst/>
          </a:prstGeom>
        </p:spPr>
        <p:txBody>
          <a:bodyPr wrap="square">
            <a:spAutoFit/>
          </a:bodyPr>
          <a:lstStyle/>
          <a:p>
            <a:pPr algn="just" defTabSz="457200">
              <a:buClrTx/>
            </a:pPr>
            <a:r>
              <a:rPr lang="en-US" sz="3300" b="1" kern="1200" dirty="0" err="1">
                <a:solidFill>
                  <a:srgbClr val="FF0000"/>
                </a:solidFill>
                <a:latin typeface="Times New Roman" panose="02020603050405020304" pitchFamily="18" charset="0"/>
                <a:ea typeface="+mn-ea"/>
                <a:cs typeface="Times New Roman" panose="02020603050405020304" pitchFamily="18" charset="0"/>
              </a:rPr>
              <a:t>Bài</a:t>
            </a:r>
            <a:r>
              <a:rPr lang="en-US" sz="3300" b="1" kern="1200" dirty="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solidFill>
                  <a:srgbClr val="FF0000"/>
                </a:solidFill>
                <a:latin typeface="Times New Roman" panose="02020603050405020304" pitchFamily="18" charset="0"/>
                <a:ea typeface="+mn-ea"/>
                <a:cs typeface="Times New Roman" panose="02020603050405020304" pitchFamily="18" charset="0"/>
              </a:rPr>
              <a:t>tập</a:t>
            </a:r>
            <a:r>
              <a:rPr lang="en-US" sz="3300" b="1" kern="1200" dirty="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solidFill>
                  <a:srgbClr val="FF0000"/>
                </a:solidFill>
                <a:latin typeface="Times New Roman" panose="02020603050405020304" pitchFamily="18" charset="0"/>
                <a:ea typeface="+mn-ea"/>
                <a:cs typeface="Times New Roman" panose="02020603050405020304" pitchFamily="18" charset="0"/>
              </a:rPr>
              <a:t>vận</a:t>
            </a:r>
            <a:r>
              <a:rPr lang="en-US" sz="3300" b="1" kern="1200" dirty="0">
                <a:solidFill>
                  <a:srgbClr val="FF0000"/>
                </a:solidFill>
                <a:latin typeface="Times New Roman" panose="02020603050405020304" pitchFamily="18" charset="0"/>
                <a:ea typeface="+mn-ea"/>
                <a:cs typeface="Times New Roman" panose="02020603050405020304" pitchFamily="18" charset="0"/>
              </a:rPr>
              <a:t> </a:t>
            </a:r>
            <a:r>
              <a:rPr lang="en-US" sz="3300" b="1" kern="1200" dirty="0" err="1">
                <a:solidFill>
                  <a:srgbClr val="FF0000"/>
                </a:solidFill>
                <a:latin typeface="Times New Roman" panose="02020603050405020304" pitchFamily="18" charset="0"/>
                <a:ea typeface="+mn-ea"/>
                <a:cs typeface="Times New Roman" panose="02020603050405020304" pitchFamily="18" charset="0"/>
              </a:rPr>
              <a:t>dụng</a:t>
            </a:r>
            <a:endParaRPr lang="vi-VN" sz="33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BC5C0B67-A66D-E177-BEB2-2C3E25D3107A}"/>
              </a:ext>
            </a:extLst>
          </p:cNvPr>
          <p:cNvSpPr/>
          <p:nvPr/>
        </p:nvSpPr>
        <p:spPr>
          <a:xfrm>
            <a:off x="301337" y="476855"/>
            <a:ext cx="8738754" cy="2400657"/>
          </a:xfrm>
          <a:prstGeom prst="rect">
            <a:avLst/>
          </a:prstGeom>
        </p:spPr>
        <p:txBody>
          <a:bodyPr wrap="square">
            <a:spAutoFit/>
          </a:bodyPr>
          <a:lstStyle/>
          <a:p>
            <a:pPr algn="just" defTabSz="457200">
              <a:buClrTx/>
            </a:pPr>
            <a:r>
              <a:rPr lang="en-US" sz="3000" kern="1200" dirty="0" err="1">
                <a:latin typeface="Times New Roman" panose="02020603050405020304" pitchFamily="18" charset="0"/>
                <a:ea typeface="+mn-ea"/>
                <a:cs typeface="Times New Roman" panose="02020603050405020304" pitchFamily="18" charset="0"/>
              </a:rPr>
              <a:t>Giả</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sử</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em</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là</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một</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nhà</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báo</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đang</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viết</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bài</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cho</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một</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tòa</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soạn</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của</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mình</a:t>
            </a:r>
            <a:r>
              <a:rPr lang="en-US" sz="3000" kern="1200" dirty="0">
                <a:latin typeface="Times New Roman" panose="02020603050405020304" pitchFamily="18" charset="0"/>
                <a:ea typeface="+mn-ea"/>
                <a:cs typeface="Times New Roman" panose="02020603050405020304" pitchFamily="18" charset="0"/>
              </a:rPr>
              <a:t>.</a:t>
            </a:r>
          </a:p>
          <a:p>
            <a:pPr algn="just" defTabSz="457200">
              <a:buClrTx/>
            </a:pPr>
            <a:r>
              <a:rPr lang="en-US" sz="3000" kern="1200" dirty="0" err="1">
                <a:latin typeface="Times New Roman" panose="02020603050405020304" pitchFamily="18" charset="0"/>
                <a:ea typeface="+mn-ea"/>
                <a:cs typeface="Times New Roman" panose="02020603050405020304" pitchFamily="18" charset="0"/>
              </a:rPr>
              <a:t>Yêu</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cầu</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viết</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một</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bài</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báo</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về</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tình</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hình</a:t>
            </a:r>
            <a:r>
              <a:rPr lang="vi-VN" sz="3000" kern="1200" dirty="0">
                <a:latin typeface="Times New Roman" panose="02020603050405020304" pitchFamily="18" charset="0"/>
                <a:ea typeface="+mn-ea"/>
                <a:cs typeface="Times New Roman" panose="02020603050405020304" pitchFamily="18" charset="0"/>
              </a:rPr>
              <a:t> mưa lũ, ngập lụt của </a:t>
            </a:r>
            <a:r>
              <a:rPr lang="en-US" sz="3000" kern="1200" dirty="0" err="1">
                <a:latin typeface="Times New Roman" panose="02020603050405020304" pitchFamily="18" charset="0"/>
                <a:ea typeface="+mn-ea"/>
                <a:cs typeface="Times New Roman" panose="02020603050405020304" pitchFamily="18" charset="0"/>
              </a:rPr>
              <a:t>miền</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Trung</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vào</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tháng</a:t>
            </a:r>
            <a:r>
              <a:rPr lang="en-US" sz="3000" kern="1200" dirty="0">
                <a:latin typeface="Times New Roman" panose="02020603050405020304" pitchFamily="18" charset="0"/>
                <a:ea typeface="+mn-ea"/>
                <a:cs typeface="Times New Roman" panose="02020603050405020304" pitchFamily="18" charset="0"/>
              </a:rPr>
              <a:t> 10/2023</a:t>
            </a:r>
            <a:r>
              <a:rPr lang="vi-VN" sz="3000" kern="1200" dirty="0">
                <a:latin typeface="Times New Roman" panose="02020603050405020304" pitchFamily="18" charset="0"/>
                <a:ea typeface="+mn-ea"/>
                <a:cs typeface="Times New Roman" panose="02020603050405020304" pitchFamily="18" charset="0"/>
              </a:rPr>
              <a:t>.</a:t>
            </a:r>
          </a:p>
          <a:p>
            <a:pPr algn="just" defTabSz="457200">
              <a:buClrTx/>
            </a:pPr>
            <a:r>
              <a:rPr lang="en-US" sz="3000" kern="1200" dirty="0" err="1">
                <a:latin typeface="Times New Roman" panose="02020603050405020304" pitchFamily="18" charset="0"/>
                <a:ea typeface="+mn-ea"/>
                <a:cs typeface="Times New Roman" panose="02020603050405020304" pitchFamily="18" charset="0"/>
              </a:rPr>
              <a:t>Em</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sẽ</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viết</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như</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thế</a:t>
            </a:r>
            <a:r>
              <a:rPr lang="en-US" sz="3000" kern="1200" dirty="0">
                <a:latin typeface="Times New Roman" panose="02020603050405020304" pitchFamily="18" charset="0"/>
                <a:ea typeface="+mn-ea"/>
                <a:cs typeface="Times New Roman" panose="02020603050405020304" pitchFamily="18" charset="0"/>
              </a:rPr>
              <a:t> </a:t>
            </a:r>
            <a:r>
              <a:rPr lang="en-US" sz="3000" kern="1200" dirty="0" err="1">
                <a:latin typeface="Times New Roman" panose="02020603050405020304" pitchFamily="18" charset="0"/>
                <a:ea typeface="+mn-ea"/>
                <a:cs typeface="Times New Roman" panose="02020603050405020304" pitchFamily="18" charset="0"/>
              </a:rPr>
              <a:t>nào</a:t>
            </a:r>
            <a:r>
              <a:rPr lang="en-US" sz="3000" kern="1200" dirty="0">
                <a:latin typeface="Times New Roman" panose="02020603050405020304" pitchFamily="18" charset="0"/>
                <a:ea typeface="+mn-ea"/>
                <a:cs typeface="Times New Roman" panose="02020603050405020304" pitchFamily="18" charset="0"/>
              </a:rPr>
              <a:t>?</a:t>
            </a:r>
            <a:endParaRPr lang="vi-VN" sz="3000" kern="1200" dirty="0">
              <a:latin typeface="Times New Roman" panose="02020603050405020304" pitchFamily="18" charset="0"/>
              <a:ea typeface="+mn-ea"/>
              <a:cs typeface="Times New Roman" panose="02020603050405020304" pitchFamily="18" charset="0"/>
            </a:endParaRPr>
          </a:p>
        </p:txBody>
      </p:sp>
      <p:sp>
        <p:nvSpPr>
          <p:cNvPr id="4" name="Freeform 7">
            <a:extLst>
              <a:ext uri="{FF2B5EF4-FFF2-40B4-BE49-F238E27FC236}">
                <a16:creationId xmlns:a16="http://schemas.microsoft.com/office/drawing/2014/main" xmlns="" id="{E397F3BC-3184-B850-9BD8-49BA94494A3F}"/>
              </a:ext>
            </a:extLst>
          </p:cNvPr>
          <p:cNvSpPr/>
          <p:nvPr/>
        </p:nvSpPr>
        <p:spPr>
          <a:xfrm>
            <a:off x="1295400" y="2986278"/>
            <a:ext cx="6718300" cy="2183124"/>
          </a:xfrm>
          <a:custGeom>
            <a:avLst/>
            <a:gdLst/>
            <a:ahLst/>
            <a:cxnLst/>
            <a:rect l="l" t="t" r="r" b="b"/>
            <a:pathLst>
              <a:path w="16230600" h="7567517">
                <a:moveTo>
                  <a:pt x="0" y="0"/>
                </a:moveTo>
                <a:lnTo>
                  <a:pt x="16230600" y="0"/>
                </a:lnTo>
                <a:lnTo>
                  <a:pt x="16230600" y="7567517"/>
                </a:lnTo>
                <a:lnTo>
                  <a:pt x="0" y="756751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xmlns="" id="{C29C7F7E-E6BE-B304-9C4A-0175E4787A8F}"/>
              </a:ext>
            </a:extLst>
          </p:cNvPr>
          <p:cNvSpPr/>
          <p:nvPr/>
        </p:nvSpPr>
        <p:spPr>
          <a:xfrm>
            <a:off x="6972300" y="2157222"/>
            <a:ext cx="2286000" cy="829056"/>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1315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12" descr="Flood Season PNG Transparent Images Free Download | Vector Files | Pngtree">
            <a:extLst>
              <a:ext uri="{FF2B5EF4-FFF2-40B4-BE49-F238E27FC236}">
                <a16:creationId xmlns:a16="http://schemas.microsoft.com/office/drawing/2014/main" xmlns="" id="{D18D1326-E4C5-8DAE-1DC5-74D12A2642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14167" y1="18854" x2="39083" y2="17582"/>
                        <a14:backgroundMark x1="39083" y1="17582" x2="80167" y2="18854"/>
                        <a14:backgroundMark x1="23750" y1="11297" x2="91500" y2="17741"/>
                        <a14:backgroundMark x1="79333" y1="20764" x2="23750" y2="18536"/>
                        <a14:backgroundMark x1="23750" y1="18536" x2="11583" y2="27128"/>
                        <a14:backgroundMark x1="11583" y1="27128" x2="3500" y2="63484"/>
                        <a14:backgroundMark x1="3500" y1="63484" x2="3167" y2="63564"/>
                        <a14:backgroundMark x1="15333" y1="17741" x2="43500" y2="13445"/>
                      </a14:backgroundRemoval>
                    </a14:imgEffect>
                  </a14:imgLayer>
                </a14:imgProps>
              </a:ext>
              <a:ext uri="{28A0092B-C50C-407E-A947-70E740481C1C}">
                <a14:useLocalDpi xmlns:a14="http://schemas.microsoft.com/office/drawing/2010/main" val="0"/>
              </a:ext>
            </a:extLst>
          </a:blip>
          <a:srcRect/>
          <a:stretch>
            <a:fillRect/>
          </a:stretch>
        </p:blipFill>
        <p:spPr bwMode="auto">
          <a:xfrm>
            <a:off x="2065286" y="2271632"/>
            <a:ext cx="3708202" cy="388444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xmlns="" id="{BF786660-BB58-AC26-8271-9B2AAA81D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sp>
        <p:nvSpPr>
          <p:cNvPr id="9" name="矩形 8">
            <a:extLst>
              <a:ext uri="{FF2B5EF4-FFF2-40B4-BE49-F238E27FC236}">
                <a16:creationId xmlns:a16="http://schemas.microsoft.com/office/drawing/2014/main" xmlns="" id="{1C90F144-EC27-4DD9-A386-5A7DF188E380}"/>
              </a:ext>
            </a:extLst>
          </p:cNvPr>
          <p:cNvSpPr/>
          <p:nvPr/>
        </p:nvSpPr>
        <p:spPr>
          <a:xfrm>
            <a:off x="348916" y="364331"/>
            <a:ext cx="8337884" cy="4544553"/>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143号-正酷超级黑" panose="020F0302020204030204"/>
              <a:cs typeface="+mn-ea"/>
              <a:sym typeface="+mn-lt"/>
            </a:endParaRPr>
          </a:p>
        </p:txBody>
      </p:sp>
      <p:pic>
        <p:nvPicPr>
          <p:cNvPr id="4" name="图片 3">
            <a:extLst>
              <a:ext uri="{FF2B5EF4-FFF2-40B4-BE49-F238E27FC236}">
                <a16:creationId xmlns:a16="http://schemas.microsoft.com/office/drawing/2014/main" xmlns="" id="{4DADAF6E-A1E5-4C26-92D1-11E15E3578D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2571750"/>
            <a:ext cx="9144000" cy="2743200"/>
          </a:xfrm>
          <a:prstGeom prst="rect">
            <a:avLst/>
          </a:prstGeom>
        </p:spPr>
      </p:pic>
      <p:grpSp>
        <p:nvGrpSpPr>
          <p:cNvPr id="6" name="组合 5">
            <a:extLst>
              <a:ext uri="{FF2B5EF4-FFF2-40B4-BE49-F238E27FC236}">
                <a16:creationId xmlns:a16="http://schemas.microsoft.com/office/drawing/2014/main" xmlns="" id="{AB76DC58-09FE-4DF1-98FA-A9804D1C7A88}"/>
              </a:ext>
            </a:extLst>
          </p:cNvPr>
          <p:cNvGrpSpPr/>
          <p:nvPr/>
        </p:nvGrpSpPr>
        <p:grpSpPr>
          <a:xfrm>
            <a:off x="3158835" y="51990"/>
            <a:ext cx="3106420" cy="779283"/>
            <a:chOff x="2755356" y="2401194"/>
            <a:chExt cx="3357968" cy="473484"/>
          </a:xfrm>
        </p:grpSpPr>
        <p:sp>
          <p:nvSpPr>
            <p:cNvPr id="7" name="Aitds7">
              <a:extLst>
                <a:ext uri="{FF2B5EF4-FFF2-40B4-BE49-F238E27FC236}">
                  <a16:creationId xmlns:a16="http://schemas.microsoft.com/office/drawing/2014/main" xmlns="" id="{D0EBDEB7-8B79-4BCD-B554-1E3DF83CE11E}"/>
                </a:ext>
              </a:extLst>
            </p:cNvPr>
            <p:cNvSpPr/>
            <p:nvPr/>
          </p:nvSpPr>
          <p:spPr>
            <a:xfrm>
              <a:off x="2755356" y="2467036"/>
              <a:ext cx="3357968" cy="341801"/>
            </a:xfrm>
            <a:prstGeom prst="roundRect">
              <a:avLst>
                <a:gd name="adj" fmla="val 25438"/>
              </a:avLst>
            </a:prstGeom>
            <a:solidFill>
              <a:srgbClr val="002060"/>
            </a:solidFill>
            <a:ln w="25400" cap="flat" cmpd="sng" algn="ctr">
              <a:noFill/>
              <a:prstDash val="solid"/>
            </a:ln>
            <a:effectLst/>
          </p:spPr>
          <p:txBody>
            <a:bodyPr rtlCol="0" anchor="ctr"/>
            <a:lstStyle/>
            <a:p>
              <a:pPr algn="ctr" defTabSz="685800">
                <a:buClrTx/>
                <a:defRPr/>
              </a:pPr>
              <a:endParaRPr lang="zh-CN" altLang="en-US" sz="3600" b="1">
                <a:solidFill>
                  <a:prstClr val="white"/>
                </a:solidFill>
                <a:latin typeface="Times New Roman" panose="02020603050405020304" pitchFamily="18" charset="0"/>
                <a:cs typeface="Times New Roman" panose="02020603050405020304" pitchFamily="18" charset="0"/>
                <a:sym typeface="+mn-lt"/>
              </a:endParaRPr>
            </a:p>
          </p:txBody>
        </p:sp>
        <p:sp>
          <p:nvSpPr>
            <p:cNvPr id="8" name="Aitds8">
              <a:extLst>
                <a:ext uri="{FF2B5EF4-FFF2-40B4-BE49-F238E27FC236}">
                  <a16:creationId xmlns:a16="http://schemas.microsoft.com/office/drawing/2014/main" xmlns="" id="{21D1DF01-6B1A-4D3C-A0B4-AF05690AC262}"/>
                </a:ext>
              </a:extLst>
            </p:cNvPr>
            <p:cNvSpPr txBox="1"/>
            <p:nvPr/>
          </p:nvSpPr>
          <p:spPr>
            <a:xfrm>
              <a:off x="2875578" y="2401194"/>
              <a:ext cx="3117524" cy="47348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en-US" sz="3600" b="1" dirty="0">
                  <a:solidFill>
                    <a:srgbClr val="FF0000"/>
                  </a:solidFill>
                  <a:latin typeface="Times New Roman" panose="02020603050405020304" pitchFamily="18" charset="0"/>
                  <a:ea typeface="Source Han Sans SC"/>
                  <a:cs typeface="Times New Roman" panose="02020603050405020304" pitchFamily="18" charset="0"/>
                  <a:sym typeface="+mn-lt"/>
                </a:rPr>
                <a:t>1. </a:t>
              </a:r>
              <a:r>
                <a:rPr lang="en-US" altLang="en-US" sz="3600" b="1" dirty="0" err="1">
                  <a:solidFill>
                    <a:srgbClr val="FF0000"/>
                  </a:solidFill>
                  <a:latin typeface="Times New Roman" panose="02020603050405020304" pitchFamily="18" charset="0"/>
                  <a:ea typeface="Source Han Sans SC"/>
                  <a:cs typeface="Times New Roman" panose="02020603050405020304" pitchFamily="18" charset="0"/>
                  <a:sym typeface="+mn-lt"/>
                </a:rPr>
                <a:t>Đọc</a:t>
              </a:r>
              <a:endParaRPr lang="en-US" altLang="en-US" sz="3600" b="1" dirty="0">
                <a:solidFill>
                  <a:srgbClr val="FF0000"/>
                </a:solidFill>
                <a:latin typeface="Times New Roman" panose="02020603050405020304" pitchFamily="18" charset="0"/>
                <a:ea typeface="Source Han Sans SC"/>
                <a:cs typeface="Times New Roman" panose="02020603050405020304" pitchFamily="18" charset="0"/>
                <a:sym typeface="+mn-lt"/>
              </a:endParaRPr>
            </a:p>
          </p:txBody>
        </p:sp>
      </p:grpSp>
      <p:pic>
        <p:nvPicPr>
          <p:cNvPr id="24" name="图片 23">
            <a:extLst>
              <a:ext uri="{FF2B5EF4-FFF2-40B4-BE49-F238E27FC236}">
                <a16:creationId xmlns:a16="http://schemas.microsoft.com/office/drawing/2014/main" xmlns="" id="{46765863-1646-4CF9-B4ED-10E7D248C3A4}"/>
              </a:ext>
            </a:extLst>
          </p:cNvPr>
          <p:cNvPicPr>
            <a:picLocks noChangeAspect="1"/>
          </p:cNvPicPr>
          <p:nvPr/>
        </p:nvPicPr>
        <p:blipFill>
          <a:blip r:embed="rId7">
            <a:extLst>
              <a:ext uri="{28A0092B-C50C-407E-A947-70E740481C1C}">
                <a14:useLocalDpi xmlns:a14="http://schemas.microsoft.com/office/drawing/2010/main" val="0"/>
              </a:ext>
            </a:extLst>
          </a:blip>
          <a:srcRect l="267" t="69446" r="78972"/>
          <a:stretch>
            <a:fillRect/>
          </a:stretch>
        </p:blipFill>
        <p:spPr>
          <a:xfrm flipH="1">
            <a:off x="7666260" y="4211781"/>
            <a:ext cx="1020539" cy="844695"/>
          </a:xfrm>
          <a:prstGeom prst="rect">
            <a:avLst/>
          </a:prstGeom>
        </p:spPr>
      </p:pic>
    </p:spTree>
    <p:extLst>
      <p:ext uri="{BB962C8B-B14F-4D97-AF65-F5344CB8AC3E}">
        <p14:creationId xmlns:p14="http://schemas.microsoft.com/office/powerpoint/2010/main" val="314459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7133353" y="724751"/>
            <a:ext cx="10220989" cy="4420578"/>
          </a:xfrm>
          <a:custGeom>
            <a:avLst/>
            <a:gdLst/>
            <a:ahLst/>
            <a:cxnLst/>
            <a:rect l="l" t="t" r="r" b="b"/>
            <a:pathLst>
              <a:path w="20441977" h="8841155">
                <a:moveTo>
                  <a:pt x="0" y="0"/>
                </a:moveTo>
                <a:lnTo>
                  <a:pt x="20441977" y="0"/>
                </a:lnTo>
                <a:lnTo>
                  <a:pt x="20441977" y="8841155"/>
                </a:lnTo>
                <a:lnTo>
                  <a:pt x="0" y="8841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3" name="Freeform 3"/>
          <p:cNvSpPr/>
          <p:nvPr/>
        </p:nvSpPr>
        <p:spPr>
          <a:xfrm>
            <a:off x="2564215" y="4201401"/>
            <a:ext cx="10363096" cy="942100"/>
          </a:xfrm>
          <a:custGeom>
            <a:avLst/>
            <a:gdLst/>
            <a:ahLst/>
            <a:cxnLst/>
            <a:rect l="l" t="t" r="r" b="b"/>
            <a:pathLst>
              <a:path w="20726192" h="1884199">
                <a:moveTo>
                  <a:pt x="0" y="0"/>
                </a:moveTo>
                <a:lnTo>
                  <a:pt x="20726192" y="0"/>
                </a:lnTo>
                <a:lnTo>
                  <a:pt x="20726192" y="1884199"/>
                </a:lnTo>
                <a:lnTo>
                  <a:pt x="0" y="18841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4" name="Freeform 4"/>
          <p:cNvSpPr/>
          <p:nvPr/>
        </p:nvSpPr>
        <p:spPr>
          <a:xfrm>
            <a:off x="-2454378" y="3073949"/>
            <a:ext cx="11084028" cy="3158948"/>
          </a:xfrm>
          <a:custGeom>
            <a:avLst/>
            <a:gdLst/>
            <a:ahLst/>
            <a:cxnLst/>
            <a:rect l="l" t="t" r="r" b="b"/>
            <a:pathLst>
              <a:path w="22168056" h="6317896">
                <a:moveTo>
                  <a:pt x="0" y="0"/>
                </a:moveTo>
                <a:lnTo>
                  <a:pt x="22168056" y="0"/>
                </a:lnTo>
                <a:lnTo>
                  <a:pt x="22168056" y="6317896"/>
                </a:lnTo>
                <a:lnTo>
                  <a:pt x="0" y="63178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5" name="Freeform 5"/>
          <p:cNvSpPr/>
          <p:nvPr/>
        </p:nvSpPr>
        <p:spPr>
          <a:xfrm>
            <a:off x="7030471" y="61539"/>
            <a:ext cx="1867263" cy="905623"/>
          </a:xfrm>
          <a:custGeom>
            <a:avLst/>
            <a:gdLst/>
            <a:ahLst/>
            <a:cxnLst/>
            <a:rect l="l" t="t" r="r" b="b"/>
            <a:pathLst>
              <a:path w="3734525" h="1811245">
                <a:moveTo>
                  <a:pt x="0" y="0"/>
                </a:moveTo>
                <a:lnTo>
                  <a:pt x="3734525" y="0"/>
                </a:lnTo>
                <a:lnTo>
                  <a:pt x="3734525" y="1811244"/>
                </a:lnTo>
                <a:lnTo>
                  <a:pt x="0" y="18112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graphicFrame>
        <p:nvGraphicFramePr>
          <p:cNvPr id="6" name="Table 6"/>
          <p:cNvGraphicFramePr>
            <a:graphicFrameLocks noGrp="1"/>
          </p:cNvGraphicFramePr>
          <p:nvPr>
            <p:extLst>
              <p:ext uri="{D42A27DB-BD31-4B8C-83A1-F6EECF244321}">
                <p14:modId xmlns:p14="http://schemas.microsoft.com/office/powerpoint/2010/main" val="906275428"/>
              </p:ext>
            </p:extLst>
          </p:nvPr>
        </p:nvGraphicFramePr>
        <p:xfrm>
          <a:off x="395786" y="698792"/>
          <a:ext cx="8598089" cy="4210050"/>
        </p:xfrm>
        <a:graphic>
          <a:graphicData uri="http://schemas.openxmlformats.org/drawingml/2006/table">
            <a:tbl>
              <a:tblPr/>
              <a:tblGrid>
                <a:gridCol w="6436268">
                  <a:extLst>
                    <a:ext uri="{9D8B030D-6E8A-4147-A177-3AD203B41FA5}">
                      <a16:colId xmlns:a16="http://schemas.microsoft.com/office/drawing/2014/main" xmlns="" val="20000"/>
                    </a:ext>
                  </a:extLst>
                </a:gridCol>
                <a:gridCol w="764952">
                  <a:extLst>
                    <a:ext uri="{9D8B030D-6E8A-4147-A177-3AD203B41FA5}">
                      <a16:colId xmlns:a16="http://schemas.microsoft.com/office/drawing/2014/main" xmlns="" val="20001"/>
                    </a:ext>
                  </a:extLst>
                </a:gridCol>
                <a:gridCol w="1396869">
                  <a:extLst>
                    <a:ext uri="{9D8B030D-6E8A-4147-A177-3AD203B41FA5}">
                      <a16:colId xmlns:a16="http://schemas.microsoft.com/office/drawing/2014/main" xmlns="" val="20002"/>
                    </a:ext>
                  </a:extLst>
                </a:gridCol>
              </a:tblGrid>
              <a:tr h="485561">
                <a:tc>
                  <a:txBody>
                    <a:bodyPr/>
                    <a:lstStyle/>
                    <a:p>
                      <a:pPr algn="ctr">
                        <a:lnSpc>
                          <a:spcPts val="4900"/>
                        </a:lnSpc>
                        <a:defRPr/>
                      </a:pPr>
                      <a:r>
                        <a:rPr lang="en-US" sz="1800" dirty="0">
                          <a:solidFill>
                            <a:srgbClr val="000000">
                              <a:alpha val="90980"/>
                            </a:srgbClr>
                          </a:solidFill>
                          <a:latin typeface="Roboto Condensed Bold"/>
                        </a:rPr>
                        <a:t> </a:t>
                      </a:r>
                      <a:r>
                        <a:rPr lang="en-US" sz="3000" b="1" dirty="0" err="1">
                          <a:solidFill>
                            <a:srgbClr val="000000">
                              <a:alpha val="90980"/>
                            </a:srgbClr>
                          </a:solidFill>
                          <a:latin typeface="Roboto Condensed Bold"/>
                        </a:rPr>
                        <a:t>Tiêu</a:t>
                      </a:r>
                      <a:r>
                        <a:rPr lang="en-US" sz="3000" b="1" dirty="0">
                          <a:solidFill>
                            <a:srgbClr val="000000">
                              <a:alpha val="90980"/>
                            </a:srgbClr>
                          </a:solidFill>
                          <a:latin typeface="Roboto Condensed Bold"/>
                        </a:rPr>
                        <a:t> </a:t>
                      </a:r>
                      <a:r>
                        <a:rPr lang="en-US" sz="3000" b="1" dirty="0" err="1">
                          <a:solidFill>
                            <a:srgbClr val="000000">
                              <a:alpha val="90980"/>
                            </a:srgbClr>
                          </a:solidFill>
                          <a:latin typeface="Roboto Condensed Bold"/>
                        </a:rPr>
                        <a:t>chí</a:t>
                      </a:r>
                      <a:endParaRPr lang="en-US" sz="3000" b="1"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EBB230">
                        <a:alpha val="90980"/>
                      </a:srgbClr>
                    </a:solidFill>
                  </a:tcPr>
                </a:tc>
                <a:tc>
                  <a:txBody>
                    <a:bodyPr/>
                    <a:lstStyle/>
                    <a:p>
                      <a:pPr algn="ctr">
                        <a:lnSpc>
                          <a:spcPts val="4900"/>
                        </a:lnSpc>
                        <a:defRPr/>
                      </a:pPr>
                      <a:r>
                        <a:rPr lang="en-US" sz="3000" b="1" dirty="0" err="1">
                          <a:solidFill>
                            <a:srgbClr val="000000">
                              <a:alpha val="90980"/>
                            </a:srgbClr>
                          </a:solidFill>
                          <a:latin typeface="Roboto Condensed Bold"/>
                        </a:rPr>
                        <a:t>Có</a:t>
                      </a:r>
                      <a:r>
                        <a:rPr lang="en-US" sz="3000" b="1" dirty="0">
                          <a:solidFill>
                            <a:srgbClr val="000000">
                              <a:alpha val="90980"/>
                            </a:srgbClr>
                          </a:solidFill>
                          <a:latin typeface="Roboto Condensed Bold"/>
                        </a:rPr>
                        <a:t> </a:t>
                      </a:r>
                      <a:endParaRPr lang="en-US" sz="3000" b="1"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EBB230">
                        <a:alpha val="90980"/>
                      </a:srgbClr>
                    </a:solidFill>
                  </a:tcPr>
                </a:tc>
                <a:tc>
                  <a:txBody>
                    <a:bodyPr/>
                    <a:lstStyle/>
                    <a:p>
                      <a:pPr algn="ctr">
                        <a:lnSpc>
                          <a:spcPts val="4900"/>
                        </a:lnSpc>
                        <a:defRPr/>
                      </a:pPr>
                      <a:r>
                        <a:rPr lang="en-US" sz="3000" b="1" dirty="0" err="1">
                          <a:solidFill>
                            <a:srgbClr val="000000">
                              <a:alpha val="90980"/>
                            </a:srgbClr>
                          </a:solidFill>
                          <a:latin typeface="Roboto Condensed Bold"/>
                        </a:rPr>
                        <a:t>Không</a:t>
                      </a:r>
                      <a:endParaRPr lang="en-US" sz="3000" b="1"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EBB230">
                        <a:alpha val="90980"/>
                      </a:srgbClr>
                    </a:solidFill>
                  </a:tcPr>
                </a:tc>
                <a:extLst>
                  <a:ext uri="{0D108BD9-81ED-4DB2-BD59-A6C34878D82A}">
                    <a16:rowId xmlns:a16="http://schemas.microsoft.com/office/drawing/2014/main" xmlns="" val="10000"/>
                  </a:ext>
                </a:extLst>
              </a:tr>
              <a:tr h="485561">
                <a:tc>
                  <a:txBody>
                    <a:bodyPr/>
                    <a:lstStyle/>
                    <a:p>
                      <a:pPr algn="l">
                        <a:lnSpc>
                          <a:spcPts val="4900"/>
                        </a:lnSpc>
                        <a:defRPr/>
                      </a:pPr>
                      <a:r>
                        <a:rPr lang="en-US" sz="3000" b="1" dirty="0" err="1">
                          <a:solidFill>
                            <a:srgbClr val="000000">
                              <a:alpha val="90980"/>
                            </a:srgbClr>
                          </a:solidFill>
                          <a:latin typeface="Roboto Condensed"/>
                        </a:rPr>
                        <a:t>Đọc</a:t>
                      </a:r>
                      <a:r>
                        <a:rPr lang="en-US" sz="3000" b="1" dirty="0">
                          <a:solidFill>
                            <a:srgbClr val="000000">
                              <a:alpha val="90980"/>
                            </a:srgbClr>
                          </a:solidFill>
                          <a:latin typeface="Roboto Condensed"/>
                        </a:rPr>
                        <a:t> </a:t>
                      </a:r>
                      <a:r>
                        <a:rPr lang="en-US" sz="3000" b="1" dirty="0" err="1">
                          <a:solidFill>
                            <a:srgbClr val="000000">
                              <a:alpha val="90980"/>
                            </a:srgbClr>
                          </a:solidFill>
                          <a:latin typeface="Roboto Condensed"/>
                        </a:rPr>
                        <a:t>trôi</a:t>
                      </a:r>
                      <a:r>
                        <a:rPr lang="en-US" sz="3000" b="1" dirty="0">
                          <a:solidFill>
                            <a:srgbClr val="000000">
                              <a:alpha val="90980"/>
                            </a:srgbClr>
                          </a:solidFill>
                          <a:latin typeface="Roboto Condensed"/>
                        </a:rPr>
                        <a:t> </a:t>
                      </a:r>
                      <a:r>
                        <a:rPr lang="en-US" sz="3000" b="1" dirty="0" err="1">
                          <a:solidFill>
                            <a:srgbClr val="000000">
                              <a:alpha val="90980"/>
                            </a:srgbClr>
                          </a:solidFill>
                          <a:latin typeface="Roboto Condensed"/>
                        </a:rPr>
                        <a:t>chảy</a:t>
                      </a:r>
                      <a:r>
                        <a:rPr lang="en-US" sz="3000" b="1" dirty="0">
                          <a:solidFill>
                            <a:srgbClr val="000000">
                              <a:alpha val="90980"/>
                            </a:srgbClr>
                          </a:solidFill>
                          <a:latin typeface="Roboto Condensed"/>
                        </a:rPr>
                        <a:t>, </a:t>
                      </a:r>
                      <a:r>
                        <a:rPr lang="en-US" sz="3000" b="1" dirty="0" err="1">
                          <a:solidFill>
                            <a:srgbClr val="000000">
                              <a:alpha val="90980"/>
                            </a:srgbClr>
                          </a:solidFill>
                          <a:latin typeface="Roboto Condensed"/>
                        </a:rPr>
                        <a:t>không</a:t>
                      </a:r>
                      <a:r>
                        <a:rPr lang="en-US" sz="3000" b="1" dirty="0">
                          <a:solidFill>
                            <a:srgbClr val="000000">
                              <a:alpha val="90980"/>
                            </a:srgbClr>
                          </a:solidFill>
                          <a:latin typeface="Roboto Condensed"/>
                        </a:rPr>
                        <a:t> </a:t>
                      </a:r>
                      <a:r>
                        <a:rPr lang="en-US" sz="3000" b="1" dirty="0" err="1">
                          <a:solidFill>
                            <a:srgbClr val="000000">
                              <a:alpha val="90980"/>
                            </a:srgbClr>
                          </a:solidFill>
                          <a:latin typeface="Roboto Condensed"/>
                        </a:rPr>
                        <a:t>bỏ</a:t>
                      </a:r>
                      <a:r>
                        <a:rPr lang="en-US" sz="3000" b="1" dirty="0">
                          <a:solidFill>
                            <a:srgbClr val="000000">
                              <a:alpha val="90980"/>
                            </a:srgbClr>
                          </a:solidFill>
                          <a:latin typeface="Roboto Condensed"/>
                        </a:rPr>
                        <a:t> </a:t>
                      </a:r>
                      <a:r>
                        <a:rPr lang="en-US" sz="3000" b="1" dirty="0" err="1">
                          <a:solidFill>
                            <a:srgbClr val="000000">
                              <a:alpha val="90980"/>
                            </a:srgbClr>
                          </a:solidFill>
                          <a:latin typeface="Roboto Condensed"/>
                        </a:rPr>
                        <a:t>từ</a:t>
                      </a:r>
                      <a:r>
                        <a:rPr lang="en-US" sz="3000" b="1" dirty="0">
                          <a:solidFill>
                            <a:srgbClr val="000000">
                              <a:alpha val="90980"/>
                            </a:srgbClr>
                          </a:solidFill>
                          <a:latin typeface="Roboto Condensed"/>
                        </a:rPr>
                        <a:t>, </a:t>
                      </a:r>
                      <a:r>
                        <a:rPr lang="en-US" sz="3000" b="1" dirty="0" err="1">
                          <a:solidFill>
                            <a:srgbClr val="000000">
                              <a:alpha val="90980"/>
                            </a:srgbClr>
                          </a:solidFill>
                          <a:latin typeface="Roboto Condensed"/>
                        </a:rPr>
                        <a:t>thêm</a:t>
                      </a:r>
                      <a:r>
                        <a:rPr lang="en-US" sz="3000" b="1" dirty="0">
                          <a:solidFill>
                            <a:srgbClr val="000000">
                              <a:alpha val="90980"/>
                            </a:srgbClr>
                          </a:solidFill>
                          <a:latin typeface="Roboto Condensed"/>
                        </a:rPr>
                        <a:t> </a:t>
                      </a:r>
                      <a:r>
                        <a:rPr lang="en-US" sz="3000" b="1" dirty="0" err="1">
                          <a:solidFill>
                            <a:srgbClr val="000000">
                              <a:alpha val="90980"/>
                            </a:srgbClr>
                          </a:solidFill>
                          <a:latin typeface="Roboto Condensed"/>
                        </a:rPr>
                        <a:t>từ</a:t>
                      </a:r>
                      <a:r>
                        <a:rPr lang="en-US" sz="3000" b="1" dirty="0">
                          <a:solidFill>
                            <a:srgbClr val="000000">
                              <a:alpha val="90980"/>
                            </a:srgbClr>
                          </a:solidFill>
                          <a:latin typeface="Roboto Condensed"/>
                        </a:rPr>
                        <a:t>.</a:t>
                      </a:r>
                      <a:endParaRPr lang="en-US" sz="3000" b="1"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xmlns="" val="10001"/>
                  </a:ext>
                </a:extLst>
              </a:tr>
              <a:tr h="687552">
                <a:tc>
                  <a:txBody>
                    <a:bodyPr/>
                    <a:lstStyle/>
                    <a:p>
                      <a:pPr algn="l">
                        <a:lnSpc>
                          <a:spcPts val="4900"/>
                        </a:lnSpc>
                        <a:defRPr/>
                      </a:pPr>
                      <a:r>
                        <a:rPr lang="en-US" sz="2400" b="1" dirty="0" err="1">
                          <a:solidFill>
                            <a:srgbClr val="000000">
                              <a:alpha val="90980"/>
                            </a:srgbClr>
                          </a:solidFill>
                          <a:latin typeface="Roboto Condensed"/>
                        </a:rPr>
                        <a:t>Đọc</a:t>
                      </a:r>
                      <a:r>
                        <a:rPr lang="en-US" sz="2400" b="1" dirty="0">
                          <a:solidFill>
                            <a:srgbClr val="000000">
                              <a:alpha val="90980"/>
                            </a:srgbClr>
                          </a:solidFill>
                          <a:latin typeface="Roboto Condensed"/>
                        </a:rPr>
                        <a:t> to, </a:t>
                      </a:r>
                      <a:r>
                        <a:rPr lang="en-US" sz="2400" b="1" dirty="0" err="1">
                          <a:solidFill>
                            <a:srgbClr val="000000">
                              <a:alpha val="90980"/>
                            </a:srgbClr>
                          </a:solidFill>
                          <a:latin typeface="Roboto Condensed"/>
                        </a:rPr>
                        <a:t>bảo</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đảm</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trong</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không</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gian</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lớp</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học</a:t>
                      </a:r>
                      <a:r>
                        <a:rPr lang="en-US" sz="2400" b="1" baseline="0" dirty="0">
                          <a:solidFill>
                            <a:srgbClr val="000000">
                              <a:alpha val="90980"/>
                            </a:srgbClr>
                          </a:solidFill>
                          <a:latin typeface="Roboto Condensed"/>
                        </a:rPr>
                        <a:t> </a:t>
                      </a:r>
                      <a:r>
                        <a:rPr lang="en-US" sz="2400" b="1" baseline="0" dirty="0" err="1">
                          <a:solidFill>
                            <a:srgbClr val="000000">
                              <a:alpha val="90980"/>
                            </a:srgbClr>
                          </a:solidFill>
                          <a:latin typeface="Roboto Condensed"/>
                        </a:rPr>
                        <a:t>nghe</a:t>
                      </a:r>
                      <a:r>
                        <a:rPr lang="en-US" sz="2400" b="1" baseline="0" dirty="0">
                          <a:solidFill>
                            <a:srgbClr val="000000">
                              <a:alpha val="90980"/>
                            </a:srgbClr>
                          </a:solidFill>
                          <a:latin typeface="Roboto Condensed"/>
                        </a:rPr>
                        <a:t> </a:t>
                      </a:r>
                      <a:r>
                        <a:rPr lang="en-US" sz="2400" b="1" baseline="0" dirty="0" err="1">
                          <a:solidFill>
                            <a:srgbClr val="000000">
                              <a:alpha val="90980"/>
                            </a:srgbClr>
                          </a:solidFill>
                          <a:latin typeface="Roboto Condensed"/>
                        </a:rPr>
                        <a:t>rõ</a:t>
                      </a:r>
                      <a:endParaRPr lang="en-US" sz="2400" b="1"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xmlns="" val="10002"/>
                  </a:ext>
                </a:extLst>
              </a:tr>
              <a:tr h="689871">
                <a:tc>
                  <a:txBody>
                    <a:bodyPr/>
                    <a:lstStyle/>
                    <a:p>
                      <a:pPr algn="l">
                        <a:lnSpc>
                          <a:spcPts val="4900"/>
                        </a:lnSpc>
                        <a:defRPr/>
                      </a:pPr>
                      <a:r>
                        <a:rPr lang="en-US" sz="2800" b="1" dirty="0" err="1">
                          <a:solidFill>
                            <a:srgbClr val="000000">
                              <a:alpha val="90980"/>
                            </a:srgbClr>
                          </a:solidFill>
                          <a:latin typeface="Roboto Condensed"/>
                        </a:rPr>
                        <a:t>Tốc</a:t>
                      </a:r>
                      <a:r>
                        <a:rPr lang="en-US" sz="2800" b="1" dirty="0">
                          <a:solidFill>
                            <a:srgbClr val="000000">
                              <a:alpha val="90980"/>
                            </a:srgbClr>
                          </a:solidFill>
                          <a:latin typeface="Roboto Condensed"/>
                        </a:rPr>
                        <a:t> </a:t>
                      </a:r>
                      <a:r>
                        <a:rPr lang="en-US" sz="2800" b="1" dirty="0" err="1">
                          <a:solidFill>
                            <a:srgbClr val="000000">
                              <a:alpha val="90980"/>
                            </a:srgbClr>
                          </a:solidFill>
                          <a:latin typeface="Roboto Condensed"/>
                        </a:rPr>
                        <a:t>độ</a:t>
                      </a:r>
                      <a:r>
                        <a:rPr lang="en-US" sz="2800" b="1" dirty="0">
                          <a:solidFill>
                            <a:srgbClr val="000000">
                              <a:alpha val="90980"/>
                            </a:srgbClr>
                          </a:solidFill>
                          <a:latin typeface="Roboto Condensed"/>
                        </a:rPr>
                        <a:t> </a:t>
                      </a:r>
                      <a:r>
                        <a:rPr lang="en-US" sz="2800" b="1" dirty="0" err="1">
                          <a:solidFill>
                            <a:srgbClr val="000000">
                              <a:alpha val="90980"/>
                            </a:srgbClr>
                          </a:solidFill>
                          <a:latin typeface="Roboto Condensed"/>
                        </a:rPr>
                        <a:t>đọc</a:t>
                      </a:r>
                      <a:r>
                        <a:rPr lang="en-US" sz="2800" b="1" dirty="0">
                          <a:solidFill>
                            <a:srgbClr val="000000">
                              <a:alpha val="90980"/>
                            </a:srgbClr>
                          </a:solidFill>
                          <a:latin typeface="Roboto Condensed"/>
                        </a:rPr>
                        <a:t> </a:t>
                      </a:r>
                      <a:r>
                        <a:rPr lang="en-US" sz="2800" b="1" dirty="0" err="1">
                          <a:solidFill>
                            <a:srgbClr val="000000">
                              <a:alpha val="90980"/>
                            </a:srgbClr>
                          </a:solidFill>
                          <a:latin typeface="Roboto Condensed"/>
                        </a:rPr>
                        <a:t>phù</a:t>
                      </a:r>
                      <a:r>
                        <a:rPr lang="en-US" sz="2800" b="1" dirty="0">
                          <a:solidFill>
                            <a:srgbClr val="000000">
                              <a:alpha val="90980"/>
                            </a:srgbClr>
                          </a:solidFill>
                          <a:latin typeface="Roboto Condensed"/>
                        </a:rPr>
                        <a:t> </a:t>
                      </a:r>
                      <a:r>
                        <a:rPr lang="en-US" sz="2800" b="1" dirty="0" err="1">
                          <a:solidFill>
                            <a:srgbClr val="000000">
                              <a:alpha val="90980"/>
                            </a:srgbClr>
                          </a:solidFill>
                          <a:latin typeface="Roboto Condensed"/>
                        </a:rPr>
                        <a:t>hợp</a:t>
                      </a:r>
                      <a:r>
                        <a:rPr lang="en-US" sz="2800" b="1" dirty="0">
                          <a:solidFill>
                            <a:srgbClr val="000000">
                              <a:alpha val="90980"/>
                            </a:srgbClr>
                          </a:solidFill>
                          <a:latin typeface="Roboto Condensed"/>
                        </a:rPr>
                        <a:t>.</a:t>
                      </a:r>
                      <a:endParaRPr lang="en-US" sz="2800" b="1"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xmlns="" val="10003"/>
                  </a:ext>
                </a:extLst>
              </a:tr>
              <a:tr h="821321">
                <a:tc>
                  <a:txBody>
                    <a:bodyPr/>
                    <a:lstStyle/>
                    <a:p>
                      <a:pPr algn="just">
                        <a:lnSpc>
                          <a:spcPts val="4900"/>
                        </a:lnSpc>
                        <a:defRPr/>
                      </a:pPr>
                      <a:r>
                        <a:rPr lang="en-US" sz="2400" b="1" dirty="0" err="1">
                          <a:solidFill>
                            <a:srgbClr val="000000">
                              <a:alpha val="90980"/>
                            </a:srgbClr>
                          </a:solidFill>
                          <a:latin typeface="Roboto Condensed"/>
                        </a:rPr>
                        <a:t>Ngắt</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nghỉ</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hợp</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lí</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sử</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dụng</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giọng</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điệu</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khác</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nhau</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để</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nhấn</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mạnh</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được</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các</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thông</a:t>
                      </a:r>
                      <a:r>
                        <a:rPr lang="en-US" sz="2400" b="1" dirty="0">
                          <a:solidFill>
                            <a:srgbClr val="000000">
                              <a:alpha val="90980"/>
                            </a:srgbClr>
                          </a:solidFill>
                          <a:latin typeface="Roboto Condensed"/>
                        </a:rPr>
                        <a:t> tin </a:t>
                      </a:r>
                      <a:r>
                        <a:rPr lang="en-US" sz="2400" b="1" dirty="0" err="1">
                          <a:solidFill>
                            <a:srgbClr val="000000">
                              <a:alpha val="90980"/>
                            </a:srgbClr>
                          </a:solidFill>
                          <a:latin typeface="Roboto Condensed"/>
                        </a:rPr>
                        <a:t>quan</a:t>
                      </a:r>
                      <a:r>
                        <a:rPr lang="en-US" sz="2400" b="1" dirty="0">
                          <a:solidFill>
                            <a:srgbClr val="000000">
                              <a:alpha val="90980"/>
                            </a:srgbClr>
                          </a:solidFill>
                          <a:latin typeface="Roboto Condensed"/>
                        </a:rPr>
                        <a:t> </a:t>
                      </a:r>
                      <a:r>
                        <a:rPr lang="en-US" sz="2400" b="1" dirty="0" err="1">
                          <a:solidFill>
                            <a:srgbClr val="000000">
                              <a:alpha val="90980"/>
                            </a:srgbClr>
                          </a:solidFill>
                          <a:latin typeface="Roboto Condensed"/>
                        </a:rPr>
                        <a:t>trọng</a:t>
                      </a:r>
                      <a:endParaRPr lang="en-US" sz="2400" b="1"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600" dirty="0"/>
                    </a:p>
                  </a:txBody>
                  <a:tcPr marL="47625" marR="47625" marT="47625" marB="47625"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xmlns="" val="10004"/>
                  </a:ext>
                </a:extLst>
              </a:tr>
            </a:tbl>
          </a:graphicData>
        </a:graphic>
      </p:graphicFrame>
      <p:sp>
        <p:nvSpPr>
          <p:cNvPr id="7" name="TextBox 7"/>
          <p:cNvSpPr txBox="1"/>
          <p:nvPr/>
        </p:nvSpPr>
        <p:spPr>
          <a:xfrm>
            <a:off x="615754" y="248395"/>
            <a:ext cx="8013896" cy="359073"/>
          </a:xfrm>
          <a:prstGeom prst="rect">
            <a:avLst/>
          </a:prstGeom>
        </p:spPr>
        <p:txBody>
          <a:bodyPr wrap="square" lIns="0" tIns="0" rIns="0" bIns="0" rtlCol="0" anchor="t">
            <a:spAutoFit/>
          </a:bodyPr>
          <a:lstStyle/>
          <a:p>
            <a:pPr algn="ctr" defTabSz="457200">
              <a:lnSpc>
                <a:spcPts val="2800"/>
              </a:lnSpc>
              <a:spcBef>
                <a:spcPct val="0"/>
              </a:spcBef>
              <a:buClrTx/>
            </a:pPr>
            <a:r>
              <a:rPr lang="en-US" sz="4000" b="1" kern="1200" dirty="0" err="1">
                <a:solidFill>
                  <a:srgbClr val="0B91A0"/>
                </a:solidFill>
                <a:latin typeface="Roboto Condensed"/>
                <a:ea typeface="+mn-ea"/>
                <a:cs typeface="+mn-cs"/>
              </a:rPr>
              <a:t>Đánh</a:t>
            </a:r>
            <a:r>
              <a:rPr lang="en-US" sz="4000" b="1" kern="1200" dirty="0">
                <a:solidFill>
                  <a:srgbClr val="0B91A0"/>
                </a:solidFill>
                <a:latin typeface="Roboto Condensed"/>
                <a:ea typeface="+mn-ea"/>
                <a:cs typeface="+mn-cs"/>
              </a:rPr>
              <a:t> </a:t>
            </a:r>
            <a:r>
              <a:rPr lang="en-US" sz="4000" b="1" kern="1200" dirty="0" err="1">
                <a:solidFill>
                  <a:srgbClr val="0B91A0"/>
                </a:solidFill>
                <a:latin typeface="Roboto Condensed"/>
                <a:ea typeface="+mn-ea"/>
                <a:cs typeface="+mn-cs"/>
              </a:rPr>
              <a:t>giá</a:t>
            </a:r>
            <a:r>
              <a:rPr lang="en-US" sz="4000" b="1" kern="1200" dirty="0">
                <a:solidFill>
                  <a:srgbClr val="0B91A0"/>
                </a:solidFill>
                <a:latin typeface="Roboto Condensed"/>
                <a:ea typeface="+mn-ea"/>
                <a:cs typeface="+mn-cs"/>
              </a:rPr>
              <a:t> </a:t>
            </a:r>
            <a:r>
              <a:rPr lang="en-US" sz="4000" b="1" kern="1200" dirty="0" err="1">
                <a:solidFill>
                  <a:srgbClr val="0B91A0"/>
                </a:solidFill>
                <a:latin typeface="Roboto Condensed"/>
                <a:ea typeface="+mn-ea"/>
                <a:cs typeface="+mn-cs"/>
              </a:rPr>
              <a:t>kĩ</a:t>
            </a:r>
            <a:r>
              <a:rPr lang="en-US" sz="4000" b="1" kern="1200" dirty="0">
                <a:solidFill>
                  <a:srgbClr val="0B91A0"/>
                </a:solidFill>
                <a:latin typeface="Roboto Condensed"/>
                <a:ea typeface="+mn-ea"/>
                <a:cs typeface="+mn-cs"/>
              </a:rPr>
              <a:t> </a:t>
            </a:r>
            <a:r>
              <a:rPr lang="en-US" sz="4000" b="1" kern="1200" dirty="0" err="1">
                <a:solidFill>
                  <a:srgbClr val="0B91A0"/>
                </a:solidFill>
                <a:latin typeface="Roboto Condensed"/>
                <a:ea typeface="+mn-ea"/>
                <a:cs typeface="+mn-cs"/>
              </a:rPr>
              <a:t>năng</a:t>
            </a:r>
            <a:r>
              <a:rPr lang="en-US" sz="4000" b="1" kern="1200" dirty="0">
                <a:solidFill>
                  <a:srgbClr val="0B91A0"/>
                </a:solidFill>
                <a:latin typeface="Roboto Condensed"/>
                <a:ea typeface="+mn-ea"/>
                <a:cs typeface="+mn-cs"/>
              </a:rPr>
              <a:t> </a:t>
            </a:r>
            <a:r>
              <a:rPr lang="en-US" sz="4000" b="1" kern="1200" dirty="0" err="1">
                <a:solidFill>
                  <a:srgbClr val="0B91A0"/>
                </a:solidFill>
                <a:latin typeface="Roboto Condensed"/>
                <a:ea typeface="+mn-ea"/>
                <a:cs typeface="+mn-cs"/>
              </a:rPr>
              <a:t>đọc</a:t>
            </a:r>
            <a:r>
              <a:rPr lang="en-US" sz="4000" b="1" kern="1200" dirty="0">
                <a:solidFill>
                  <a:srgbClr val="0B91A0"/>
                </a:solidFill>
                <a:latin typeface="Roboto Condensed"/>
                <a:ea typeface="+mn-ea"/>
                <a:cs typeface="+mn-cs"/>
              </a:rPr>
              <a:t> </a:t>
            </a:r>
            <a:r>
              <a:rPr lang="en-US" sz="4000" b="1" kern="1200" dirty="0" err="1">
                <a:solidFill>
                  <a:srgbClr val="0B91A0"/>
                </a:solidFill>
                <a:latin typeface="Roboto Condensed"/>
                <a:ea typeface="+mn-ea"/>
                <a:cs typeface="+mn-cs"/>
              </a:rPr>
              <a:t>theo</a:t>
            </a:r>
            <a:r>
              <a:rPr lang="en-US" sz="4000" b="1" kern="1200" dirty="0">
                <a:solidFill>
                  <a:srgbClr val="0B91A0"/>
                </a:solidFill>
                <a:latin typeface="Roboto Condensed"/>
                <a:ea typeface="+mn-ea"/>
                <a:cs typeface="+mn-cs"/>
              </a:rPr>
              <a:t> </a:t>
            </a:r>
            <a:r>
              <a:rPr lang="en-US" sz="4000" b="1" kern="1200" dirty="0" err="1">
                <a:solidFill>
                  <a:srgbClr val="0B91A0"/>
                </a:solidFill>
                <a:latin typeface="Roboto Condensed"/>
                <a:ea typeface="+mn-ea"/>
                <a:cs typeface="+mn-cs"/>
              </a:rPr>
              <a:t>bảng</a:t>
            </a:r>
            <a:r>
              <a:rPr lang="en-US" sz="4000" b="1" kern="1200" dirty="0">
                <a:solidFill>
                  <a:srgbClr val="0B91A0"/>
                </a:solidFill>
                <a:latin typeface="Roboto Condensed"/>
                <a:ea typeface="+mn-ea"/>
                <a:cs typeface="+mn-cs"/>
              </a:rPr>
              <a:t> </a:t>
            </a:r>
            <a:r>
              <a:rPr lang="en-US" sz="4000" b="1" kern="1200" dirty="0" err="1">
                <a:solidFill>
                  <a:srgbClr val="0B91A0"/>
                </a:solidFill>
                <a:latin typeface="Roboto Condensed"/>
                <a:ea typeface="+mn-ea"/>
                <a:cs typeface="+mn-cs"/>
              </a:rPr>
              <a:t>kiểm</a:t>
            </a:r>
            <a:r>
              <a:rPr lang="en-US" sz="2000" kern="1200" dirty="0">
                <a:solidFill>
                  <a:srgbClr val="0B91A0"/>
                </a:solidFill>
                <a:latin typeface="Roboto Condensed"/>
                <a:ea typeface="+mn-ea"/>
                <a:cs typeface="+mn-cs"/>
              </a:rPr>
              <a:t>.</a:t>
            </a:r>
          </a:p>
        </p:txBody>
      </p:sp>
    </p:spTree>
    <p:extLst>
      <p:ext uri="{BB962C8B-B14F-4D97-AF65-F5344CB8AC3E}">
        <p14:creationId xmlns:p14="http://schemas.microsoft.com/office/powerpoint/2010/main" val="146352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8" descr="Flooding Vector Design Images, Flood Control Soldiers Save People, Soldier  Clipart, Flood Season, Flood PNG Image For Free Download">
            <a:extLst>
              <a:ext uri="{FF2B5EF4-FFF2-40B4-BE49-F238E27FC236}">
                <a16:creationId xmlns:a16="http://schemas.microsoft.com/office/drawing/2014/main" xmlns="" id="{3A387747-37F4-CACE-ED17-3AC0BD18FB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41587" y="1770137"/>
            <a:ext cx="3463590" cy="346359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xmlns="" id="{BF786660-BB58-AC26-8271-9B2AAA81D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sp>
        <p:nvSpPr>
          <p:cNvPr id="9" name="矩形 8">
            <a:extLst>
              <a:ext uri="{FF2B5EF4-FFF2-40B4-BE49-F238E27FC236}">
                <a16:creationId xmlns:a16="http://schemas.microsoft.com/office/drawing/2014/main" xmlns="" id="{1C90F144-EC27-4DD9-A386-5A7DF188E380}"/>
              </a:ext>
            </a:extLst>
          </p:cNvPr>
          <p:cNvSpPr/>
          <p:nvPr/>
        </p:nvSpPr>
        <p:spPr>
          <a:xfrm>
            <a:off x="348916" y="364331"/>
            <a:ext cx="8337884" cy="4544553"/>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143号-正酷超级黑" panose="020F0302020204030204"/>
              <a:cs typeface="+mn-ea"/>
              <a:sym typeface="+mn-lt"/>
            </a:endParaRPr>
          </a:p>
        </p:txBody>
      </p:sp>
      <p:pic>
        <p:nvPicPr>
          <p:cNvPr id="4" name="图片 3">
            <a:extLst>
              <a:ext uri="{FF2B5EF4-FFF2-40B4-BE49-F238E27FC236}">
                <a16:creationId xmlns:a16="http://schemas.microsoft.com/office/drawing/2014/main" xmlns="" id="{4DADAF6E-A1E5-4C26-92D1-11E15E3578D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2571750"/>
            <a:ext cx="9144000" cy="2743200"/>
          </a:xfrm>
          <a:prstGeom prst="rect">
            <a:avLst/>
          </a:prstGeom>
        </p:spPr>
      </p:pic>
      <p:grpSp>
        <p:nvGrpSpPr>
          <p:cNvPr id="6" name="组合 5">
            <a:extLst>
              <a:ext uri="{FF2B5EF4-FFF2-40B4-BE49-F238E27FC236}">
                <a16:creationId xmlns:a16="http://schemas.microsoft.com/office/drawing/2014/main" xmlns="" id="{AB76DC58-09FE-4DF1-98FA-A9804D1C7A88}"/>
              </a:ext>
            </a:extLst>
          </p:cNvPr>
          <p:cNvGrpSpPr/>
          <p:nvPr/>
        </p:nvGrpSpPr>
        <p:grpSpPr>
          <a:xfrm>
            <a:off x="1773382" y="51990"/>
            <a:ext cx="5721927" cy="779283"/>
            <a:chOff x="2755356" y="2401194"/>
            <a:chExt cx="3357968" cy="473484"/>
          </a:xfrm>
        </p:grpSpPr>
        <p:sp>
          <p:nvSpPr>
            <p:cNvPr id="7" name="Aitds7">
              <a:extLst>
                <a:ext uri="{FF2B5EF4-FFF2-40B4-BE49-F238E27FC236}">
                  <a16:creationId xmlns:a16="http://schemas.microsoft.com/office/drawing/2014/main" xmlns="" id="{D0EBDEB7-8B79-4BCD-B554-1E3DF83CE11E}"/>
                </a:ext>
              </a:extLst>
            </p:cNvPr>
            <p:cNvSpPr/>
            <p:nvPr/>
          </p:nvSpPr>
          <p:spPr>
            <a:xfrm>
              <a:off x="2755356" y="2467036"/>
              <a:ext cx="3357968" cy="341801"/>
            </a:xfrm>
            <a:prstGeom prst="roundRect">
              <a:avLst>
                <a:gd name="adj" fmla="val 25438"/>
              </a:avLst>
            </a:prstGeom>
            <a:solidFill>
              <a:srgbClr val="002060"/>
            </a:solidFill>
            <a:ln w="25400" cap="flat" cmpd="sng" algn="ctr">
              <a:noFill/>
              <a:prstDash val="solid"/>
            </a:ln>
            <a:effectLst/>
          </p:spPr>
          <p:txBody>
            <a:bodyPr rtlCol="0" anchor="ctr"/>
            <a:lstStyle/>
            <a:p>
              <a:pPr algn="ctr" defTabSz="685800">
                <a:buClrTx/>
                <a:defRPr/>
              </a:pPr>
              <a:endParaRPr lang="zh-CN" altLang="en-US" sz="3600" b="1">
                <a:solidFill>
                  <a:prstClr val="white"/>
                </a:solidFill>
                <a:latin typeface="Times New Roman" panose="02020603050405020304" pitchFamily="18" charset="0"/>
                <a:cs typeface="Times New Roman" panose="02020603050405020304" pitchFamily="18" charset="0"/>
                <a:sym typeface="+mn-lt"/>
              </a:endParaRPr>
            </a:p>
          </p:txBody>
        </p:sp>
        <p:sp>
          <p:nvSpPr>
            <p:cNvPr id="8" name="Aitds8">
              <a:extLst>
                <a:ext uri="{FF2B5EF4-FFF2-40B4-BE49-F238E27FC236}">
                  <a16:creationId xmlns:a16="http://schemas.microsoft.com/office/drawing/2014/main" xmlns="" id="{21D1DF01-6B1A-4D3C-A0B4-AF05690AC262}"/>
                </a:ext>
              </a:extLst>
            </p:cNvPr>
            <p:cNvSpPr txBox="1"/>
            <p:nvPr/>
          </p:nvSpPr>
          <p:spPr>
            <a:xfrm>
              <a:off x="2875578" y="2401194"/>
              <a:ext cx="3117524" cy="47348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en-US" sz="3600" b="1">
                  <a:solidFill>
                    <a:srgbClr val="FEFDF8"/>
                  </a:solidFill>
                  <a:latin typeface="Times New Roman" panose="02020603050405020304" pitchFamily="18" charset="0"/>
                  <a:ea typeface="Source Han Sans SC"/>
                  <a:cs typeface="Times New Roman" panose="02020603050405020304" pitchFamily="18" charset="0"/>
                  <a:sym typeface="+mn-lt"/>
                </a:rPr>
                <a:t>2. Tìm hiểu chung</a:t>
              </a:r>
            </a:p>
          </p:txBody>
        </p:sp>
      </p:grpSp>
      <p:pic>
        <p:nvPicPr>
          <p:cNvPr id="24" name="图片 23">
            <a:extLst>
              <a:ext uri="{FF2B5EF4-FFF2-40B4-BE49-F238E27FC236}">
                <a16:creationId xmlns:a16="http://schemas.microsoft.com/office/drawing/2014/main" xmlns="" id="{46765863-1646-4CF9-B4ED-10E7D248C3A4}"/>
              </a:ext>
            </a:extLst>
          </p:cNvPr>
          <p:cNvPicPr>
            <a:picLocks noChangeAspect="1"/>
          </p:cNvPicPr>
          <p:nvPr/>
        </p:nvPicPr>
        <p:blipFill>
          <a:blip r:embed="rId7">
            <a:extLst>
              <a:ext uri="{28A0092B-C50C-407E-A947-70E740481C1C}">
                <a14:useLocalDpi xmlns:a14="http://schemas.microsoft.com/office/drawing/2010/main" val="0"/>
              </a:ext>
            </a:extLst>
          </a:blip>
          <a:srcRect l="267" t="69446" r="78972"/>
          <a:stretch>
            <a:fillRect/>
          </a:stretch>
        </p:blipFill>
        <p:spPr>
          <a:xfrm flipH="1">
            <a:off x="7666260" y="4211781"/>
            <a:ext cx="1020539" cy="844695"/>
          </a:xfrm>
          <a:prstGeom prst="rect">
            <a:avLst/>
          </a:prstGeom>
        </p:spPr>
      </p:pic>
      <p:pic>
        <p:nvPicPr>
          <p:cNvPr id="169" name="图片 8">
            <a:extLst>
              <a:ext uri="{FF2B5EF4-FFF2-40B4-BE49-F238E27FC236}">
                <a16:creationId xmlns:a16="http://schemas.microsoft.com/office/drawing/2014/main" xmlns="" id="{0FFB8283-E8B1-5285-7B05-2BB711E7B1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6697" y="212035"/>
            <a:ext cx="5883964" cy="4844441"/>
          </a:xfrm>
          <a:prstGeom prst="rect">
            <a:avLst/>
          </a:prstGeom>
        </p:spPr>
      </p:pic>
      <p:sp>
        <p:nvSpPr>
          <p:cNvPr id="3" name="TextBox 2"/>
          <p:cNvSpPr txBox="1"/>
          <p:nvPr/>
        </p:nvSpPr>
        <p:spPr>
          <a:xfrm>
            <a:off x="3631096" y="1417286"/>
            <a:ext cx="4412974" cy="2492990"/>
          </a:xfrm>
          <a:prstGeom prst="rect">
            <a:avLst/>
          </a:prstGeom>
          <a:noFill/>
        </p:spPr>
        <p:txBody>
          <a:bodyPr wrap="square" rtlCol="0">
            <a:spAutoFit/>
          </a:bodyPr>
          <a:lstStyle/>
          <a:p>
            <a:r>
              <a:rPr lang="en-US" sz="2600" b="1" dirty="0">
                <a:solidFill>
                  <a:srgbClr val="FF0000"/>
                </a:solidFill>
              </a:rPr>
              <a:t>PHT </a:t>
            </a:r>
            <a:r>
              <a:rPr lang="en-US" sz="2600" b="1" dirty="0" err="1">
                <a:solidFill>
                  <a:srgbClr val="FF0000"/>
                </a:solidFill>
              </a:rPr>
              <a:t>số</a:t>
            </a:r>
            <a:r>
              <a:rPr lang="en-US" sz="2600" b="1" dirty="0">
                <a:solidFill>
                  <a:srgbClr val="FF0000"/>
                </a:solidFill>
              </a:rPr>
              <a:t> 1: </a:t>
            </a:r>
            <a:r>
              <a:rPr lang="en-US" sz="2600" b="1" dirty="0" err="1">
                <a:solidFill>
                  <a:srgbClr val="FF0000"/>
                </a:solidFill>
              </a:rPr>
              <a:t>Tìm</a:t>
            </a:r>
            <a:r>
              <a:rPr lang="en-US" sz="2600" b="1" dirty="0">
                <a:solidFill>
                  <a:srgbClr val="FF0000"/>
                </a:solidFill>
              </a:rPr>
              <a:t> </a:t>
            </a:r>
            <a:r>
              <a:rPr lang="en-US" sz="2600" b="1" dirty="0" err="1">
                <a:solidFill>
                  <a:srgbClr val="FF0000"/>
                </a:solidFill>
              </a:rPr>
              <a:t>hiểu</a:t>
            </a:r>
            <a:r>
              <a:rPr lang="en-US" sz="2600" b="1" dirty="0">
                <a:solidFill>
                  <a:srgbClr val="FF0000"/>
                </a:solidFill>
              </a:rPr>
              <a:t> </a:t>
            </a:r>
            <a:r>
              <a:rPr lang="en-US" sz="2600" b="1" dirty="0" err="1">
                <a:solidFill>
                  <a:srgbClr val="FF0000"/>
                </a:solidFill>
              </a:rPr>
              <a:t>chung</a:t>
            </a:r>
            <a:endParaRPr lang="en-US" sz="2600" b="1" dirty="0">
              <a:solidFill>
                <a:srgbClr val="FF0000"/>
              </a:solidFill>
            </a:endParaRPr>
          </a:p>
          <a:p>
            <a:r>
              <a:rPr lang="en-US" sz="2600" dirty="0"/>
              <a:t>- </a:t>
            </a:r>
            <a:r>
              <a:rPr lang="en-US" sz="2600" dirty="0" err="1"/>
              <a:t>Xuất</a:t>
            </a:r>
            <a:r>
              <a:rPr lang="en-US" sz="2600" dirty="0"/>
              <a:t> </a:t>
            </a:r>
            <a:r>
              <a:rPr lang="en-US" sz="2600" dirty="0" err="1"/>
              <a:t>xứ</a:t>
            </a:r>
            <a:r>
              <a:rPr lang="en-US" sz="2600" dirty="0"/>
              <a:t> ?</a:t>
            </a:r>
          </a:p>
          <a:p>
            <a:r>
              <a:rPr lang="en-US" sz="2600" dirty="0"/>
              <a:t>- </a:t>
            </a:r>
            <a:r>
              <a:rPr lang="en-US" sz="2600" dirty="0" err="1"/>
              <a:t>Thể</a:t>
            </a:r>
            <a:r>
              <a:rPr lang="en-US" sz="2600" dirty="0"/>
              <a:t> </a:t>
            </a:r>
            <a:r>
              <a:rPr lang="en-US" sz="2600" dirty="0" err="1"/>
              <a:t>loại</a:t>
            </a:r>
            <a:r>
              <a:rPr lang="en-US" sz="2600" dirty="0"/>
              <a:t>? </a:t>
            </a:r>
            <a:r>
              <a:rPr lang="en-US" sz="2600" dirty="0" err="1"/>
              <a:t>Phương</a:t>
            </a:r>
            <a:r>
              <a:rPr lang="en-US" sz="2600" dirty="0"/>
              <a:t> </a:t>
            </a:r>
            <a:r>
              <a:rPr lang="en-US" sz="2600" dirty="0" err="1"/>
              <a:t>thức</a:t>
            </a:r>
            <a:r>
              <a:rPr lang="en-US" sz="2600" dirty="0"/>
              <a:t> </a:t>
            </a:r>
            <a:r>
              <a:rPr lang="en-US" sz="2600" dirty="0" err="1"/>
              <a:t>biểu</a:t>
            </a:r>
            <a:r>
              <a:rPr lang="en-US" sz="2600" dirty="0"/>
              <a:t> </a:t>
            </a:r>
            <a:r>
              <a:rPr lang="en-US" sz="2600" dirty="0" err="1"/>
              <a:t>đạt</a:t>
            </a:r>
            <a:r>
              <a:rPr lang="en-US" sz="2600" dirty="0"/>
              <a:t> </a:t>
            </a:r>
            <a:r>
              <a:rPr lang="en-US" sz="2600" dirty="0" err="1"/>
              <a:t>chính</a:t>
            </a:r>
            <a:r>
              <a:rPr lang="en-US" sz="2600" dirty="0"/>
              <a:t>?</a:t>
            </a:r>
          </a:p>
          <a:p>
            <a:r>
              <a:rPr lang="en-US" sz="2600" dirty="0"/>
              <a:t>- </a:t>
            </a:r>
            <a:r>
              <a:rPr lang="en-US" sz="2600" dirty="0" err="1"/>
              <a:t>Nội</a:t>
            </a:r>
            <a:r>
              <a:rPr lang="en-US" sz="2600" dirty="0"/>
              <a:t> dung </a:t>
            </a:r>
            <a:r>
              <a:rPr lang="en-US" sz="2600" dirty="0" err="1"/>
              <a:t>chính</a:t>
            </a:r>
            <a:r>
              <a:rPr lang="en-US" sz="2600" dirty="0"/>
              <a:t> </a:t>
            </a:r>
            <a:r>
              <a:rPr lang="en-US" sz="2600" dirty="0" err="1"/>
              <a:t>của</a:t>
            </a:r>
            <a:r>
              <a:rPr lang="en-US" sz="2600" dirty="0"/>
              <a:t> VB?</a:t>
            </a:r>
          </a:p>
          <a:p>
            <a:r>
              <a:rPr lang="en-US" sz="2600" dirty="0"/>
              <a:t>- </a:t>
            </a:r>
            <a:r>
              <a:rPr lang="en-US" sz="2600" dirty="0" err="1"/>
              <a:t>Bố</a:t>
            </a:r>
            <a:r>
              <a:rPr lang="en-US" sz="2600" dirty="0"/>
              <a:t> </a:t>
            </a:r>
            <a:r>
              <a:rPr lang="en-US" sz="2600" dirty="0" err="1"/>
              <a:t>cục</a:t>
            </a:r>
            <a:r>
              <a:rPr lang="en-US" sz="2600" dirty="0"/>
              <a:t> ?</a:t>
            </a:r>
          </a:p>
        </p:txBody>
      </p:sp>
    </p:spTree>
    <p:extLst>
      <p:ext uri="{BB962C8B-B14F-4D97-AF65-F5344CB8AC3E}">
        <p14:creationId xmlns:p14="http://schemas.microsoft.com/office/powerpoint/2010/main" val="22726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randombar(horizontal)">
                                      <p:cBhvr>
                                        <p:cTn id="7"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6874420-C77C-4568-AC55-2349EB20E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pic>
        <p:nvPicPr>
          <p:cNvPr id="8" name="图片 7">
            <a:extLst>
              <a:ext uri="{FF2B5EF4-FFF2-40B4-BE49-F238E27FC236}">
                <a16:creationId xmlns:a16="http://schemas.microsoft.com/office/drawing/2014/main" xmlns="" id="{F42C1C01-7D05-43E9-9C75-EAFA9DCA4246}"/>
              </a:ext>
            </a:extLst>
          </p:cNvPr>
          <p:cNvPicPr>
            <a:picLocks noChangeAspect="1"/>
          </p:cNvPicPr>
          <p:nvPr/>
        </p:nvPicPr>
        <p:blipFill>
          <a:blip r:embed="rId3">
            <a:extLst>
              <a:ext uri="{28A0092B-C50C-407E-A947-70E740481C1C}">
                <a14:useLocalDpi xmlns:a14="http://schemas.microsoft.com/office/drawing/2010/main" val="0"/>
              </a:ext>
            </a:extLst>
          </a:blip>
          <a:srcRect t="-1" b="1"/>
          <a:stretch>
            <a:fillRect/>
          </a:stretch>
        </p:blipFill>
        <p:spPr>
          <a:xfrm>
            <a:off x="0" y="-605"/>
            <a:ext cx="9144000" cy="5143500"/>
          </a:xfrm>
          <a:prstGeom prst="rect">
            <a:avLst/>
          </a:prstGeom>
        </p:spPr>
      </p:pic>
      <p:pic>
        <p:nvPicPr>
          <p:cNvPr id="9" name="图片 8">
            <a:extLst>
              <a:ext uri="{FF2B5EF4-FFF2-40B4-BE49-F238E27FC236}">
                <a16:creationId xmlns:a16="http://schemas.microsoft.com/office/drawing/2014/main" xmlns="" id="{50A77751-4B72-4E3D-AE71-9E9467A72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0021" y="2891729"/>
            <a:ext cx="4764094" cy="2679488"/>
          </a:xfrm>
          <a:prstGeom prst="rect">
            <a:avLst/>
          </a:prstGeom>
        </p:spPr>
      </p:pic>
      <p:pic>
        <p:nvPicPr>
          <p:cNvPr id="5" name="图片 4">
            <a:extLst>
              <a:ext uri="{FF2B5EF4-FFF2-40B4-BE49-F238E27FC236}">
                <a16:creationId xmlns:a16="http://schemas.microsoft.com/office/drawing/2014/main" xmlns="" id="{E726C19F-F3E3-47AA-85C0-6EE1DB78BC7F}"/>
              </a:ext>
            </a:extLst>
          </p:cNvPr>
          <p:cNvPicPr>
            <a:picLocks noChangeAspect="1"/>
          </p:cNvPicPr>
          <p:nvPr/>
        </p:nvPicPr>
        <p:blipFill>
          <a:blip r:embed="rId5">
            <a:extLst>
              <a:ext uri="{28A0092B-C50C-407E-A947-70E740481C1C}">
                <a14:useLocalDpi xmlns:a14="http://schemas.microsoft.com/office/drawing/2010/main" val="0"/>
              </a:ext>
            </a:extLst>
          </a:blip>
          <a:srcRect l="66138"/>
          <a:stretch>
            <a:fillRect/>
          </a:stretch>
        </p:blipFill>
        <p:spPr>
          <a:xfrm>
            <a:off x="7331834" y="2133599"/>
            <a:ext cx="1812166" cy="3009901"/>
          </a:xfrm>
          <a:prstGeom prst="rect">
            <a:avLst/>
          </a:prstGeom>
        </p:spPr>
      </p:pic>
      <p:grpSp>
        <p:nvGrpSpPr>
          <p:cNvPr id="2" name="组合 2">
            <a:extLst>
              <a:ext uri="{FF2B5EF4-FFF2-40B4-BE49-F238E27FC236}">
                <a16:creationId xmlns:a16="http://schemas.microsoft.com/office/drawing/2014/main" xmlns="" id="{8D1A1D50-A072-66A1-91B7-0F6A1C028C1A}"/>
              </a:ext>
            </a:extLst>
          </p:cNvPr>
          <p:cNvGrpSpPr/>
          <p:nvPr/>
        </p:nvGrpSpPr>
        <p:grpSpPr>
          <a:xfrm>
            <a:off x="3175422" y="499492"/>
            <a:ext cx="2793158" cy="611719"/>
            <a:chOff x="2755356" y="2467035"/>
            <a:chExt cx="3357968" cy="473484"/>
          </a:xfrm>
        </p:grpSpPr>
        <p:sp>
          <p:nvSpPr>
            <p:cNvPr id="4" name="Aitds7">
              <a:extLst>
                <a:ext uri="{FF2B5EF4-FFF2-40B4-BE49-F238E27FC236}">
                  <a16:creationId xmlns:a16="http://schemas.microsoft.com/office/drawing/2014/main" xmlns="" id="{D081A19B-6DE2-C897-6398-E9A6AE44C5FD}"/>
                </a:ext>
              </a:extLst>
            </p:cNvPr>
            <p:cNvSpPr/>
            <p:nvPr/>
          </p:nvSpPr>
          <p:spPr>
            <a:xfrm>
              <a:off x="2755356" y="2467035"/>
              <a:ext cx="3357968" cy="472756"/>
            </a:xfrm>
            <a:prstGeom prst="roundRect">
              <a:avLst>
                <a:gd name="adj" fmla="val 50000"/>
              </a:avLst>
            </a:prstGeom>
            <a:solidFill>
              <a:srgbClr val="EDBD12"/>
            </a:solidFill>
            <a:ln w="25400" cap="flat" cmpd="sng" algn="ctr">
              <a:noFill/>
              <a:prstDash val="solid"/>
            </a:ln>
            <a:effectLst/>
          </p:spPr>
          <p:txBody>
            <a:bodyPr rtlCol="0" anchor="ctr"/>
            <a:lstStyle/>
            <a:p>
              <a:pPr algn="ctr" defTabSz="685800">
                <a:buClrTx/>
                <a:defRPr/>
              </a:pPr>
              <a:endParaRPr lang="zh-CN" altLang="en-US" sz="4000">
                <a:solidFill>
                  <a:prstClr val="white"/>
                </a:solidFill>
                <a:latin typeface="Times New Roman" panose="02020603050405020304" pitchFamily="18" charset="0"/>
                <a:cs typeface="Times New Roman" panose="02020603050405020304" pitchFamily="18" charset="0"/>
                <a:sym typeface="+mn-lt"/>
              </a:endParaRPr>
            </a:p>
          </p:txBody>
        </p:sp>
        <p:sp>
          <p:nvSpPr>
            <p:cNvPr id="6" name="Aitds8">
              <a:extLst>
                <a:ext uri="{FF2B5EF4-FFF2-40B4-BE49-F238E27FC236}">
                  <a16:creationId xmlns:a16="http://schemas.microsoft.com/office/drawing/2014/main" xmlns="" id="{9D3DD109-4D3D-47F6-7564-2868F20A4B31}"/>
                </a:ext>
              </a:extLst>
            </p:cNvPr>
            <p:cNvSpPr txBox="1"/>
            <p:nvPr/>
          </p:nvSpPr>
          <p:spPr>
            <a:xfrm>
              <a:off x="3370665" y="2467035"/>
              <a:ext cx="2332054" cy="47348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zh-CN" sz="5000" b="1" dirty="0">
                  <a:solidFill>
                    <a:srgbClr val="FF0000"/>
                  </a:solidFill>
                  <a:latin typeface="Times New Roman" panose="02020603050405020304" pitchFamily="18" charset="0"/>
                  <a:ea typeface="Source Han Sans SC"/>
                  <a:cs typeface="Times New Roman" panose="02020603050405020304" pitchFamily="18" charset="0"/>
                  <a:sym typeface="+mn-lt"/>
                </a:rPr>
                <a:t>II</a:t>
              </a:r>
              <a:endParaRPr lang="zh-CN" altLang="en-US" sz="5000" b="1" dirty="0">
                <a:solidFill>
                  <a:srgbClr val="FF0000"/>
                </a:solidFill>
                <a:latin typeface="Times New Roman" panose="02020603050405020304" pitchFamily="18" charset="0"/>
                <a:ea typeface="+mn-ea"/>
                <a:cs typeface="Times New Roman" panose="02020603050405020304" pitchFamily="18" charset="0"/>
                <a:sym typeface="+mn-lt"/>
              </a:endParaRPr>
            </a:p>
          </p:txBody>
        </p:sp>
      </p:grpSp>
      <p:sp>
        <p:nvSpPr>
          <p:cNvPr id="7" name="Aitds8">
            <a:extLst>
              <a:ext uri="{FF2B5EF4-FFF2-40B4-BE49-F238E27FC236}">
                <a16:creationId xmlns:a16="http://schemas.microsoft.com/office/drawing/2014/main" xmlns="" id="{12E4F443-5C73-611A-EF6F-DFBC000BAE8A}"/>
              </a:ext>
            </a:extLst>
          </p:cNvPr>
          <p:cNvSpPr txBox="1"/>
          <p:nvPr/>
        </p:nvSpPr>
        <p:spPr>
          <a:xfrm>
            <a:off x="632391" y="1286307"/>
            <a:ext cx="8049491" cy="847292"/>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Thực</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hành</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đọc</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hiểu</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chi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tiết</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văn</a:t>
            </a:r>
            <a:r>
              <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rPr>
              <a:t> </a:t>
            </a:r>
            <a:r>
              <a:rPr lang="en-US" altLang="en-US" sz="6000" b="1" dirty="0" err="1">
                <a:solidFill>
                  <a:srgbClr val="FF0000"/>
                </a:solidFill>
                <a:latin typeface="Times New Roman" panose="02020603050405020304" pitchFamily="18" charset="0"/>
                <a:ea typeface="Source Han Sans SC"/>
                <a:cs typeface="Times New Roman" panose="02020603050405020304" pitchFamily="18" charset="0"/>
                <a:sym typeface="+mn-lt"/>
              </a:rPr>
              <a:t>bản</a:t>
            </a:r>
            <a:endParaRPr lang="en-US" altLang="en-US" sz="6000" b="1" dirty="0">
              <a:solidFill>
                <a:srgbClr val="FF0000"/>
              </a:solidFill>
              <a:latin typeface="Times New Roman" panose="02020603050405020304" pitchFamily="18" charset="0"/>
              <a:ea typeface="Source Han Sans SC"/>
              <a:cs typeface="Times New Roman" panose="02020603050405020304" pitchFamily="18" charset="0"/>
              <a:sym typeface="+mn-lt"/>
            </a:endParaRPr>
          </a:p>
        </p:txBody>
      </p:sp>
    </p:spTree>
    <p:extLst>
      <p:ext uri="{BB962C8B-B14F-4D97-AF65-F5344CB8AC3E}">
        <p14:creationId xmlns:p14="http://schemas.microsoft.com/office/powerpoint/2010/main" val="4043794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nodeType="afterGroup">
                            <p:stCondLst>
                              <p:cond delay="1500"/>
                            </p:stCondLst>
                            <p:childTnLst>
                              <p:par>
                                <p:cTn id="15" presetID="4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0" y="441960"/>
            <a:ext cx="9144000" cy="4701540"/>
          </a:xfrm>
          <a:custGeom>
            <a:avLst/>
            <a:gdLst/>
            <a:ahLst/>
            <a:cxnLst/>
            <a:rect l="l" t="t" r="r" b="b"/>
            <a:pathLst>
              <a:path w="18288000" h="9403080">
                <a:moveTo>
                  <a:pt x="0" y="0"/>
                </a:moveTo>
                <a:lnTo>
                  <a:pt x="18288000" y="0"/>
                </a:lnTo>
                <a:lnTo>
                  <a:pt x="18288000" y="9403080"/>
                </a:lnTo>
                <a:lnTo>
                  <a:pt x="0" y="94030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4" name="TextBox 4"/>
          <p:cNvSpPr txBox="1"/>
          <p:nvPr/>
        </p:nvSpPr>
        <p:spPr>
          <a:xfrm>
            <a:off x="266700" y="216985"/>
            <a:ext cx="8691770" cy="1253933"/>
          </a:xfrm>
          <a:prstGeom prst="rect">
            <a:avLst/>
          </a:prstGeom>
        </p:spPr>
        <p:txBody>
          <a:bodyPr wrap="square" lIns="0" tIns="0" rIns="0" bIns="0" rtlCol="0" anchor="t">
            <a:spAutoFit/>
          </a:bodyPr>
          <a:lstStyle/>
          <a:p>
            <a:pPr algn="just" defTabSz="457200">
              <a:lnSpc>
                <a:spcPct val="120000"/>
              </a:lnSpc>
              <a:spcBef>
                <a:spcPct val="0"/>
              </a:spcBef>
              <a:buClrTx/>
            </a:pPr>
            <a:r>
              <a:rPr lang="en-US" sz="3500" kern="1200" dirty="0">
                <a:solidFill>
                  <a:srgbClr val="0B91A0"/>
                </a:solidFill>
                <a:latin typeface="#9Slide07 SVNUT Triumph Press"/>
                <a:ea typeface="+mn-ea"/>
                <a:cs typeface="+mn-cs"/>
              </a:rPr>
              <a:t>1. </a:t>
            </a:r>
            <a:r>
              <a:rPr lang="en-US" sz="3500" kern="1200" dirty="0" err="1">
                <a:solidFill>
                  <a:srgbClr val="0B91A0"/>
                </a:solidFill>
                <a:latin typeface="#9Slide07 SVNUT Triumph Press"/>
                <a:ea typeface="+mn-ea"/>
                <a:cs typeface="+mn-cs"/>
              </a:rPr>
              <a:t>Đặc</a:t>
            </a:r>
            <a:r>
              <a:rPr lang="en-US" sz="3500" kern="1200" dirty="0">
                <a:solidFill>
                  <a:srgbClr val="0B91A0"/>
                </a:solidFill>
                <a:latin typeface="#9Slide07 SVNUT Triumph Press"/>
                <a:ea typeface="+mn-ea"/>
                <a:cs typeface="+mn-cs"/>
              </a:rPr>
              <a:t> </a:t>
            </a:r>
            <a:r>
              <a:rPr lang="en-US" sz="3500" kern="1200" dirty="0" err="1">
                <a:solidFill>
                  <a:srgbClr val="0B91A0"/>
                </a:solidFill>
                <a:latin typeface="#9Slide07 SVNUT Triumph Press"/>
                <a:ea typeface="+mn-ea"/>
                <a:cs typeface="+mn-cs"/>
              </a:rPr>
              <a:t>trưng</a:t>
            </a:r>
            <a:r>
              <a:rPr lang="en-US" sz="3500" kern="1200" dirty="0">
                <a:solidFill>
                  <a:srgbClr val="0B91A0"/>
                </a:solidFill>
                <a:latin typeface="#9Slide07 SVNUT Triumph Press"/>
                <a:ea typeface="+mn-ea"/>
                <a:cs typeface="+mn-cs"/>
              </a:rPr>
              <a:t> </a:t>
            </a:r>
            <a:r>
              <a:rPr lang="en-US" sz="3500" kern="1200" dirty="0" err="1">
                <a:solidFill>
                  <a:srgbClr val="0B91A0"/>
                </a:solidFill>
                <a:latin typeface="#9Slide07 SVNUT Triumph Press"/>
                <a:ea typeface="+mn-ea"/>
                <a:cs typeface="+mn-cs"/>
              </a:rPr>
              <a:t>của</a:t>
            </a:r>
            <a:r>
              <a:rPr lang="en-US" sz="3500" kern="1200" dirty="0">
                <a:solidFill>
                  <a:srgbClr val="0B91A0"/>
                </a:solidFill>
                <a:latin typeface="#9Slide07 SVNUT Triumph Press"/>
                <a:ea typeface="+mn-ea"/>
                <a:cs typeface="+mn-cs"/>
              </a:rPr>
              <a:t> </a:t>
            </a:r>
            <a:r>
              <a:rPr lang="en-US" sz="3500" kern="1200" dirty="0" err="1">
                <a:solidFill>
                  <a:srgbClr val="0B91A0"/>
                </a:solidFill>
                <a:latin typeface="#9Slide07 SVNUT Triumph Press"/>
                <a:ea typeface="+mn-ea"/>
                <a:cs typeface="+mn-cs"/>
              </a:rPr>
              <a:t>văn</a:t>
            </a:r>
            <a:r>
              <a:rPr lang="en-US" sz="3500" kern="1200" dirty="0">
                <a:solidFill>
                  <a:srgbClr val="0B91A0"/>
                </a:solidFill>
                <a:latin typeface="#9Slide07 SVNUT Triumph Press"/>
                <a:ea typeface="+mn-ea"/>
                <a:cs typeface="+mn-cs"/>
              </a:rPr>
              <a:t> </a:t>
            </a:r>
            <a:r>
              <a:rPr lang="en-US" sz="3500" kern="1200" dirty="0" err="1">
                <a:solidFill>
                  <a:srgbClr val="0B91A0"/>
                </a:solidFill>
                <a:latin typeface="#9Slide07 SVNUT Triumph Press"/>
                <a:ea typeface="+mn-ea"/>
                <a:cs typeface="+mn-cs"/>
              </a:rPr>
              <a:t>bản</a:t>
            </a:r>
            <a:r>
              <a:rPr lang="en-US" sz="3500" kern="1200" dirty="0">
                <a:solidFill>
                  <a:srgbClr val="0B91A0"/>
                </a:solidFill>
                <a:latin typeface="#9Slide07 SVNUT Triumph Press"/>
                <a:ea typeface="+mn-ea"/>
                <a:cs typeface="+mn-cs"/>
              </a:rPr>
              <a:t> </a:t>
            </a:r>
            <a:r>
              <a:rPr lang="en-US" sz="3500" kern="1200" dirty="0" err="1">
                <a:solidFill>
                  <a:srgbClr val="0B91A0"/>
                </a:solidFill>
                <a:latin typeface="#9Slide07 SVNUT Triumph Press"/>
                <a:ea typeface="+mn-ea"/>
                <a:cs typeface="+mn-cs"/>
              </a:rPr>
              <a:t>thông</a:t>
            </a:r>
            <a:r>
              <a:rPr lang="en-US" sz="3500" kern="1200" dirty="0">
                <a:solidFill>
                  <a:srgbClr val="0B91A0"/>
                </a:solidFill>
                <a:latin typeface="#9Slide07 SVNUT Triumph Press"/>
                <a:ea typeface="+mn-ea"/>
                <a:cs typeface="+mn-cs"/>
              </a:rPr>
              <a:t> tin </a:t>
            </a:r>
            <a:r>
              <a:rPr lang="en-US" sz="3500" kern="1200" dirty="0" err="1">
                <a:solidFill>
                  <a:srgbClr val="0B91A0"/>
                </a:solidFill>
                <a:latin typeface="#9Slide07 SVNUT Triumph Press"/>
                <a:ea typeface="+mn-ea"/>
                <a:cs typeface="+mn-cs"/>
              </a:rPr>
              <a:t>trong</a:t>
            </a:r>
            <a:r>
              <a:rPr lang="en-US" sz="3500" kern="1200" dirty="0">
                <a:solidFill>
                  <a:srgbClr val="0B91A0"/>
                </a:solidFill>
                <a:latin typeface="#9Slide07 SVNUT Triumph Press"/>
                <a:ea typeface="+mn-ea"/>
                <a:cs typeface="+mn-cs"/>
              </a:rPr>
              <a:t> </a:t>
            </a:r>
            <a:r>
              <a:rPr lang="en-US" sz="3500" kern="1200" dirty="0" err="1">
                <a:solidFill>
                  <a:srgbClr val="0B91A0"/>
                </a:solidFill>
                <a:latin typeface="#9Slide07 SVNUT Triumph Press"/>
                <a:ea typeface="+mn-ea"/>
                <a:cs typeface="+mn-cs"/>
              </a:rPr>
              <a:t>văn</a:t>
            </a:r>
            <a:r>
              <a:rPr lang="en-US" sz="3500" kern="1200" dirty="0">
                <a:solidFill>
                  <a:srgbClr val="0B91A0"/>
                </a:solidFill>
                <a:latin typeface="#9Slide07 SVNUT Triumph Press"/>
                <a:ea typeface="+mn-ea"/>
                <a:cs typeface="+mn-cs"/>
              </a:rPr>
              <a:t> </a:t>
            </a:r>
            <a:r>
              <a:rPr lang="en-US" sz="3500" kern="1200" dirty="0" err="1">
                <a:solidFill>
                  <a:srgbClr val="0B91A0"/>
                </a:solidFill>
                <a:latin typeface="#9Slide07 SVNUT Triumph Press"/>
                <a:ea typeface="+mn-ea"/>
                <a:cs typeface="+mn-cs"/>
              </a:rPr>
              <a:t>bản</a:t>
            </a:r>
            <a:endParaRPr lang="en-US" sz="3500" kern="1200" dirty="0">
              <a:solidFill>
                <a:srgbClr val="0B91A0"/>
              </a:solidFill>
              <a:latin typeface="#9Slide07 SVNUT Triumph Press"/>
              <a:ea typeface="+mn-ea"/>
              <a:cs typeface="+mn-cs"/>
            </a:endParaRPr>
          </a:p>
        </p:txBody>
      </p:sp>
      <p:sp>
        <p:nvSpPr>
          <p:cNvPr id="5" name="Freeform 5"/>
          <p:cNvSpPr/>
          <p:nvPr/>
        </p:nvSpPr>
        <p:spPr>
          <a:xfrm>
            <a:off x="1807018" y="1411208"/>
            <a:ext cx="6047567" cy="3492470"/>
          </a:xfrm>
          <a:custGeom>
            <a:avLst/>
            <a:gdLst/>
            <a:ahLst/>
            <a:cxnLst/>
            <a:rect l="l" t="t" r="r" b="b"/>
            <a:pathLst>
              <a:path w="12095133" h="6984939">
                <a:moveTo>
                  <a:pt x="0" y="0"/>
                </a:moveTo>
                <a:lnTo>
                  <a:pt x="12095133" y="0"/>
                </a:lnTo>
                <a:lnTo>
                  <a:pt x="12095133" y="6984939"/>
                </a:lnTo>
                <a:lnTo>
                  <a:pt x="0" y="69849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6" name="TextBox 6"/>
          <p:cNvSpPr txBox="1"/>
          <p:nvPr/>
        </p:nvSpPr>
        <p:spPr>
          <a:xfrm>
            <a:off x="2037708" y="1994038"/>
            <a:ext cx="5347648" cy="2769989"/>
          </a:xfrm>
          <a:prstGeom prst="rect">
            <a:avLst/>
          </a:prstGeom>
        </p:spPr>
        <p:txBody>
          <a:bodyPr lIns="0" tIns="0" rIns="0" bIns="0" rtlCol="0" anchor="t">
            <a:spAutoFit/>
          </a:bodyPr>
          <a:lstStyle/>
          <a:p>
            <a:pPr marL="237489" lvl="1" algn="just" defTabSz="457200">
              <a:lnSpc>
                <a:spcPct val="120000"/>
              </a:lnSpc>
              <a:buClrTx/>
            </a:pPr>
            <a:r>
              <a:rPr lang="en-US" sz="3000" kern="1200" dirty="0">
                <a:solidFill>
                  <a:srgbClr val="FF0000"/>
                </a:solidFill>
                <a:latin typeface="Roboto Condensed"/>
                <a:ea typeface="+mn-ea"/>
                <a:cs typeface="+mn-cs"/>
              </a:rPr>
              <a:t> </a:t>
            </a:r>
            <a:r>
              <a:rPr lang="en-US" sz="3000" b="1" kern="1200" dirty="0" err="1">
                <a:solidFill>
                  <a:srgbClr val="FF0000"/>
                </a:solidFill>
                <a:latin typeface="Roboto Condensed"/>
                <a:ea typeface="+mn-ea"/>
                <a:cs typeface="+mn-cs"/>
              </a:rPr>
              <a:t>Hoàn</a:t>
            </a:r>
            <a:r>
              <a:rPr lang="en-US" sz="3000" b="1" kern="1200" dirty="0">
                <a:solidFill>
                  <a:srgbClr val="FF0000"/>
                </a:solidFill>
                <a:latin typeface="Roboto Condensed"/>
                <a:ea typeface="+mn-ea"/>
                <a:cs typeface="+mn-cs"/>
              </a:rPr>
              <a:t> </a:t>
            </a:r>
            <a:r>
              <a:rPr lang="en-US" sz="3000" b="1" kern="1200" dirty="0" err="1">
                <a:solidFill>
                  <a:srgbClr val="FF0000"/>
                </a:solidFill>
                <a:latin typeface="Roboto Condensed"/>
                <a:ea typeface="+mn-ea"/>
                <a:cs typeface="+mn-cs"/>
              </a:rPr>
              <a:t>thành</a:t>
            </a:r>
            <a:r>
              <a:rPr lang="en-US" sz="3000" b="1" kern="1200" dirty="0">
                <a:solidFill>
                  <a:srgbClr val="FF0000"/>
                </a:solidFill>
                <a:latin typeface="Roboto Condensed"/>
                <a:ea typeface="+mn-ea"/>
                <a:cs typeface="+mn-cs"/>
              </a:rPr>
              <a:t> PHT 2: </a:t>
            </a:r>
            <a:r>
              <a:rPr lang="en-US" sz="3000" kern="1200" dirty="0" err="1">
                <a:solidFill>
                  <a:schemeClr val="tx1"/>
                </a:solidFill>
                <a:latin typeface="Roboto Condensed Italics"/>
                <a:ea typeface="+mn-ea"/>
                <a:cs typeface="+mn-cs"/>
              </a:rPr>
              <a:t>Đặc</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trưng</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của</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thể</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loại</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văn</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bản</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thông</a:t>
            </a:r>
            <a:r>
              <a:rPr lang="en-US" sz="3000" kern="1200" dirty="0">
                <a:solidFill>
                  <a:schemeClr val="tx1"/>
                </a:solidFill>
                <a:latin typeface="Roboto Condensed Italics"/>
                <a:ea typeface="+mn-ea"/>
                <a:cs typeface="+mn-cs"/>
              </a:rPr>
              <a:t> tin </a:t>
            </a:r>
            <a:r>
              <a:rPr lang="en-US" sz="3000" kern="1200" dirty="0" err="1">
                <a:solidFill>
                  <a:schemeClr val="tx1"/>
                </a:solidFill>
                <a:latin typeface="Roboto Condensed Italics"/>
                <a:ea typeface="+mn-ea"/>
                <a:cs typeface="+mn-cs"/>
              </a:rPr>
              <a:t>trong</a:t>
            </a:r>
            <a:r>
              <a:rPr lang="en-US" sz="3000" kern="1200" dirty="0">
                <a:solidFill>
                  <a:schemeClr val="tx1"/>
                </a:solidFill>
                <a:latin typeface="Roboto Condensed Italics"/>
                <a:ea typeface="+mn-ea"/>
                <a:cs typeface="+mn-cs"/>
              </a:rPr>
              <a:t> VB “</a:t>
            </a:r>
            <a:r>
              <a:rPr lang="en-US" sz="3000" kern="1200" dirty="0" err="1">
                <a:solidFill>
                  <a:schemeClr val="tx1"/>
                </a:solidFill>
                <a:latin typeface="Roboto Condensed Italics"/>
                <a:ea typeface="+mn-ea"/>
                <a:cs typeface="+mn-cs"/>
              </a:rPr>
              <a:t>Lũ</a:t>
            </a:r>
            <a:r>
              <a:rPr lang="en-US" sz="3000" kern="1200" dirty="0">
                <a:solidFill>
                  <a:schemeClr val="tx1"/>
                </a:solidFill>
                <a:latin typeface="Roboto Condensed Italics"/>
                <a:ea typeface="+mn-ea"/>
                <a:cs typeface="+mn-cs"/>
              </a:rPr>
              <a:t> </a:t>
            </a:r>
            <a:r>
              <a:rPr lang="en-US" sz="3000" kern="1200" dirty="0" err="1">
                <a:solidFill>
                  <a:schemeClr val="tx1"/>
                </a:solidFill>
                <a:latin typeface="Roboto Condensed Italics"/>
                <a:ea typeface="+mn-ea"/>
                <a:cs typeface="+mn-cs"/>
              </a:rPr>
              <a:t>lụt</a:t>
            </a:r>
            <a:r>
              <a:rPr lang="en-US" sz="3000" kern="1200" dirty="0">
                <a:solidFill>
                  <a:schemeClr val="tx1"/>
                </a:solidFill>
                <a:latin typeface="Roboto Condensed Italics"/>
                <a:ea typeface="+mn-ea"/>
                <a:cs typeface="+mn-cs"/>
              </a:rPr>
              <a:t>...”</a:t>
            </a:r>
          </a:p>
          <a:p>
            <a:pPr marL="474979" lvl="1" indent="-237490" algn="just" defTabSz="457200">
              <a:lnSpc>
                <a:spcPct val="120000"/>
              </a:lnSpc>
              <a:buClrTx/>
              <a:buFont typeface="Arial"/>
              <a:buChar char="•"/>
            </a:pPr>
            <a:r>
              <a:rPr lang="en-US" sz="3000" kern="1200" dirty="0" err="1">
                <a:solidFill>
                  <a:schemeClr val="tx1"/>
                </a:solidFill>
                <a:latin typeface="Roboto Condensed"/>
                <a:ea typeface="+mn-ea"/>
                <a:cs typeface="+mn-cs"/>
              </a:rPr>
              <a:t>Thời</a:t>
            </a:r>
            <a:r>
              <a:rPr lang="en-US" sz="3000" kern="1200" dirty="0">
                <a:solidFill>
                  <a:schemeClr val="tx1"/>
                </a:solidFill>
                <a:latin typeface="Roboto Condensed"/>
                <a:ea typeface="+mn-ea"/>
                <a:cs typeface="+mn-cs"/>
              </a:rPr>
              <a:t> </a:t>
            </a:r>
            <a:r>
              <a:rPr lang="en-US" sz="3000" kern="1200" dirty="0" err="1">
                <a:solidFill>
                  <a:schemeClr val="tx1"/>
                </a:solidFill>
                <a:latin typeface="Roboto Condensed"/>
                <a:ea typeface="+mn-ea"/>
                <a:cs typeface="+mn-cs"/>
              </a:rPr>
              <a:t>gian</a:t>
            </a:r>
            <a:r>
              <a:rPr lang="en-US" sz="3000" kern="1200" dirty="0">
                <a:solidFill>
                  <a:schemeClr val="tx1"/>
                </a:solidFill>
                <a:latin typeface="Roboto Condensed"/>
                <a:ea typeface="+mn-ea"/>
                <a:cs typeface="+mn-cs"/>
              </a:rPr>
              <a:t>: </a:t>
            </a:r>
            <a:r>
              <a:rPr lang="en-US" sz="3000" b="1" kern="1200" dirty="0">
                <a:solidFill>
                  <a:srgbClr val="FF0000"/>
                </a:solidFill>
                <a:latin typeface="Roboto Condensed"/>
                <a:ea typeface="+mn-ea"/>
                <a:cs typeface="+mn-cs"/>
              </a:rPr>
              <a:t>2 </a:t>
            </a:r>
            <a:r>
              <a:rPr lang="en-US" sz="3000" b="1" kern="1200" dirty="0" err="1">
                <a:solidFill>
                  <a:srgbClr val="FF0000"/>
                </a:solidFill>
                <a:latin typeface="Roboto Condensed"/>
                <a:ea typeface="+mn-ea"/>
                <a:cs typeface="+mn-cs"/>
              </a:rPr>
              <a:t>phút</a:t>
            </a:r>
            <a:endParaRPr lang="en-US" sz="3000" b="1" kern="1200" dirty="0">
              <a:solidFill>
                <a:srgbClr val="FF0000"/>
              </a:solidFill>
              <a:latin typeface="Roboto Condensed"/>
              <a:ea typeface="+mn-ea"/>
              <a:cs typeface="+mn-cs"/>
            </a:endParaRPr>
          </a:p>
          <a:p>
            <a:pPr marL="474979" lvl="1" indent="-237490" algn="just" defTabSz="457200">
              <a:lnSpc>
                <a:spcPct val="120000"/>
              </a:lnSpc>
              <a:buClrTx/>
              <a:buFont typeface="Arial"/>
              <a:buChar char="•"/>
            </a:pPr>
            <a:r>
              <a:rPr lang="en-US" sz="3000" kern="1200" dirty="0" err="1">
                <a:solidFill>
                  <a:schemeClr val="tx1"/>
                </a:solidFill>
                <a:latin typeface="Roboto Condensed"/>
                <a:ea typeface="+mn-ea"/>
                <a:cs typeface="+mn-cs"/>
              </a:rPr>
              <a:t>Thực</a:t>
            </a:r>
            <a:r>
              <a:rPr lang="en-US" sz="3000" kern="1200" dirty="0">
                <a:solidFill>
                  <a:schemeClr val="tx1"/>
                </a:solidFill>
                <a:latin typeface="Roboto Condensed"/>
                <a:ea typeface="+mn-ea"/>
                <a:cs typeface="+mn-cs"/>
              </a:rPr>
              <a:t> </a:t>
            </a:r>
            <a:r>
              <a:rPr lang="en-US" sz="3000" kern="1200" dirty="0" err="1">
                <a:solidFill>
                  <a:schemeClr val="tx1"/>
                </a:solidFill>
                <a:latin typeface="Roboto Condensed"/>
                <a:ea typeface="+mn-ea"/>
                <a:cs typeface="+mn-cs"/>
              </a:rPr>
              <a:t>hiện</a:t>
            </a:r>
            <a:r>
              <a:rPr lang="en-US" sz="3000" kern="1200" dirty="0">
                <a:solidFill>
                  <a:schemeClr val="tx1"/>
                </a:solidFill>
                <a:latin typeface="Roboto Condensed"/>
                <a:ea typeface="+mn-ea"/>
                <a:cs typeface="+mn-cs"/>
              </a:rPr>
              <a:t> </a:t>
            </a:r>
            <a:r>
              <a:rPr lang="en-US" sz="3000" b="1" kern="1200" dirty="0" err="1">
                <a:solidFill>
                  <a:srgbClr val="FF0000"/>
                </a:solidFill>
                <a:latin typeface="Roboto Condensed"/>
                <a:ea typeface="+mn-ea"/>
                <a:cs typeface="+mn-cs"/>
              </a:rPr>
              <a:t>cặp</a:t>
            </a:r>
            <a:r>
              <a:rPr lang="en-US" sz="3000" b="1" kern="1200" dirty="0">
                <a:solidFill>
                  <a:srgbClr val="FF0000"/>
                </a:solidFill>
                <a:latin typeface="Roboto Condensed"/>
                <a:ea typeface="+mn-ea"/>
                <a:cs typeface="+mn-cs"/>
              </a:rPr>
              <a:t> </a:t>
            </a:r>
            <a:r>
              <a:rPr lang="en-US" sz="3000" b="1" kern="1200" dirty="0" err="1">
                <a:solidFill>
                  <a:srgbClr val="FF0000"/>
                </a:solidFill>
                <a:latin typeface="Roboto Condensed"/>
                <a:ea typeface="+mn-ea"/>
                <a:cs typeface="+mn-cs"/>
              </a:rPr>
              <a:t>đôi</a:t>
            </a:r>
            <a:endParaRPr lang="en-US" sz="3000" b="1" kern="1200" dirty="0">
              <a:solidFill>
                <a:srgbClr val="FF0000"/>
              </a:solidFill>
              <a:latin typeface="Roboto Condensed"/>
              <a:ea typeface="+mn-ea"/>
              <a:cs typeface="+mn-cs"/>
            </a:endParaRPr>
          </a:p>
        </p:txBody>
      </p:sp>
    </p:spTree>
    <p:extLst>
      <p:ext uri="{BB962C8B-B14F-4D97-AF65-F5344CB8AC3E}">
        <p14:creationId xmlns:p14="http://schemas.microsoft.com/office/powerpoint/2010/main" val="931070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75B3F5C-D141-B489-0E4E-965CB0AFAD9D}"/>
              </a:ext>
            </a:extLst>
          </p:cNvPr>
          <p:cNvPicPr>
            <a:picLocks noChangeAspect="1"/>
          </p:cNvPicPr>
          <p:nvPr/>
        </p:nvPicPr>
        <p:blipFill>
          <a:blip r:embed="rId4"/>
          <a:stretch>
            <a:fillRect/>
          </a:stretch>
        </p:blipFill>
        <p:spPr>
          <a:xfrm>
            <a:off x="6568904" y="3030347"/>
            <a:ext cx="2518729" cy="1972402"/>
          </a:xfrm>
          <a:prstGeom prst="rect">
            <a:avLst/>
          </a:prstGeom>
        </p:spPr>
      </p:pic>
      <p:pic>
        <p:nvPicPr>
          <p:cNvPr id="3" name="图片 2">
            <a:extLst>
              <a:ext uri="{FF2B5EF4-FFF2-40B4-BE49-F238E27FC236}">
                <a16:creationId xmlns:a16="http://schemas.microsoft.com/office/drawing/2014/main" xmlns="" id="{E32DCCB7-369D-DFEE-857D-A3C115DD1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pic>
        <p:nvPicPr>
          <p:cNvPr id="2" name="图片 2">
            <a:extLst>
              <a:ext uri="{FF2B5EF4-FFF2-40B4-BE49-F238E27FC236}">
                <a16:creationId xmlns:a16="http://schemas.microsoft.com/office/drawing/2014/main" xmlns="" id="{BF786660-BB58-AC26-8271-9B2AAA81D9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2896"/>
          </a:xfrm>
          <a:prstGeom prst="rect">
            <a:avLst/>
          </a:prstGeom>
        </p:spPr>
      </p:pic>
      <p:sp>
        <p:nvSpPr>
          <p:cNvPr id="9" name="矩形 8">
            <a:extLst>
              <a:ext uri="{FF2B5EF4-FFF2-40B4-BE49-F238E27FC236}">
                <a16:creationId xmlns:a16="http://schemas.microsoft.com/office/drawing/2014/main" xmlns="" id="{1C90F144-EC27-4DD9-A386-5A7DF188E380}"/>
              </a:ext>
            </a:extLst>
          </p:cNvPr>
          <p:cNvSpPr/>
          <p:nvPr/>
        </p:nvSpPr>
        <p:spPr>
          <a:xfrm>
            <a:off x="348916" y="364331"/>
            <a:ext cx="8337884" cy="4544553"/>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字魂143号-正酷超级黑" panose="020F0302020204030204"/>
              <a:cs typeface="+mn-ea"/>
              <a:sym typeface="+mn-lt"/>
            </a:endParaRPr>
          </a:p>
        </p:txBody>
      </p:sp>
      <p:grpSp>
        <p:nvGrpSpPr>
          <p:cNvPr id="6" name="组合 5">
            <a:extLst>
              <a:ext uri="{FF2B5EF4-FFF2-40B4-BE49-F238E27FC236}">
                <a16:creationId xmlns:a16="http://schemas.microsoft.com/office/drawing/2014/main" xmlns="" id="{AB76DC58-09FE-4DF1-98FA-A9804D1C7A88}"/>
              </a:ext>
            </a:extLst>
          </p:cNvPr>
          <p:cNvGrpSpPr/>
          <p:nvPr/>
        </p:nvGrpSpPr>
        <p:grpSpPr>
          <a:xfrm>
            <a:off x="1577009" y="51990"/>
            <a:ext cx="5380382" cy="779283"/>
            <a:chOff x="2755356" y="2401194"/>
            <a:chExt cx="3357968" cy="473484"/>
          </a:xfrm>
        </p:grpSpPr>
        <p:sp>
          <p:nvSpPr>
            <p:cNvPr id="7" name="Aitds7">
              <a:extLst>
                <a:ext uri="{FF2B5EF4-FFF2-40B4-BE49-F238E27FC236}">
                  <a16:creationId xmlns:a16="http://schemas.microsoft.com/office/drawing/2014/main" xmlns="" id="{D0EBDEB7-8B79-4BCD-B554-1E3DF83CE11E}"/>
                </a:ext>
              </a:extLst>
            </p:cNvPr>
            <p:cNvSpPr/>
            <p:nvPr/>
          </p:nvSpPr>
          <p:spPr>
            <a:xfrm>
              <a:off x="2755356" y="2467036"/>
              <a:ext cx="3357968" cy="341801"/>
            </a:xfrm>
            <a:prstGeom prst="roundRect">
              <a:avLst>
                <a:gd name="adj" fmla="val 25438"/>
              </a:avLst>
            </a:prstGeom>
            <a:solidFill>
              <a:srgbClr val="00206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6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8" name="Aitds8">
              <a:extLst>
                <a:ext uri="{FF2B5EF4-FFF2-40B4-BE49-F238E27FC236}">
                  <a16:creationId xmlns:a16="http://schemas.microsoft.com/office/drawing/2014/main" xmlns="" id="{21D1DF01-6B1A-4D3C-A0B4-AF05690AC262}"/>
                </a:ext>
              </a:extLst>
            </p:cNvPr>
            <p:cNvSpPr txBox="1"/>
            <p:nvPr/>
          </p:nvSpPr>
          <p:spPr>
            <a:xfrm>
              <a:off x="2875578" y="2401194"/>
              <a:ext cx="3117524" cy="473484"/>
            </a:xfrm>
            <a:prstGeom prst="rect">
              <a:avLst/>
            </a:prstGeom>
          </p:spPr>
          <p:txBody>
            <a:bodyPr vert="horz" lIns="68580" tIns="34290" rIns="68580" bIns="3429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 typeface="Arial"/>
                <a:buNone/>
                <a:tabLst/>
                <a:defRPr/>
              </a:pPr>
              <a:r>
                <a:rPr kumimoji="0" lang="en-US" altLang="en-US" sz="3600" b="1" i="0" u="none" strike="noStrike" kern="1200" cap="none" spc="0" normalizeH="0" baseline="0" noProof="0" dirty="0" err="1">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Đặc</a:t>
              </a:r>
              <a:r>
                <a:rPr kumimoji="0" lang="en-US" altLang="en-US" sz="3600" b="1" i="0" u="none" strike="noStrike" kern="1200" cap="none" spc="0" normalizeH="0" baseline="0" noProof="0" dirty="0">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 </a:t>
              </a:r>
              <a:r>
                <a:rPr kumimoji="0" lang="en-US" altLang="en-US" sz="3600" b="1" i="0" u="none" strike="noStrike" kern="1200" cap="none" spc="0" normalizeH="0" baseline="0" noProof="0" dirty="0" err="1">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trưng</a:t>
              </a:r>
              <a:r>
                <a:rPr kumimoji="0" lang="en-US" altLang="en-US" sz="3600" b="1" i="0" u="none" strike="noStrike" kern="1200" cap="none" spc="0" normalizeH="0" baseline="0" noProof="0" dirty="0">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 </a:t>
              </a:r>
              <a:r>
                <a:rPr kumimoji="0" lang="en-US" altLang="en-US" sz="3600" b="1" i="0" u="none" strike="noStrike" kern="1200" cap="none" spc="0" normalizeH="0" baseline="0" noProof="0" dirty="0" err="1">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thể</a:t>
              </a:r>
              <a:r>
                <a:rPr kumimoji="0" lang="en-US" altLang="en-US" sz="3600" b="1" i="0" u="none" strike="noStrike" kern="1200" cap="none" spc="0" normalizeH="0" baseline="0" noProof="0" dirty="0">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 </a:t>
              </a:r>
              <a:r>
                <a:rPr kumimoji="0" lang="en-US" altLang="en-US" sz="3600" b="1" i="0" u="none" strike="noStrike" kern="1200" cap="none" spc="0" normalizeH="0" baseline="0" noProof="0" dirty="0" err="1">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loại</a:t>
              </a:r>
              <a:r>
                <a:rPr kumimoji="0" lang="en-US" altLang="en-US" sz="3600" b="1" i="0" u="none" strike="noStrike" kern="1200" cap="none" spc="0" normalizeH="0" baseline="0" noProof="0" dirty="0">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 </a:t>
              </a:r>
              <a:r>
                <a:rPr kumimoji="0" lang="en-US" altLang="en-US" sz="3600" b="1" i="0" u="none" strike="noStrike" kern="1200" cap="none" spc="0" normalizeH="0" baseline="0" noProof="0" dirty="0" err="1">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trong</a:t>
              </a:r>
              <a:r>
                <a:rPr kumimoji="0" lang="en-US" altLang="en-US" sz="3600" b="1" i="0" u="none" strike="noStrike" kern="1200" cap="none" spc="0" normalizeH="0" baseline="0" noProof="0" dirty="0">
                  <a:ln>
                    <a:noFill/>
                  </a:ln>
                  <a:solidFill>
                    <a:srgbClr val="FEFDF8"/>
                  </a:solidFill>
                  <a:effectLst/>
                  <a:uLnTx/>
                  <a:uFillTx/>
                  <a:latin typeface="Times New Roman" panose="02020603050405020304" pitchFamily="18" charset="0"/>
                  <a:ea typeface="Source Han Sans SC"/>
                  <a:cs typeface="Times New Roman" panose="02020603050405020304" pitchFamily="18" charset="0"/>
                  <a:sym typeface="+mn-lt"/>
                </a:rPr>
                <a:t> VB</a:t>
              </a:r>
            </a:p>
          </p:txBody>
        </p:sp>
      </p:grpSp>
      <p:pic>
        <p:nvPicPr>
          <p:cNvPr id="4" name="图片 23">
            <a:extLst>
              <a:ext uri="{FF2B5EF4-FFF2-40B4-BE49-F238E27FC236}">
                <a16:creationId xmlns:a16="http://schemas.microsoft.com/office/drawing/2014/main" xmlns="" id="{A98DFC9F-F4DB-4B59-6EB3-F1D30D63D831}"/>
              </a:ext>
            </a:extLst>
          </p:cNvPr>
          <p:cNvPicPr>
            <a:picLocks noChangeAspect="1"/>
          </p:cNvPicPr>
          <p:nvPr/>
        </p:nvPicPr>
        <p:blipFill>
          <a:blip r:embed="rId7">
            <a:extLst>
              <a:ext uri="{28A0092B-C50C-407E-A947-70E740481C1C}">
                <a14:useLocalDpi xmlns:a14="http://schemas.microsoft.com/office/drawing/2010/main" val="0"/>
              </a:ext>
            </a:extLst>
          </a:blip>
          <a:srcRect l="267" t="69446" r="78972"/>
          <a:stretch>
            <a:fillRect/>
          </a:stretch>
        </p:blipFill>
        <p:spPr>
          <a:xfrm flipH="1">
            <a:off x="8144018" y="4555469"/>
            <a:ext cx="540536" cy="447399"/>
          </a:xfrm>
          <a:prstGeom prst="rect">
            <a:avLst/>
          </a:prstGeom>
        </p:spPr>
      </p:pic>
      <p:pic>
        <p:nvPicPr>
          <p:cNvPr id="11" name="图片 8">
            <a:extLst>
              <a:ext uri="{FF2B5EF4-FFF2-40B4-BE49-F238E27FC236}">
                <a16:creationId xmlns:a16="http://schemas.microsoft.com/office/drawing/2014/main" xmlns="" id="{CD1B7E94-4A9B-0FE2-EC52-8A1F5677F9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2639" y="3929636"/>
            <a:ext cx="2421347" cy="1361848"/>
          </a:xfrm>
          <a:prstGeom prst="rect">
            <a:avLst/>
          </a:prstGeom>
        </p:spPr>
      </p:pic>
      <p:graphicFrame>
        <p:nvGraphicFramePr>
          <p:cNvPr id="5" name="Table 4">
            <a:extLst>
              <a:ext uri="{FF2B5EF4-FFF2-40B4-BE49-F238E27FC236}">
                <a16:creationId xmlns:a16="http://schemas.microsoft.com/office/drawing/2014/main" xmlns="" id="{38033812-44E3-B87E-0189-ED03C9BF0076}"/>
              </a:ext>
            </a:extLst>
          </p:cNvPr>
          <p:cNvGraphicFramePr>
            <a:graphicFrameLocks noGrp="1"/>
          </p:cNvGraphicFramePr>
          <p:nvPr/>
        </p:nvGraphicFramePr>
        <p:xfrm>
          <a:off x="1046921" y="1035248"/>
          <a:ext cx="7394713" cy="3594826"/>
        </p:xfrm>
        <a:graphic>
          <a:graphicData uri="http://schemas.openxmlformats.org/drawingml/2006/table">
            <a:tbl>
              <a:tblPr firstRow="1" firstCol="1" bandRow="1">
                <a:tableStyleId>{ED083AE6-46FA-4A59-8FB0-9F97EB10719F}</a:tableStyleId>
              </a:tblPr>
              <a:tblGrid>
                <a:gridCol w="3690731">
                  <a:extLst>
                    <a:ext uri="{9D8B030D-6E8A-4147-A177-3AD203B41FA5}">
                      <a16:colId xmlns:a16="http://schemas.microsoft.com/office/drawing/2014/main" xmlns="" val="2046602345"/>
                    </a:ext>
                  </a:extLst>
                </a:gridCol>
                <a:gridCol w="3703982">
                  <a:extLst>
                    <a:ext uri="{9D8B030D-6E8A-4147-A177-3AD203B41FA5}">
                      <a16:colId xmlns:a16="http://schemas.microsoft.com/office/drawing/2014/main" xmlns="" val="771666167"/>
                    </a:ext>
                  </a:extLst>
                </a:gridCol>
              </a:tblGrid>
              <a:tr h="831011">
                <a:tc>
                  <a:txBody>
                    <a:bodyPr/>
                    <a:lstStyle/>
                    <a:p>
                      <a:pPr algn="ctr">
                        <a:lnSpc>
                          <a:spcPct val="100000"/>
                        </a:lnSpc>
                        <a:spcAft>
                          <a:spcPts val="800"/>
                        </a:spcAft>
                      </a:pPr>
                      <a:r>
                        <a:rPr lang="en-US" sz="2400" b="1" i="1" dirty="0" err="1">
                          <a:effectLst/>
                          <a:latin typeface="Times New Roman" panose="02020603050405020304" pitchFamily="18" charset="0"/>
                          <a:cs typeface="Times New Roman" panose="02020603050405020304" pitchFamily="18" charset="0"/>
                        </a:rPr>
                        <a:t>Phương</a:t>
                      </a:r>
                      <a:r>
                        <a:rPr lang="en-US" sz="2400" b="1" i="1" baseline="0" dirty="0">
                          <a:effectLst/>
                          <a:latin typeface="Times New Roman" panose="02020603050405020304" pitchFamily="18" charset="0"/>
                          <a:cs typeface="Times New Roman" panose="02020603050405020304" pitchFamily="18" charset="0"/>
                        </a:rPr>
                        <a:t> </a:t>
                      </a:r>
                      <a:r>
                        <a:rPr lang="en-US" sz="2400" b="1" i="1" baseline="0" dirty="0" err="1">
                          <a:effectLst/>
                          <a:latin typeface="Times New Roman" panose="02020603050405020304" pitchFamily="18" charset="0"/>
                          <a:cs typeface="Times New Roman" panose="02020603050405020304" pitchFamily="18" charset="0"/>
                        </a:rPr>
                        <a:t>tiện</a:t>
                      </a:r>
                      <a:r>
                        <a:rPr lang="en-US" sz="2400" b="1" i="1" baseline="0" dirty="0">
                          <a:effectLst/>
                          <a:latin typeface="Times New Roman" panose="02020603050405020304" pitchFamily="18" charset="0"/>
                          <a:cs typeface="Times New Roman" panose="02020603050405020304" pitchFamily="18" charset="0"/>
                        </a:rPr>
                        <a:t> </a:t>
                      </a:r>
                      <a:r>
                        <a:rPr lang="en-US" sz="2400" b="1" i="1" baseline="0" dirty="0" err="1">
                          <a:effectLst/>
                          <a:latin typeface="Times New Roman" panose="02020603050405020304" pitchFamily="18" charset="0"/>
                          <a:cs typeface="Times New Roman" panose="02020603050405020304" pitchFamily="18" charset="0"/>
                        </a:rPr>
                        <a:t>ngôn</a:t>
                      </a:r>
                      <a:r>
                        <a:rPr lang="en-US" sz="2400" b="1" i="1" baseline="0" dirty="0">
                          <a:effectLst/>
                          <a:latin typeface="Times New Roman" panose="02020603050405020304" pitchFamily="18" charset="0"/>
                          <a:cs typeface="Times New Roman" panose="02020603050405020304" pitchFamily="18" charset="0"/>
                        </a:rPr>
                        <a:t> </a:t>
                      </a:r>
                      <a:r>
                        <a:rPr lang="en-US" sz="2400" b="1" i="1" baseline="0" dirty="0" err="1">
                          <a:effectLst/>
                          <a:latin typeface="Times New Roman" panose="02020603050405020304" pitchFamily="18" charset="0"/>
                          <a:cs typeface="Times New Roman" panose="02020603050405020304" pitchFamily="18" charset="0"/>
                        </a:rPr>
                        <a:t>ngữ</a:t>
                      </a:r>
                      <a:endParaRPr lang="en-US" sz="2400" b="1" i="1" baseline="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2400" b="1" i="1" baseline="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baseline="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baseline="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baseline="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Aft>
                          <a:spcPts val="800"/>
                        </a:spcAft>
                      </a:pPr>
                      <a:r>
                        <a:rPr lang="vi-VN"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Phương</a:t>
                      </a:r>
                      <a:r>
                        <a:rPr lang="en-US" sz="2400" b="1" i="1" baseline="0" dirty="0">
                          <a:effectLst/>
                          <a:latin typeface="Times New Roman" panose="02020603050405020304" pitchFamily="18" charset="0"/>
                          <a:cs typeface="Times New Roman" panose="02020603050405020304" pitchFamily="18" charset="0"/>
                        </a:rPr>
                        <a:t> </a:t>
                      </a:r>
                      <a:r>
                        <a:rPr lang="en-US" sz="2400" b="1" i="1" baseline="0" dirty="0" err="1">
                          <a:effectLst/>
                          <a:latin typeface="Times New Roman" panose="02020603050405020304" pitchFamily="18" charset="0"/>
                          <a:cs typeface="Times New Roman" panose="02020603050405020304" pitchFamily="18" charset="0"/>
                        </a:rPr>
                        <a:t>tiện</a:t>
                      </a:r>
                      <a:r>
                        <a:rPr lang="en-US" sz="2400" b="1" i="1" baseline="0" dirty="0">
                          <a:effectLst/>
                          <a:latin typeface="Times New Roman" panose="02020603050405020304" pitchFamily="18" charset="0"/>
                          <a:cs typeface="Times New Roman" panose="02020603050405020304" pitchFamily="18" charset="0"/>
                        </a:rPr>
                        <a:t> phi </a:t>
                      </a:r>
                      <a:r>
                        <a:rPr lang="en-US" sz="2400" b="1" i="1" baseline="0" dirty="0" err="1">
                          <a:effectLst/>
                          <a:latin typeface="Times New Roman" panose="02020603050405020304" pitchFamily="18" charset="0"/>
                          <a:cs typeface="Times New Roman" panose="02020603050405020304" pitchFamily="18" charset="0"/>
                        </a:rPr>
                        <a:t>ngôn</a:t>
                      </a:r>
                      <a:r>
                        <a:rPr lang="en-US" sz="2400" b="1" i="1" baseline="0" dirty="0">
                          <a:effectLst/>
                          <a:latin typeface="Times New Roman" panose="02020603050405020304" pitchFamily="18" charset="0"/>
                          <a:cs typeface="Times New Roman" panose="02020603050405020304" pitchFamily="18" charset="0"/>
                        </a:rPr>
                        <a:t> </a:t>
                      </a:r>
                      <a:r>
                        <a:rPr lang="en-US" sz="2400" b="1" i="1" baseline="0" dirty="0" err="1">
                          <a:effectLst/>
                          <a:latin typeface="Times New Roman" panose="02020603050405020304" pitchFamily="18" charset="0"/>
                          <a:cs typeface="Times New Roman" panose="02020603050405020304" pitchFamily="18" charset="0"/>
                        </a:rPr>
                        <a:t>ngữ</a:t>
                      </a:r>
                      <a:endParaRPr lang="en-US" sz="2400" b="1" i="1" baseline="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2400" b="1" i="1" baseline="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baseline="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baseline="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baseline="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031409440"/>
                  </a:ext>
                </a:extLst>
              </a:tr>
              <a:tr h="2761706">
                <a:tc>
                  <a:txBody>
                    <a:bodyPr/>
                    <a:lstStyle/>
                    <a:p>
                      <a:pPr algn="ctr">
                        <a:lnSpc>
                          <a:spcPct val="100000"/>
                        </a:lnSpc>
                        <a:spcAft>
                          <a:spcPts val="800"/>
                        </a:spcAft>
                      </a:pPr>
                      <a:r>
                        <a:rPr lang="vi-VN" sz="2400" b="1" i="1" dirty="0">
                          <a:effectLst/>
                          <a:latin typeface="Times New Roman" panose="02020603050405020304" pitchFamily="18" charset="0"/>
                          <a:cs typeface="Times New Roman" panose="02020603050405020304" pitchFamily="18" charset="0"/>
                        </a:rPr>
                        <a:t> </a:t>
                      </a:r>
                      <a:endParaRPr lang="en-US" sz="18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US" sz="2400" b="1" i="1" dirty="0">
                        <a:effectLst/>
                        <a:latin typeface="Times New Roman" panose="02020603050405020304" pitchFamily="18" charset="0"/>
                        <a:cs typeface="Times New Roman" panose="02020603050405020304" pitchFamily="18" charset="0"/>
                      </a:endParaRPr>
                    </a:p>
                    <a:p>
                      <a:pPr algn="ctr">
                        <a:lnSpc>
                          <a:spcPct val="100000"/>
                        </a:lnSpc>
                        <a:spcAft>
                          <a:spcPts val="800"/>
                        </a:spcAft>
                      </a:pPr>
                      <a:endParaRPr lang="en-US" sz="2400" b="1" i="1" dirty="0">
                        <a:effectLst/>
                        <a:latin typeface="Times New Roman" panose="02020603050405020304" pitchFamily="18" charset="0"/>
                        <a:cs typeface="Times New Roman" panose="02020603050405020304" pitchFamily="18" charset="0"/>
                      </a:endParaRPr>
                    </a:p>
                    <a:p>
                      <a:pPr algn="ctr">
                        <a:lnSpc>
                          <a:spcPct val="100000"/>
                        </a:lnSpc>
                        <a:spcAft>
                          <a:spcPts val="800"/>
                        </a:spcAft>
                      </a:pPr>
                      <a:endParaRPr lang="en-US" sz="2400" b="1" i="1" dirty="0">
                        <a:effectLst/>
                        <a:latin typeface="Times New Roman" panose="02020603050405020304" pitchFamily="18" charset="0"/>
                        <a:cs typeface="Times New Roman" panose="02020603050405020304" pitchFamily="18" charset="0"/>
                      </a:endParaRPr>
                    </a:p>
                    <a:p>
                      <a:pPr algn="ctr">
                        <a:lnSpc>
                          <a:spcPct val="100000"/>
                        </a:lnSpc>
                        <a:spcAft>
                          <a:spcPts val="800"/>
                        </a:spcAft>
                      </a:pPr>
                      <a:endParaRPr lang="en-US" sz="2400" b="1" i="1" dirty="0">
                        <a:effectLst/>
                        <a:latin typeface="Times New Roman" panose="02020603050405020304" pitchFamily="18" charset="0"/>
                        <a:cs typeface="Times New Roman" panose="02020603050405020304" pitchFamily="18" charset="0"/>
                      </a:endParaRPr>
                    </a:p>
                    <a:p>
                      <a:pPr algn="ctr">
                        <a:lnSpc>
                          <a:spcPct val="100000"/>
                        </a:lnSpc>
                        <a:spcAft>
                          <a:spcPts val="800"/>
                        </a:spcAft>
                      </a:pPr>
                      <a:endParaRPr lang="en-US" sz="2400" b="1" i="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400" b="1" i="1" dirty="0">
                          <a:effectLst/>
                          <a:latin typeface="Times New Roman" panose="02020603050405020304" pitchFamily="18" charset="0"/>
                          <a:cs typeface="Times New Roman" panose="02020603050405020304" pitchFamily="18" charset="0"/>
                        </a:rPr>
                        <a:t> </a:t>
                      </a:r>
                      <a:endParaRPr lang="en-US" sz="18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63195754"/>
                  </a:ext>
                </a:extLst>
              </a:tr>
            </a:tbl>
          </a:graphicData>
        </a:graphic>
      </p:graphicFrame>
      <p:pic>
        <p:nvPicPr>
          <p:cNvPr id="12"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794" y="2961860"/>
            <a:ext cx="4823389" cy="2181035"/>
          </a:xfrm>
          <a:prstGeom prst="rect">
            <a:avLst/>
          </a:prstGeom>
        </p:spPr>
      </p:pic>
    </p:spTree>
    <p:extLst>
      <p:ext uri="{BB962C8B-B14F-4D97-AF65-F5344CB8AC3E}">
        <p14:creationId xmlns:p14="http://schemas.microsoft.com/office/powerpoint/2010/main" val="3587882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900527" y="4138865"/>
            <a:ext cx="8243474" cy="3222449"/>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3" name="Freeform 3"/>
          <p:cNvSpPr/>
          <p:nvPr/>
        </p:nvSpPr>
        <p:spPr>
          <a:xfrm>
            <a:off x="-2880211" y="4285937"/>
            <a:ext cx="6232447" cy="1355557"/>
          </a:xfrm>
          <a:custGeom>
            <a:avLst/>
            <a:gdLst/>
            <a:ahLst/>
            <a:cxnLst/>
            <a:rect l="l" t="t" r="r" b="b"/>
            <a:pathLst>
              <a:path w="12464893" h="2711114">
                <a:moveTo>
                  <a:pt x="0" y="0"/>
                </a:moveTo>
                <a:lnTo>
                  <a:pt x="12464894" y="0"/>
                </a:lnTo>
                <a:lnTo>
                  <a:pt x="12464894" y="2711114"/>
                </a:lnTo>
                <a:lnTo>
                  <a:pt x="0" y="27111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grpSp>
        <p:nvGrpSpPr>
          <p:cNvPr id="4" name="Group 4"/>
          <p:cNvGrpSpPr/>
          <p:nvPr/>
        </p:nvGrpSpPr>
        <p:grpSpPr>
          <a:xfrm>
            <a:off x="926845" y="544089"/>
            <a:ext cx="6361949" cy="858150"/>
            <a:chOff x="-327475" y="0"/>
            <a:chExt cx="12808199" cy="2288399"/>
          </a:xfrm>
        </p:grpSpPr>
        <p:sp>
          <p:nvSpPr>
            <p:cNvPr id="5" name="Freeform 5"/>
            <p:cNvSpPr/>
            <p:nvPr/>
          </p:nvSpPr>
          <p:spPr>
            <a:xfrm>
              <a:off x="0"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6" name="Freeform 6"/>
            <p:cNvSpPr/>
            <p:nvPr/>
          </p:nvSpPr>
          <p:spPr>
            <a:xfrm>
              <a:off x="6057147"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7" name="TextBox 7"/>
            <p:cNvSpPr txBox="1"/>
            <p:nvPr/>
          </p:nvSpPr>
          <p:spPr>
            <a:xfrm>
              <a:off x="-327475" y="490560"/>
              <a:ext cx="10372297" cy="1060120"/>
            </a:xfrm>
            <a:prstGeom prst="rect">
              <a:avLst/>
            </a:prstGeom>
          </p:spPr>
          <p:txBody>
            <a:bodyPr wrap="square" lIns="0" tIns="0" rIns="0" bIns="0" rtlCol="0" anchor="t">
              <a:spAutoFit/>
            </a:bodyPr>
            <a:lstStyle/>
            <a:p>
              <a:pPr algn="ctr" defTabSz="457200">
                <a:lnSpc>
                  <a:spcPts val="3118"/>
                </a:lnSpc>
                <a:spcBef>
                  <a:spcPct val="0"/>
                </a:spcBef>
                <a:buClrTx/>
              </a:pPr>
              <a:r>
                <a:rPr lang="en-US" sz="3200" b="1" kern="1200" dirty="0">
                  <a:solidFill>
                    <a:srgbClr val="055169"/>
                  </a:solidFill>
                  <a:latin typeface="Fraunces Bold"/>
                  <a:ea typeface="+mn-ea"/>
                  <a:cs typeface="+mn-cs"/>
                </a:rPr>
                <a:t>HỘI NGHỊ CHUYÊN GIA </a:t>
              </a:r>
            </a:p>
          </p:txBody>
        </p:sp>
      </p:grpSp>
      <p:grpSp>
        <p:nvGrpSpPr>
          <p:cNvPr id="8" name="Group 8"/>
          <p:cNvGrpSpPr/>
          <p:nvPr/>
        </p:nvGrpSpPr>
        <p:grpSpPr>
          <a:xfrm>
            <a:off x="459222" y="1332670"/>
            <a:ext cx="5837659" cy="1269149"/>
            <a:chOff x="0" y="0"/>
            <a:chExt cx="3074981" cy="668523"/>
          </a:xfrm>
        </p:grpSpPr>
        <p:sp>
          <p:nvSpPr>
            <p:cNvPr id="9" name="Freeform 9"/>
            <p:cNvSpPr/>
            <p:nvPr/>
          </p:nvSpPr>
          <p:spPr>
            <a:xfrm>
              <a:off x="0" y="0"/>
              <a:ext cx="3074981" cy="668523"/>
            </a:xfrm>
            <a:custGeom>
              <a:avLst/>
              <a:gdLst/>
              <a:ahLst/>
              <a:cxnLst/>
              <a:rect l="l" t="t" r="r" b="b"/>
              <a:pathLst>
                <a:path w="3074981" h="668523">
                  <a:moveTo>
                    <a:pt x="33818" y="0"/>
                  </a:moveTo>
                  <a:lnTo>
                    <a:pt x="3041163" y="0"/>
                  </a:lnTo>
                  <a:cubicBezTo>
                    <a:pt x="3059840" y="0"/>
                    <a:pt x="3074981" y="15141"/>
                    <a:pt x="3074981" y="33818"/>
                  </a:cubicBezTo>
                  <a:lnTo>
                    <a:pt x="3074981" y="634705"/>
                  </a:lnTo>
                  <a:cubicBezTo>
                    <a:pt x="3074981" y="643674"/>
                    <a:pt x="3071418" y="652276"/>
                    <a:pt x="3065076" y="658618"/>
                  </a:cubicBezTo>
                  <a:cubicBezTo>
                    <a:pt x="3058733" y="664960"/>
                    <a:pt x="3050132" y="668523"/>
                    <a:pt x="3041163" y="668523"/>
                  </a:cubicBezTo>
                  <a:lnTo>
                    <a:pt x="33818" y="668523"/>
                  </a:lnTo>
                  <a:cubicBezTo>
                    <a:pt x="15141" y="668523"/>
                    <a:pt x="0" y="653382"/>
                    <a:pt x="0" y="634705"/>
                  </a:cubicBezTo>
                  <a:lnTo>
                    <a:pt x="0" y="33818"/>
                  </a:lnTo>
                  <a:cubicBezTo>
                    <a:pt x="0" y="15141"/>
                    <a:pt x="15141" y="0"/>
                    <a:pt x="33818" y="0"/>
                  </a:cubicBezTo>
                  <a:close/>
                </a:path>
              </a:pathLst>
            </a:custGeom>
            <a:solidFill>
              <a:srgbClr val="FDD5B9"/>
            </a:solidFill>
          </p:spPr>
          <p:txBody>
            <a:bodyPr/>
            <a:lstStyle/>
            <a:p>
              <a:pPr defTabSz="457200">
                <a:buClrTx/>
              </a:pPr>
              <a:endParaRPr lang="en-GB" sz="900" kern="1200">
                <a:solidFill>
                  <a:prstClr val="black"/>
                </a:solidFill>
                <a:latin typeface="Calibri"/>
                <a:ea typeface="+mn-ea"/>
                <a:cs typeface="+mn-cs"/>
              </a:endParaRPr>
            </a:p>
          </p:txBody>
        </p:sp>
        <p:sp>
          <p:nvSpPr>
            <p:cNvPr id="10" name="TextBox 10"/>
            <p:cNvSpPr txBox="1"/>
            <p:nvPr/>
          </p:nvSpPr>
          <p:spPr>
            <a:xfrm>
              <a:off x="0" y="-104775"/>
              <a:ext cx="812800" cy="917575"/>
            </a:xfrm>
            <a:prstGeom prst="rect">
              <a:avLst/>
            </a:prstGeom>
          </p:spPr>
          <p:txBody>
            <a:bodyPr lIns="25400" tIns="25400" rIns="25400" bIns="25400" rtlCol="0" anchor="ctr"/>
            <a:lstStyle/>
            <a:p>
              <a:pPr algn="ctr" defTabSz="457200">
                <a:lnSpc>
                  <a:spcPts val="1607"/>
                </a:lnSpc>
                <a:buClrTx/>
              </a:pPr>
              <a:endParaRPr sz="900" kern="1200">
                <a:solidFill>
                  <a:prstClr val="black"/>
                </a:solidFill>
                <a:latin typeface="Calibri"/>
                <a:ea typeface="+mn-ea"/>
                <a:cs typeface="+mn-cs"/>
              </a:endParaRPr>
            </a:p>
          </p:txBody>
        </p:sp>
      </p:grpSp>
      <p:sp>
        <p:nvSpPr>
          <p:cNvPr id="11" name="Freeform 11"/>
          <p:cNvSpPr/>
          <p:nvPr/>
        </p:nvSpPr>
        <p:spPr>
          <a:xfrm>
            <a:off x="696651" y="2912795"/>
            <a:ext cx="2054714" cy="1299606"/>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12" name="Freeform 12"/>
          <p:cNvSpPr/>
          <p:nvPr/>
        </p:nvSpPr>
        <p:spPr>
          <a:xfrm>
            <a:off x="2969979" y="2838440"/>
            <a:ext cx="2054714" cy="1299606"/>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13" name="Freeform 13"/>
          <p:cNvSpPr/>
          <p:nvPr/>
        </p:nvSpPr>
        <p:spPr>
          <a:xfrm>
            <a:off x="5188131" y="2901077"/>
            <a:ext cx="2054714" cy="1299606"/>
          </a:xfrm>
          <a:custGeom>
            <a:avLst/>
            <a:gdLst/>
            <a:ahLst/>
            <a:cxnLst/>
            <a:rect l="l" t="t" r="r" b="b"/>
            <a:pathLst>
              <a:path w="4109427" h="2599212">
                <a:moveTo>
                  <a:pt x="0" y="0"/>
                </a:moveTo>
                <a:lnTo>
                  <a:pt x="4109426" y="0"/>
                </a:lnTo>
                <a:lnTo>
                  <a:pt x="4109426" y="2599213"/>
                </a:lnTo>
                <a:lnTo>
                  <a:pt x="0" y="25992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14" name="Freeform 14"/>
          <p:cNvSpPr/>
          <p:nvPr/>
        </p:nvSpPr>
        <p:spPr>
          <a:xfrm>
            <a:off x="6818502" y="2177625"/>
            <a:ext cx="2268895" cy="2965876"/>
          </a:xfrm>
          <a:custGeom>
            <a:avLst/>
            <a:gdLst/>
            <a:ahLst/>
            <a:cxnLst/>
            <a:rect l="l" t="t" r="r" b="b"/>
            <a:pathLst>
              <a:path w="4537790" h="5931751">
                <a:moveTo>
                  <a:pt x="0" y="0"/>
                </a:moveTo>
                <a:lnTo>
                  <a:pt x="4537790" y="0"/>
                </a:lnTo>
                <a:lnTo>
                  <a:pt x="4537790" y="5931751"/>
                </a:lnTo>
                <a:lnTo>
                  <a:pt x="0" y="59317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457200">
              <a:buClrTx/>
            </a:pPr>
            <a:endParaRPr lang="en-GB" sz="900" kern="1200">
              <a:solidFill>
                <a:prstClr val="black"/>
              </a:solidFill>
              <a:latin typeface="Calibri"/>
              <a:ea typeface="+mn-ea"/>
              <a:cs typeface="+mn-cs"/>
            </a:endParaRPr>
          </a:p>
        </p:txBody>
      </p:sp>
      <p:sp>
        <p:nvSpPr>
          <p:cNvPr id="15" name="TextBox 15"/>
          <p:cNvSpPr txBox="1"/>
          <p:nvPr/>
        </p:nvSpPr>
        <p:spPr>
          <a:xfrm>
            <a:off x="704700" y="1422875"/>
            <a:ext cx="5722317" cy="1051570"/>
          </a:xfrm>
          <a:prstGeom prst="rect">
            <a:avLst/>
          </a:prstGeom>
        </p:spPr>
        <p:txBody>
          <a:bodyPr lIns="0" tIns="0" rIns="0" bIns="0" rtlCol="0" anchor="t">
            <a:spAutoFit/>
          </a:bodyPr>
          <a:lstStyle/>
          <a:p>
            <a:pPr algn="ctr" defTabSz="457200">
              <a:lnSpc>
                <a:spcPts val="4079"/>
              </a:lnSpc>
              <a:buClrTx/>
            </a:pPr>
            <a:r>
              <a:rPr lang="en-US" sz="2914" kern="1200" dirty="0" err="1">
                <a:solidFill>
                  <a:srgbClr val="0B91A0"/>
                </a:solidFill>
                <a:latin typeface="#9Slide07 SVNRevolution"/>
                <a:ea typeface="+mn-ea"/>
                <a:cs typeface="+mn-cs"/>
              </a:rPr>
              <a:t>Giải</a:t>
            </a:r>
            <a:r>
              <a:rPr lang="en-US" sz="2914" kern="1200" dirty="0">
                <a:solidFill>
                  <a:srgbClr val="0B91A0"/>
                </a:solidFill>
                <a:latin typeface="#9Slide07 SVNRevolution"/>
                <a:ea typeface="+mn-ea"/>
                <a:cs typeface="+mn-cs"/>
              </a:rPr>
              <a:t> </a:t>
            </a:r>
            <a:r>
              <a:rPr lang="en-US" sz="2914" kern="1200" dirty="0" err="1">
                <a:solidFill>
                  <a:srgbClr val="0B91A0"/>
                </a:solidFill>
                <a:latin typeface="#9Slide07 SVNRevolution"/>
                <a:ea typeface="+mn-ea"/>
                <a:cs typeface="+mn-cs"/>
              </a:rPr>
              <a:t>mã</a:t>
            </a:r>
            <a:endParaRPr lang="en-US" sz="2914" kern="1200" dirty="0">
              <a:solidFill>
                <a:srgbClr val="0B91A0"/>
              </a:solidFill>
              <a:latin typeface="#9Slide07 SVNRevolution"/>
              <a:ea typeface="+mn-ea"/>
              <a:cs typeface="+mn-cs"/>
            </a:endParaRPr>
          </a:p>
          <a:p>
            <a:pPr algn="ctr" defTabSz="457200">
              <a:lnSpc>
                <a:spcPts val="4079"/>
              </a:lnSpc>
              <a:spcBef>
                <a:spcPct val="0"/>
              </a:spcBef>
              <a:buClrTx/>
            </a:pPr>
            <a:r>
              <a:rPr lang="en-US" sz="2914" kern="1200" dirty="0">
                <a:solidFill>
                  <a:srgbClr val="0B91A0"/>
                </a:solidFill>
                <a:latin typeface="#9Slide07 SVNRevolution"/>
                <a:ea typeface="+mn-ea"/>
                <a:cs typeface="+mn-cs"/>
              </a:rPr>
              <a:t> </a:t>
            </a:r>
            <a:r>
              <a:rPr lang="en-US" sz="2914" kern="1200" dirty="0" err="1">
                <a:solidFill>
                  <a:srgbClr val="0B91A0"/>
                </a:solidFill>
                <a:latin typeface="#9Slide07 SVNRevolution"/>
                <a:ea typeface="+mn-ea"/>
                <a:cs typeface="+mn-cs"/>
              </a:rPr>
              <a:t>hiện</a:t>
            </a:r>
            <a:r>
              <a:rPr lang="en-US" sz="2914" kern="1200" dirty="0">
                <a:solidFill>
                  <a:srgbClr val="0B91A0"/>
                </a:solidFill>
                <a:latin typeface="#9Slide07 SVNRevolution"/>
                <a:ea typeface="+mn-ea"/>
                <a:cs typeface="+mn-cs"/>
              </a:rPr>
              <a:t> </a:t>
            </a:r>
            <a:r>
              <a:rPr lang="en-US" sz="2914" kern="1200" dirty="0" err="1">
                <a:solidFill>
                  <a:srgbClr val="0B91A0"/>
                </a:solidFill>
                <a:latin typeface="#9Slide07 SVNRevolution"/>
                <a:ea typeface="+mn-ea"/>
                <a:cs typeface="+mn-cs"/>
              </a:rPr>
              <a:t>tượng</a:t>
            </a:r>
            <a:r>
              <a:rPr lang="en-US" sz="2914" kern="1200" dirty="0">
                <a:solidFill>
                  <a:srgbClr val="0B91A0"/>
                </a:solidFill>
                <a:latin typeface="#9Slide07 SVNRevolution"/>
                <a:ea typeface="+mn-ea"/>
                <a:cs typeface="+mn-cs"/>
              </a:rPr>
              <a:t> </a:t>
            </a:r>
            <a:r>
              <a:rPr lang="en-US" sz="2914" kern="1200" dirty="0" err="1">
                <a:solidFill>
                  <a:srgbClr val="0B91A0"/>
                </a:solidFill>
                <a:latin typeface="#9Slide07 SVNRevolution"/>
                <a:ea typeface="+mn-ea"/>
                <a:cs typeface="+mn-cs"/>
              </a:rPr>
              <a:t>lũ</a:t>
            </a:r>
            <a:r>
              <a:rPr lang="en-US" sz="2914" kern="1200" dirty="0">
                <a:solidFill>
                  <a:srgbClr val="0B91A0"/>
                </a:solidFill>
                <a:latin typeface="#9Slide07 SVNRevolution"/>
                <a:ea typeface="+mn-ea"/>
                <a:cs typeface="+mn-cs"/>
              </a:rPr>
              <a:t> </a:t>
            </a:r>
            <a:r>
              <a:rPr lang="en-US" sz="2914" kern="1200" dirty="0" err="1">
                <a:solidFill>
                  <a:srgbClr val="0B91A0"/>
                </a:solidFill>
                <a:latin typeface="#9Slide07 SVNRevolution"/>
                <a:ea typeface="+mn-ea"/>
                <a:cs typeface="+mn-cs"/>
              </a:rPr>
              <a:t>lụt</a:t>
            </a:r>
            <a:endParaRPr lang="en-US" sz="2914" kern="1200" dirty="0">
              <a:solidFill>
                <a:srgbClr val="0B91A0"/>
              </a:solidFill>
              <a:latin typeface="#9Slide07 SVNRevolution"/>
              <a:ea typeface="+mn-ea"/>
              <a:cs typeface="+mn-cs"/>
            </a:endParaRPr>
          </a:p>
        </p:txBody>
      </p:sp>
      <p:sp>
        <p:nvSpPr>
          <p:cNvPr id="16" name="TextBox 16"/>
          <p:cNvSpPr txBox="1"/>
          <p:nvPr/>
        </p:nvSpPr>
        <p:spPr>
          <a:xfrm>
            <a:off x="5655700" y="2933315"/>
            <a:ext cx="1215948" cy="1590179"/>
          </a:xfrm>
          <a:prstGeom prst="rect">
            <a:avLst/>
          </a:prstGeom>
        </p:spPr>
        <p:txBody>
          <a:bodyPr wrap="square" lIns="0" tIns="0" rIns="0" bIns="0" rtlCol="0" anchor="t">
            <a:spAutoFit/>
          </a:bodyPr>
          <a:lstStyle/>
          <a:p>
            <a:pPr algn="ctr" defTabSz="457200">
              <a:lnSpc>
                <a:spcPts val="3080"/>
              </a:lnSpc>
              <a:buClrTx/>
            </a:pPr>
            <a:r>
              <a:rPr lang="en-US" sz="2500" b="1" kern="1200" dirty="0" err="1">
                <a:solidFill>
                  <a:srgbClr val="FF0000"/>
                </a:solidFill>
                <a:latin typeface="#9Slide05 Thunder" panose="02000000000000000000" pitchFamily="2" charset="0"/>
                <a:ea typeface="+mn-ea"/>
                <a:cs typeface="+mn-cs"/>
              </a:rPr>
              <a:t>Chuyên</a:t>
            </a:r>
            <a:r>
              <a:rPr lang="en-US" sz="2500" b="1" kern="1200" dirty="0">
                <a:solidFill>
                  <a:srgbClr val="FF0000"/>
                </a:solidFill>
                <a:latin typeface="#9Slide05 Thunder" panose="02000000000000000000" pitchFamily="2" charset="0"/>
                <a:ea typeface="+mn-ea"/>
                <a:cs typeface="+mn-cs"/>
              </a:rPr>
              <a:t> </a:t>
            </a:r>
            <a:r>
              <a:rPr lang="en-US" sz="2500" b="1" kern="1200" dirty="0" err="1">
                <a:solidFill>
                  <a:srgbClr val="FF0000"/>
                </a:solidFill>
                <a:latin typeface="#9Slide05 Thunder" panose="02000000000000000000" pitchFamily="2" charset="0"/>
                <a:ea typeface="+mn-ea"/>
                <a:cs typeface="+mn-cs"/>
              </a:rPr>
              <a:t>gia</a:t>
            </a:r>
            <a:endParaRPr lang="en-US" sz="2500" b="1" kern="1200" dirty="0">
              <a:solidFill>
                <a:srgbClr val="FF0000"/>
              </a:solidFill>
              <a:latin typeface="#9Slide05 Thunder" panose="02000000000000000000" pitchFamily="2" charset="0"/>
              <a:ea typeface="+mn-ea"/>
              <a:cs typeface="+mn-cs"/>
            </a:endParaRPr>
          </a:p>
          <a:p>
            <a:pPr algn="ctr" defTabSz="457200">
              <a:lnSpc>
                <a:spcPts val="3080"/>
              </a:lnSpc>
              <a:spcBef>
                <a:spcPct val="0"/>
              </a:spcBef>
              <a:buClrTx/>
            </a:pPr>
            <a:r>
              <a:rPr lang="en-US" sz="2500" b="1" kern="1200" dirty="0" err="1">
                <a:solidFill>
                  <a:srgbClr val="FF0000"/>
                </a:solidFill>
                <a:latin typeface="#9Slide05 Thunder" panose="02000000000000000000" pitchFamily="2" charset="0"/>
                <a:ea typeface="+mn-ea"/>
                <a:cs typeface="+mn-cs"/>
              </a:rPr>
              <a:t>Miền</a:t>
            </a:r>
            <a:r>
              <a:rPr lang="en-US" sz="2500" b="1" kern="1200" dirty="0">
                <a:solidFill>
                  <a:srgbClr val="FF0000"/>
                </a:solidFill>
                <a:latin typeface="#9Slide05 Thunder" panose="02000000000000000000" pitchFamily="2" charset="0"/>
                <a:ea typeface="+mn-ea"/>
                <a:cs typeface="+mn-cs"/>
              </a:rPr>
              <a:t> Nam</a:t>
            </a:r>
          </a:p>
        </p:txBody>
      </p:sp>
      <p:sp>
        <p:nvSpPr>
          <p:cNvPr id="18" name="TextBox 18"/>
          <p:cNvSpPr txBox="1"/>
          <p:nvPr/>
        </p:nvSpPr>
        <p:spPr>
          <a:xfrm>
            <a:off x="162660" y="98992"/>
            <a:ext cx="8856498" cy="397545"/>
          </a:xfrm>
          <a:prstGeom prst="rect">
            <a:avLst/>
          </a:prstGeom>
        </p:spPr>
        <p:txBody>
          <a:bodyPr wrap="square" lIns="0" tIns="0" rIns="0" bIns="0" rtlCol="0" anchor="t">
            <a:spAutoFit/>
          </a:bodyPr>
          <a:lstStyle/>
          <a:p>
            <a:pPr algn="just" defTabSz="457200">
              <a:lnSpc>
                <a:spcPts val="3077"/>
              </a:lnSpc>
              <a:spcBef>
                <a:spcPct val="0"/>
              </a:spcBef>
              <a:buClrTx/>
            </a:pPr>
            <a:r>
              <a:rPr lang="en-US" sz="2600" kern="1200" dirty="0">
                <a:solidFill>
                  <a:srgbClr val="7030A0"/>
                </a:solidFill>
                <a:latin typeface="#9Slide07 SVNUT Triumph Press"/>
                <a:ea typeface="+mn-ea"/>
                <a:cs typeface="+mn-cs"/>
              </a:rPr>
              <a:t>2. </a:t>
            </a:r>
            <a:r>
              <a:rPr lang="en-US" sz="2600" kern="1200" dirty="0" err="1">
                <a:solidFill>
                  <a:srgbClr val="7030A0"/>
                </a:solidFill>
                <a:latin typeface="#9Slide07 SVNUT Triumph Press"/>
                <a:ea typeface="+mn-ea"/>
                <a:cs typeface="+mn-cs"/>
              </a:rPr>
              <a:t>Các</a:t>
            </a:r>
            <a:r>
              <a:rPr lang="en-US" sz="2600" kern="1200" dirty="0">
                <a:solidFill>
                  <a:srgbClr val="7030A0"/>
                </a:solidFill>
                <a:latin typeface="#9Slide07 SVNUT Triumph Press"/>
                <a:ea typeface="+mn-ea"/>
                <a:cs typeface="+mn-cs"/>
              </a:rPr>
              <a:t> </a:t>
            </a:r>
            <a:r>
              <a:rPr lang="en-US" sz="2600" kern="1200" dirty="0" err="1">
                <a:solidFill>
                  <a:srgbClr val="7030A0"/>
                </a:solidFill>
                <a:latin typeface="#9Slide07 SVNUT Triumph Press"/>
                <a:ea typeface="+mn-ea"/>
                <a:cs typeface="+mn-cs"/>
              </a:rPr>
              <a:t>thông</a:t>
            </a:r>
            <a:r>
              <a:rPr lang="en-US" sz="2600" kern="1200" dirty="0">
                <a:solidFill>
                  <a:srgbClr val="7030A0"/>
                </a:solidFill>
                <a:latin typeface="#9Slide07 SVNUT Triumph Press"/>
                <a:ea typeface="+mn-ea"/>
                <a:cs typeface="+mn-cs"/>
              </a:rPr>
              <a:t> tin </a:t>
            </a:r>
            <a:r>
              <a:rPr lang="en-US" sz="2600" kern="1200" dirty="0" err="1">
                <a:solidFill>
                  <a:srgbClr val="7030A0"/>
                </a:solidFill>
                <a:latin typeface="#9Slide07 SVNUT Triumph Press"/>
                <a:ea typeface="+mn-ea"/>
                <a:cs typeface="+mn-cs"/>
              </a:rPr>
              <a:t>chính</a:t>
            </a:r>
            <a:r>
              <a:rPr lang="en-US" sz="2600" kern="1200" dirty="0">
                <a:solidFill>
                  <a:srgbClr val="7030A0"/>
                </a:solidFill>
                <a:latin typeface="#9Slide07 SVNUT Triumph Press"/>
                <a:ea typeface="+mn-ea"/>
                <a:cs typeface="+mn-cs"/>
              </a:rPr>
              <a:t> </a:t>
            </a:r>
            <a:r>
              <a:rPr lang="en-US" sz="2600" kern="1200" dirty="0" err="1">
                <a:solidFill>
                  <a:srgbClr val="7030A0"/>
                </a:solidFill>
                <a:latin typeface="#9Slide07 SVNUT Triumph Press"/>
                <a:ea typeface="+mn-ea"/>
                <a:cs typeface="+mn-cs"/>
              </a:rPr>
              <a:t>được</a:t>
            </a:r>
            <a:r>
              <a:rPr lang="en-US" sz="2600" kern="1200" dirty="0">
                <a:solidFill>
                  <a:srgbClr val="7030A0"/>
                </a:solidFill>
                <a:latin typeface="#9Slide07 SVNUT Triumph Press"/>
                <a:ea typeface="+mn-ea"/>
                <a:cs typeface="+mn-cs"/>
              </a:rPr>
              <a:t> </a:t>
            </a:r>
            <a:r>
              <a:rPr lang="en-US" sz="2600" kern="1200" dirty="0" err="1">
                <a:solidFill>
                  <a:srgbClr val="7030A0"/>
                </a:solidFill>
                <a:latin typeface="#9Slide07 SVNUT Triumph Press"/>
                <a:ea typeface="+mn-ea"/>
                <a:cs typeface="+mn-cs"/>
              </a:rPr>
              <a:t>triển</a:t>
            </a:r>
            <a:r>
              <a:rPr lang="en-US" sz="2600" kern="1200" dirty="0">
                <a:solidFill>
                  <a:srgbClr val="7030A0"/>
                </a:solidFill>
                <a:latin typeface="#9Slide07 SVNUT Triumph Press"/>
                <a:ea typeface="+mn-ea"/>
                <a:cs typeface="+mn-cs"/>
              </a:rPr>
              <a:t> </a:t>
            </a:r>
            <a:r>
              <a:rPr lang="en-US" sz="2600" kern="1200" dirty="0" err="1">
                <a:solidFill>
                  <a:srgbClr val="7030A0"/>
                </a:solidFill>
                <a:latin typeface="#9Slide07 SVNUT Triumph Press"/>
                <a:ea typeface="+mn-ea"/>
                <a:cs typeface="+mn-cs"/>
              </a:rPr>
              <a:t>khai</a:t>
            </a:r>
            <a:r>
              <a:rPr lang="en-US" sz="2600" kern="1200" dirty="0">
                <a:solidFill>
                  <a:srgbClr val="7030A0"/>
                </a:solidFill>
                <a:latin typeface="#9Slide07 SVNUT Triumph Press"/>
                <a:ea typeface="+mn-ea"/>
                <a:cs typeface="+mn-cs"/>
              </a:rPr>
              <a:t> </a:t>
            </a:r>
            <a:r>
              <a:rPr lang="en-US" sz="2600" kern="1200" dirty="0" err="1">
                <a:solidFill>
                  <a:srgbClr val="7030A0"/>
                </a:solidFill>
                <a:latin typeface="#9Slide07 SVNUT Triumph Press"/>
                <a:ea typeface="+mn-ea"/>
                <a:cs typeface="+mn-cs"/>
              </a:rPr>
              <a:t>trong</a:t>
            </a:r>
            <a:r>
              <a:rPr lang="en-US" sz="2600" kern="1200" dirty="0">
                <a:solidFill>
                  <a:srgbClr val="7030A0"/>
                </a:solidFill>
                <a:latin typeface="#9Slide07 SVNUT Triumph Press"/>
                <a:ea typeface="+mn-ea"/>
                <a:cs typeface="+mn-cs"/>
              </a:rPr>
              <a:t> </a:t>
            </a:r>
            <a:r>
              <a:rPr lang="en-US" sz="2600" kern="1200" dirty="0" err="1">
                <a:solidFill>
                  <a:srgbClr val="7030A0"/>
                </a:solidFill>
                <a:latin typeface="#9Slide07 SVNUT Triumph Press"/>
                <a:ea typeface="+mn-ea"/>
                <a:cs typeface="+mn-cs"/>
              </a:rPr>
              <a:t>văn</a:t>
            </a:r>
            <a:r>
              <a:rPr lang="en-US" sz="2600" kern="1200" dirty="0">
                <a:solidFill>
                  <a:srgbClr val="7030A0"/>
                </a:solidFill>
                <a:latin typeface="#9Slide07 SVNUT Triumph Press"/>
                <a:ea typeface="+mn-ea"/>
                <a:cs typeface="+mn-cs"/>
              </a:rPr>
              <a:t> </a:t>
            </a:r>
            <a:r>
              <a:rPr lang="en-US" sz="2600" kern="1200" dirty="0" err="1">
                <a:solidFill>
                  <a:srgbClr val="7030A0"/>
                </a:solidFill>
                <a:latin typeface="#9Slide07 SVNUT Triumph Press"/>
                <a:ea typeface="+mn-ea"/>
                <a:cs typeface="+mn-cs"/>
              </a:rPr>
              <a:t>bản</a:t>
            </a:r>
            <a:r>
              <a:rPr lang="en-US" sz="2600" kern="1200" dirty="0">
                <a:solidFill>
                  <a:srgbClr val="7030A0"/>
                </a:solidFill>
                <a:latin typeface="#9Slide07 SVNUT Triumph Press"/>
                <a:ea typeface="+mn-ea"/>
                <a:cs typeface="+mn-cs"/>
              </a:rPr>
              <a:t>:</a:t>
            </a:r>
          </a:p>
        </p:txBody>
      </p:sp>
      <p:sp>
        <p:nvSpPr>
          <p:cNvPr id="19" name="TextBox 19"/>
          <p:cNvSpPr txBox="1"/>
          <p:nvPr/>
        </p:nvSpPr>
        <p:spPr>
          <a:xfrm>
            <a:off x="996288" y="2949201"/>
            <a:ext cx="1245748" cy="1590179"/>
          </a:xfrm>
          <a:prstGeom prst="rect">
            <a:avLst/>
          </a:prstGeom>
        </p:spPr>
        <p:txBody>
          <a:bodyPr wrap="square" lIns="0" tIns="0" rIns="0" bIns="0" rtlCol="0" anchor="t">
            <a:spAutoFit/>
          </a:bodyPr>
          <a:lstStyle/>
          <a:p>
            <a:pPr algn="ctr" defTabSz="457200">
              <a:lnSpc>
                <a:spcPts val="3080"/>
              </a:lnSpc>
              <a:buClrTx/>
            </a:pPr>
            <a:r>
              <a:rPr lang="en-US" sz="2500" b="1" kern="1200" dirty="0" err="1">
                <a:solidFill>
                  <a:srgbClr val="0070C0"/>
                </a:solidFill>
                <a:latin typeface="#9Slide05 Thunder" panose="02000000000000000000" pitchFamily="2" charset="0"/>
                <a:ea typeface="+mn-ea"/>
                <a:cs typeface="+mn-cs"/>
              </a:rPr>
              <a:t>Chuyên</a:t>
            </a:r>
            <a:r>
              <a:rPr lang="en-US" sz="2500" b="1" kern="1200" dirty="0">
                <a:solidFill>
                  <a:srgbClr val="0070C0"/>
                </a:solidFill>
                <a:latin typeface="#9Slide05 Thunder" panose="02000000000000000000" pitchFamily="2" charset="0"/>
                <a:ea typeface="+mn-ea"/>
                <a:cs typeface="+mn-cs"/>
              </a:rPr>
              <a:t> </a:t>
            </a:r>
            <a:r>
              <a:rPr lang="en-US" sz="2500" b="1" kern="1200" dirty="0" err="1">
                <a:solidFill>
                  <a:srgbClr val="0070C0"/>
                </a:solidFill>
                <a:latin typeface="#9Slide05 Thunder" panose="02000000000000000000" pitchFamily="2" charset="0"/>
                <a:ea typeface="+mn-ea"/>
                <a:cs typeface="+mn-cs"/>
              </a:rPr>
              <a:t>gia</a:t>
            </a:r>
            <a:endParaRPr lang="en-US" sz="2500" b="1" kern="1200" dirty="0">
              <a:solidFill>
                <a:srgbClr val="0070C0"/>
              </a:solidFill>
              <a:latin typeface="#9Slide05 Thunder" panose="02000000000000000000" pitchFamily="2" charset="0"/>
              <a:ea typeface="+mn-ea"/>
              <a:cs typeface="+mn-cs"/>
            </a:endParaRPr>
          </a:p>
          <a:p>
            <a:pPr algn="ctr" defTabSz="457200">
              <a:lnSpc>
                <a:spcPts val="3080"/>
              </a:lnSpc>
              <a:spcBef>
                <a:spcPct val="0"/>
              </a:spcBef>
              <a:buClrTx/>
            </a:pPr>
            <a:r>
              <a:rPr lang="en-US" sz="2500" b="1" kern="1200" dirty="0" err="1">
                <a:solidFill>
                  <a:srgbClr val="0070C0"/>
                </a:solidFill>
                <a:latin typeface="#9Slide05 Thunder" panose="02000000000000000000" pitchFamily="2" charset="0"/>
                <a:ea typeface="+mn-ea"/>
                <a:cs typeface="+mn-cs"/>
              </a:rPr>
              <a:t>Miền</a:t>
            </a:r>
            <a:r>
              <a:rPr lang="en-US" sz="2500" b="1" kern="1200" dirty="0">
                <a:solidFill>
                  <a:srgbClr val="0070C0"/>
                </a:solidFill>
                <a:latin typeface="#9Slide05 Thunder" panose="02000000000000000000" pitchFamily="2" charset="0"/>
                <a:ea typeface="+mn-ea"/>
                <a:cs typeface="+mn-cs"/>
              </a:rPr>
              <a:t> </a:t>
            </a:r>
            <a:r>
              <a:rPr lang="en-US" sz="2500" b="1" kern="1200" dirty="0" err="1">
                <a:solidFill>
                  <a:srgbClr val="0070C0"/>
                </a:solidFill>
                <a:latin typeface="#9Slide05 Thunder" panose="02000000000000000000" pitchFamily="2" charset="0"/>
                <a:ea typeface="+mn-ea"/>
                <a:cs typeface="+mn-cs"/>
              </a:rPr>
              <a:t>Bắc</a:t>
            </a:r>
            <a:endParaRPr lang="en-US" sz="2500" b="1" kern="1200" dirty="0">
              <a:solidFill>
                <a:srgbClr val="0070C0"/>
              </a:solidFill>
              <a:latin typeface="#9Slide05 Thunder" panose="02000000000000000000" pitchFamily="2" charset="0"/>
              <a:ea typeface="+mn-ea"/>
              <a:cs typeface="+mn-cs"/>
            </a:endParaRPr>
          </a:p>
        </p:txBody>
      </p:sp>
      <p:sp>
        <p:nvSpPr>
          <p:cNvPr id="20" name="TextBox 20"/>
          <p:cNvSpPr txBox="1"/>
          <p:nvPr/>
        </p:nvSpPr>
        <p:spPr>
          <a:xfrm>
            <a:off x="3408291" y="2865473"/>
            <a:ext cx="1270509" cy="1590179"/>
          </a:xfrm>
          <a:prstGeom prst="rect">
            <a:avLst/>
          </a:prstGeom>
        </p:spPr>
        <p:txBody>
          <a:bodyPr wrap="square" lIns="0" tIns="0" rIns="0" bIns="0" rtlCol="0" anchor="t">
            <a:spAutoFit/>
          </a:bodyPr>
          <a:lstStyle/>
          <a:p>
            <a:pPr algn="ctr" defTabSz="457200">
              <a:lnSpc>
                <a:spcPts val="3080"/>
              </a:lnSpc>
              <a:buClrTx/>
            </a:pPr>
            <a:r>
              <a:rPr lang="en-US" sz="2500" b="1" kern="1200" dirty="0" err="1">
                <a:solidFill>
                  <a:srgbClr val="017F8D"/>
                </a:solidFill>
                <a:latin typeface="#9Slide05 Thunder" panose="02000000000000000000" pitchFamily="2" charset="0"/>
                <a:ea typeface="+mn-ea"/>
                <a:cs typeface="+mn-cs"/>
              </a:rPr>
              <a:t>Chuyên</a:t>
            </a:r>
            <a:r>
              <a:rPr lang="en-US" sz="2500" b="1" kern="1200" dirty="0">
                <a:solidFill>
                  <a:srgbClr val="017F8D"/>
                </a:solidFill>
                <a:latin typeface="#9Slide05 Thunder" panose="02000000000000000000" pitchFamily="2" charset="0"/>
                <a:ea typeface="+mn-ea"/>
                <a:cs typeface="+mn-cs"/>
              </a:rPr>
              <a:t> </a:t>
            </a:r>
            <a:r>
              <a:rPr lang="en-US" sz="2500" b="1" kern="1200" dirty="0" err="1">
                <a:solidFill>
                  <a:srgbClr val="017F8D"/>
                </a:solidFill>
                <a:latin typeface="#9Slide05 Thunder" panose="02000000000000000000" pitchFamily="2" charset="0"/>
                <a:ea typeface="+mn-ea"/>
                <a:cs typeface="+mn-cs"/>
              </a:rPr>
              <a:t>gia</a:t>
            </a:r>
            <a:endParaRPr lang="en-US" sz="2500" b="1" kern="1200" dirty="0">
              <a:solidFill>
                <a:srgbClr val="017F8D"/>
              </a:solidFill>
              <a:latin typeface="#9Slide05 Thunder" panose="02000000000000000000" pitchFamily="2" charset="0"/>
              <a:ea typeface="+mn-ea"/>
              <a:cs typeface="+mn-cs"/>
            </a:endParaRPr>
          </a:p>
          <a:p>
            <a:pPr algn="ctr" defTabSz="457200">
              <a:lnSpc>
                <a:spcPts val="3080"/>
              </a:lnSpc>
              <a:spcBef>
                <a:spcPct val="0"/>
              </a:spcBef>
              <a:buClrTx/>
            </a:pPr>
            <a:r>
              <a:rPr lang="en-US" sz="2500" b="1" kern="1200" dirty="0" err="1">
                <a:solidFill>
                  <a:srgbClr val="017F8D"/>
                </a:solidFill>
                <a:latin typeface="#9Slide05 Thunder" panose="02000000000000000000" pitchFamily="2" charset="0"/>
                <a:ea typeface="+mn-ea"/>
                <a:cs typeface="+mn-cs"/>
              </a:rPr>
              <a:t>Miền</a:t>
            </a:r>
            <a:r>
              <a:rPr lang="en-US" sz="2500" b="1" kern="1200" dirty="0">
                <a:solidFill>
                  <a:srgbClr val="017F8D"/>
                </a:solidFill>
                <a:latin typeface="#9Slide05 Thunder" panose="02000000000000000000" pitchFamily="2" charset="0"/>
                <a:ea typeface="+mn-ea"/>
                <a:cs typeface="+mn-cs"/>
              </a:rPr>
              <a:t> </a:t>
            </a:r>
            <a:r>
              <a:rPr lang="en-US" sz="2500" b="1" kern="1200" dirty="0" err="1">
                <a:solidFill>
                  <a:srgbClr val="017F8D"/>
                </a:solidFill>
                <a:latin typeface="#9Slide05 Thunder" panose="02000000000000000000" pitchFamily="2" charset="0"/>
                <a:ea typeface="+mn-ea"/>
                <a:cs typeface="+mn-cs"/>
              </a:rPr>
              <a:t>Trung</a:t>
            </a:r>
            <a:endParaRPr lang="en-US" sz="2500" b="1" kern="1200" dirty="0">
              <a:solidFill>
                <a:srgbClr val="017F8D"/>
              </a:solidFill>
              <a:latin typeface="#9Slide05 Thunder" panose="02000000000000000000" pitchFamily="2" charset="0"/>
              <a:ea typeface="+mn-ea"/>
              <a:cs typeface="+mn-cs"/>
            </a:endParaRPr>
          </a:p>
        </p:txBody>
      </p:sp>
    </p:spTree>
    <p:extLst>
      <p:ext uri="{BB962C8B-B14F-4D97-AF65-F5344CB8AC3E}">
        <p14:creationId xmlns:p14="http://schemas.microsoft.com/office/powerpoint/2010/main" val="2065408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03s3lha">
      <a:majorFont>
        <a:latin typeface="字魂143号-正酷超级黑"/>
        <a:ea typeface="字魂143号-正酷超级黑"/>
        <a:cs typeface="Arial"/>
      </a:majorFont>
      <a:minorFont>
        <a:latin typeface="字魂143号-正酷超级黑"/>
        <a:ea typeface="字魂143号-正酷超级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1091</Words>
  <Application>Microsoft Office PowerPoint</Application>
  <PresentationFormat>On-screen Show (16:9)</PresentationFormat>
  <Paragraphs>160</Paragraphs>
  <Slides>26</Slides>
  <Notes>6</Notes>
  <HiddenSlides>0</HiddenSlides>
  <MMClips>1</MMClips>
  <ScaleCrop>false</ScaleCrop>
  <HeadingPairs>
    <vt:vector size="6" baseType="variant">
      <vt:variant>
        <vt:lpstr>Fonts Used</vt:lpstr>
      </vt:variant>
      <vt:variant>
        <vt:i4>16</vt:i4>
      </vt:variant>
      <vt:variant>
        <vt:lpstr>Theme</vt:lpstr>
      </vt:variant>
      <vt:variant>
        <vt:i4>15</vt:i4>
      </vt:variant>
      <vt:variant>
        <vt:lpstr>Slide Titles</vt:lpstr>
      </vt:variant>
      <vt:variant>
        <vt:i4>26</vt:i4>
      </vt:variant>
    </vt:vector>
  </HeadingPairs>
  <TitlesOfParts>
    <vt:vector size="57" baseType="lpstr">
      <vt:lpstr>Arial</vt:lpstr>
      <vt:lpstr>字魂143号-正酷超级黑</vt:lpstr>
      <vt:lpstr>Roboto Condensed Italics</vt:lpstr>
      <vt:lpstr>#9Slide07 SVNUT Triumph Press</vt:lpstr>
      <vt:lpstr>Times New Roman</vt:lpstr>
      <vt:lpstr>Calibri</vt:lpstr>
      <vt:lpstr>Calibri Light</vt:lpstr>
      <vt:lpstr>#9Slide05 Atlantika</vt:lpstr>
      <vt:lpstr>Source Han Sans SC</vt:lpstr>
      <vt:lpstr>#9Slide07 SVNRevolution</vt:lpstr>
      <vt:lpstr>Fraunces Bold</vt:lpstr>
      <vt:lpstr>#9Slide05 Thunder</vt:lpstr>
      <vt:lpstr>Roboto Condensed</vt:lpstr>
      <vt:lpstr>Roboto Condensed Bold</vt:lpstr>
      <vt:lpstr>Wingdings</vt:lpstr>
      <vt:lpstr>Cambria</vt:lpstr>
      <vt:lpstr>Office 主题​​</vt:lpstr>
      <vt:lpstr>Office Theme</vt:lpstr>
      <vt:lpstr>3_Office Theme</vt:lpstr>
      <vt:lpstr>1_Office Theme</vt:lpstr>
      <vt:lpstr>2_Office Theme</vt:lpstr>
      <vt:lpstr>5_Office Theme</vt:lpstr>
      <vt:lpstr>6_Office Theme</vt:lpstr>
      <vt:lpstr>7_Office Theme</vt:lpstr>
      <vt:lpstr>8_Office Theme</vt:lpstr>
      <vt:lpstr>9_Office Theme</vt:lpstr>
      <vt:lpstr>10_Office Theme</vt:lpstr>
      <vt:lpstr>11_Office Theme</vt:lpstr>
      <vt:lpstr>12_Office Theme</vt:lpstr>
      <vt:lpstr>4_Office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nhất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37</cp:revision>
  <dcterms:modified xsi:type="dcterms:W3CDTF">2024-12-27T08:57:28Z</dcterms:modified>
</cp:coreProperties>
</file>