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8577-C82E-4692-A9C1-EB452193F5E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939CF-A2EC-4551-AA0D-A5F438CA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939CF-A2EC-4551-AA0D-A5F438CAF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CFD2-DBB9-463A-91C0-78D7697ED8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9059-CFB8-4FC8-AEF9-C3E98AA7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" y="0"/>
            <a:ext cx="48847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83023" y="1354015"/>
            <a:ext cx="69507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CÁC SỐ 17, 18, 19, 20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(</a:t>
            </a:r>
            <a:r>
              <a:rPr lang="en-US" sz="6000" b="1" dirty="0" err="1" smtClean="0">
                <a:solidFill>
                  <a:srgbClr val="C00000"/>
                </a:solidFill>
              </a:rPr>
              <a:t>trang</a:t>
            </a:r>
            <a:r>
              <a:rPr lang="en-US" sz="6000" b="1" dirty="0" smtClean="0">
                <a:solidFill>
                  <a:srgbClr val="C00000"/>
                </a:solidFill>
              </a:rPr>
              <a:t> 89)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(</a:t>
            </a:r>
            <a:r>
              <a:rPr lang="en-US" sz="6000" b="1" dirty="0" err="1" smtClean="0">
                <a:solidFill>
                  <a:srgbClr val="0000FF"/>
                </a:solidFill>
              </a:rPr>
              <a:t>tiết</a:t>
            </a:r>
            <a:r>
              <a:rPr lang="en-US" sz="6000" b="1" dirty="0" smtClean="0">
                <a:solidFill>
                  <a:srgbClr val="0000FF"/>
                </a:solidFill>
              </a:rPr>
              <a:t> 1)</a:t>
            </a:r>
          </a:p>
          <a:p>
            <a:pPr algn="ctr"/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85"/>
            <a:ext cx="12196496" cy="55409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2001" y="284815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581" y="356637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52901" y="284815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46526" y="282764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8324" y="3556648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3261" y="2881096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85262" y="282764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44586" y="356637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03261" y="358959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5262" y="358959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2972" y="4346359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98853" y="432339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95117" y="432339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53792" y="4385497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265" y="5118809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8436" y="511354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54118" y="5961529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 rot="633410">
            <a:off x="-37098" y="1326174"/>
            <a:ext cx="4367249" cy="528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54859" y="511797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99609" y="5116553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14065" y="2652319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53830" y="3281285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3167" y="2696599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30714" y="270319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614409" y="3332823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543853" y="2696599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14065" y="3327587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18588" y="332753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64903" y="4008091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71725" y="4008091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630714" y="4008091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31889" y="4008092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24384" y="4679216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35318" y="4662417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630714" y="4679216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613899" y="468865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690063" y="5958421"/>
            <a:ext cx="941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 rot="633410">
            <a:off x="6949320" y="1424749"/>
            <a:ext cx="4639959" cy="5286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724384" y="5359720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774429" y="5354094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58074" y="5305371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631888" y="5338042"/>
            <a:ext cx="149469" cy="1449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28228" r="28616" b="14034"/>
          <a:stretch/>
        </p:blipFill>
        <p:spPr>
          <a:xfrm>
            <a:off x="1633491" y="186430"/>
            <a:ext cx="8575729" cy="6471821"/>
          </a:xfrm>
        </p:spPr>
      </p:pic>
    </p:spTree>
    <p:extLst>
      <p:ext uri="{BB962C8B-B14F-4D97-AF65-F5344CB8AC3E}">
        <p14:creationId xmlns:p14="http://schemas.microsoft.com/office/powerpoint/2010/main" val="41687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30" t="27208" r="29304" b="15258"/>
          <a:stretch/>
        </p:blipFill>
        <p:spPr>
          <a:xfrm>
            <a:off x="1278383" y="79898"/>
            <a:ext cx="8913150" cy="6667130"/>
          </a:xfrm>
        </p:spPr>
      </p:pic>
    </p:spTree>
    <p:extLst>
      <p:ext uri="{BB962C8B-B14F-4D97-AF65-F5344CB8AC3E}">
        <p14:creationId xmlns:p14="http://schemas.microsoft.com/office/powerpoint/2010/main" val="9221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t="19369" r="11538" b="13681"/>
          <a:stretch/>
        </p:blipFill>
        <p:spPr>
          <a:xfrm>
            <a:off x="3238" y="949567"/>
            <a:ext cx="11991553" cy="536330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6238" r="80972" b="66916"/>
          <a:stretch/>
        </p:blipFill>
        <p:spPr>
          <a:xfrm>
            <a:off x="8792" y="26376"/>
            <a:ext cx="1899138" cy="10462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80783" y="4985239"/>
            <a:ext cx="395654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09583" y="5024688"/>
            <a:ext cx="395654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490961" y="710214"/>
            <a:ext cx="1932596" cy="5602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3685" y="5248890"/>
            <a:ext cx="764930" cy="60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0741" y="5323859"/>
            <a:ext cx="764930" cy="60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0" name="Rectangle 29"/>
          <p:cNvSpPr/>
          <p:nvPr/>
        </p:nvSpPr>
        <p:spPr>
          <a:xfrm>
            <a:off x="8039686" y="5318449"/>
            <a:ext cx="764930" cy="60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720604" y="5339416"/>
            <a:ext cx="764930" cy="60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67319" y="5333834"/>
            <a:ext cx="92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17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93979" y="710214"/>
            <a:ext cx="1837403" cy="5602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19016" y="5342799"/>
            <a:ext cx="84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29453" y="710214"/>
            <a:ext cx="1820592" cy="5602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12536" y="5342799"/>
            <a:ext cx="93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19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1" y="772938"/>
            <a:ext cx="1755530" cy="55399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083920" y="710214"/>
            <a:ext cx="1932596" cy="5602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607260" y="5342799"/>
            <a:ext cx="1082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5406" y="815785"/>
            <a:ext cx="64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1542" y="815785"/>
            <a:ext cx="654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88610" y="815785"/>
            <a:ext cx="665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54824" y="834621"/>
            <a:ext cx="582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13938" y="816865"/>
            <a:ext cx="666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6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" t="2372" r="2673" b="1363"/>
          <a:stretch/>
        </p:blipFill>
        <p:spPr>
          <a:xfrm>
            <a:off x="230827" y="22525"/>
            <a:ext cx="10709871" cy="681681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92217" y="3103685"/>
            <a:ext cx="395654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31016" y="3169523"/>
            <a:ext cx="395654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8180" y="6245469"/>
            <a:ext cx="395654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0254" y="2086428"/>
            <a:ext cx="43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.VnArialH" panose="020B7200000000000000" pitchFamily="34" charset="0"/>
              </a:rPr>
              <a:t>1</a:t>
            </a:r>
            <a:endParaRPr lang="en-US" sz="36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610" y="5068234"/>
            <a:ext cx="4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.VnArialH" panose="020B7200000000000000" pitchFamily="34" charset="0"/>
              </a:rPr>
              <a:t>2</a:t>
            </a:r>
            <a:endParaRPr lang="en-US" sz="36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8622" y="2086429"/>
            <a:ext cx="39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.VnArialH" panose="020B7200000000000000" pitchFamily="34" charset="0"/>
              </a:rPr>
              <a:t>3</a:t>
            </a:r>
            <a:endParaRPr lang="en-US" sz="36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3670" y="5068234"/>
            <a:ext cx="4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.VnArialH" panose="020B7200000000000000" pitchFamily="34" charset="0"/>
              </a:rPr>
              <a:t>4</a:t>
            </a:r>
            <a:endParaRPr lang="en-US" sz="36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4381" y="1227293"/>
            <a:ext cx="3864318" cy="267320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3165" y="4039340"/>
            <a:ext cx="4642108" cy="280000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95044" y="982987"/>
            <a:ext cx="4623065" cy="285321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46225" y="3964790"/>
            <a:ext cx="4777618" cy="285321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6854" y="3065251"/>
            <a:ext cx="310718" cy="32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22715" y="6180461"/>
            <a:ext cx="310718" cy="32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410920" y="3103685"/>
            <a:ext cx="310718" cy="32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345764" y="6180461"/>
            <a:ext cx="310718" cy="32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97332" y="3026588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17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6817" y="6134122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36242" y="3026588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19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69666" y="6156002"/>
            <a:ext cx="984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2" t="3408" r="9990" b="8485"/>
          <a:stretch/>
        </p:blipFill>
        <p:spPr>
          <a:xfrm>
            <a:off x="35512" y="45607"/>
            <a:ext cx="10697147" cy="681239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93431" y="1558381"/>
            <a:ext cx="3631222" cy="22219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2783" y="819188"/>
            <a:ext cx="3387927" cy="233875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52240" y="1475951"/>
            <a:ext cx="413238" cy="37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124883" y="2181387"/>
            <a:ext cx="413238" cy="37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816124" y="4752103"/>
            <a:ext cx="413238" cy="37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293879" y="3689907"/>
            <a:ext cx="413238" cy="37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711645" y="5174156"/>
            <a:ext cx="413238" cy="37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64116" y="1447550"/>
            <a:ext cx="841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14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43871" y="1558381"/>
            <a:ext cx="3653216" cy="233875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64284" y="2154753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19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3131" y="4067976"/>
            <a:ext cx="3799992" cy="233875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55169" y="4707077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18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60234" y="3051507"/>
            <a:ext cx="3921810" cy="233875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7751" y="3658991"/>
            <a:ext cx="107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89372" y="4493507"/>
            <a:ext cx="4187992" cy="233875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553125" y="5114322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15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5" grpId="0"/>
      <p:bldP spid="36" grpId="0" animBg="1"/>
      <p:bldP spid="36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8560" r="5171" b="10442"/>
          <a:stretch/>
        </p:blipFill>
        <p:spPr>
          <a:xfrm>
            <a:off x="0" y="780329"/>
            <a:ext cx="12192000" cy="4471532"/>
          </a:xfrm>
        </p:spPr>
      </p:pic>
      <p:sp>
        <p:nvSpPr>
          <p:cNvPr id="21" name="Rounded Rectangle 20"/>
          <p:cNvSpPr/>
          <p:nvPr/>
        </p:nvSpPr>
        <p:spPr>
          <a:xfrm>
            <a:off x="3065823" y="2398060"/>
            <a:ext cx="428178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88736" y="2435748"/>
            <a:ext cx="399967" cy="4720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034181" y="2425968"/>
            <a:ext cx="371127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88736" y="4412938"/>
            <a:ext cx="359884" cy="4486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034181" y="4393377"/>
            <a:ext cx="377544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271026" y="4447644"/>
            <a:ext cx="418408" cy="3886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233460" y="4402169"/>
            <a:ext cx="360522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87672" y="2398060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13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1291" y="1786655"/>
            <a:ext cx="11924509" cy="177021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93869" y="3793307"/>
            <a:ext cx="11760383" cy="220202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856171" y="2398060"/>
            <a:ext cx="428178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79223" y="2480236"/>
            <a:ext cx="399967" cy="4720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224668" y="2447173"/>
            <a:ext cx="371127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701646" y="4388699"/>
            <a:ext cx="377544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859373" y="4431012"/>
            <a:ext cx="353073" cy="439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1415717" y="4388698"/>
            <a:ext cx="377544" cy="497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703431" y="2412461"/>
            <a:ext cx="81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12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3838" y="2433789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15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8079" y="2439008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16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30792" y="2433789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19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57299" y="2434280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18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8042" y="4412938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17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94016" y="4402169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15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33975" y="4388698"/>
            <a:ext cx="76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14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262121" y="4402168"/>
            <a:ext cx="68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11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94658" y="4412938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16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45262" y="4412937"/>
            <a:ext cx="72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13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25335" y="4412936"/>
            <a:ext cx="852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12</a:t>
            </a:r>
            <a:endParaRPr 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0748" y="1938282"/>
            <a:ext cx="1131692" cy="14203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886097" y="1961570"/>
            <a:ext cx="1131692" cy="14203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985730" y="1985557"/>
            <a:ext cx="1131692" cy="14203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0748" y="3981893"/>
            <a:ext cx="1131692" cy="13864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491990" y="3964916"/>
            <a:ext cx="1131692" cy="14203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03184" y="3964915"/>
            <a:ext cx="1131692" cy="14203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2" grpId="1" animBg="1"/>
      <p:bldP spid="33" grpId="0" animBg="1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763" r="6102" b="6884"/>
          <a:stretch/>
        </p:blipFill>
        <p:spPr>
          <a:xfrm>
            <a:off x="2331246" y="14929"/>
            <a:ext cx="7621178" cy="684307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35359" y="1925515"/>
            <a:ext cx="8720918" cy="497050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95818" y="602029"/>
            <a:ext cx="180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17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370" y="1549596"/>
            <a:ext cx="26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nam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06109" y="3146319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56486" y="3011778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20555" y="3703165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67802" y="4828580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75332" y="5127519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56486" y="5216106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7063" y="5170152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31932" y="4438376"/>
            <a:ext cx="184638" cy="1771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67995" y="3057732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90694" y="3158946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33933" y="3353705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00585" y="5170152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08376" y="5251276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39573" y="5196530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80150" y="5216106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82803" y="4885169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90484" y="3640910"/>
            <a:ext cx="184638" cy="17717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43369" y="2119633"/>
            <a:ext cx="26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9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66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.VnArialH</vt:lpstr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VUHONGLY</dc:creator>
  <cp:lastModifiedBy>Admin</cp:lastModifiedBy>
  <cp:revision>35</cp:revision>
  <dcterms:created xsi:type="dcterms:W3CDTF">2022-01-17T07:44:33Z</dcterms:created>
  <dcterms:modified xsi:type="dcterms:W3CDTF">2025-01-10T01:05:36Z</dcterms:modified>
</cp:coreProperties>
</file>