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74" r:id="rId3"/>
    <p:sldId id="266" r:id="rId4"/>
    <p:sldId id="265" r:id="rId5"/>
    <p:sldId id="276" r:id="rId6"/>
    <p:sldId id="268" r:id="rId7"/>
    <p:sldId id="283" r:id="rId8"/>
    <p:sldId id="269" r:id="rId9"/>
    <p:sldId id="282" r:id="rId10"/>
    <p:sldId id="259" r:id="rId11"/>
    <p:sldId id="271" r:id="rId12"/>
    <p:sldId id="278" r:id="rId13"/>
    <p:sldId id="270" r:id="rId14"/>
    <p:sldId id="279" r:id="rId15"/>
    <p:sldId id="280" r:id="rId16"/>
    <p:sldId id="281" r:id="rId17"/>
    <p:sldId id="272" r:id="rId18"/>
    <p:sldId id="273" r:id="rId19"/>
    <p:sldId id="267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6EA4"/>
    <a:srgbClr val="501F0C"/>
    <a:srgbClr val="B2C378"/>
    <a:srgbClr val="7A8D3F"/>
    <a:srgbClr val="E88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7" d="100"/>
          <a:sy n="47" d="100"/>
        </p:scale>
        <p:origin x="72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71B85F-7E43-4862-B4EF-75E9C761D12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AC1843-47C2-42C2-978D-77B36CDC7EB5}" type="pres">
      <dgm:prSet presAssocID="{5F71B85F-7E43-4862-B4EF-75E9C761D1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2EE73EA6-C563-4423-8A68-75AE467A508F}" type="presOf" srcId="{5F71B85F-7E43-4862-B4EF-75E9C761D123}" destId="{01AC1843-47C2-42C2-978D-77B36CDC7EB5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18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10" Type="http://schemas.openxmlformats.org/officeDocument/2006/relationships/image" Target="../media/image18.gif"/><Relationship Id="rId4" Type="http://schemas.openxmlformats.org/officeDocument/2006/relationships/image" Target="../media/image9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18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10" Type="http://schemas.openxmlformats.org/officeDocument/2006/relationships/image" Target="../media/image18.gif"/><Relationship Id="rId4" Type="http://schemas.openxmlformats.org/officeDocument/2006/relationships/image" Target="../media/image9.png"/><Relationship Id="rId9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17" Type="http://schemas.openxmlformats.org/officeDocument/2006/relationships/image" Target="../media/image16.svg"/><Relationship Id="rId2" Type="http://schemas.openxmlformats.org/officeDocument/2006/relationships/image" Target="../media/image8.png"/><Relationship Id="rId16" Type="http://schemas.openxmlformats.org/officeDocument/2006/relationships/image" Target="../media/image1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0.svg"/><Relationship Id="rId1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17" Type="http://schemas.openxmlformats.org/officeDocument/2006/relationships/image" Target="../media/image16.svg"/><Relationship Id="rId2" Type="http://schemas.openxmlformats.org/officeDocument/2006/relationships/image" Target="../media/image8.png"/><Relationship Id="rId16" Type="http://schemas.openxmlformats.org/officeDocument/2006/relationships/image" Target="../media/image1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audio" Target="../media/audio1.wav"/><Relationship Id="rId5" Type="http://schemas.openxmlformats.org/officeDocument/2006/relationships/image" Target="../media/image4.svg"/><Relationship Id="rId23" Type="http://schemas.openxmlformats.org/officeDocument/2006/relationships/image" Target="../media/image7.png"/><Relationship Id="rId10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5.png"/><Relationship Id="rId2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17" Type="http://schemas.openxmlformats.org/officeDocument/2006/relationships/image" Target="../media/image16.svg"/><Relationship Id="rId2" Type="http://schemas.openxmlformats.org/officeDocument/2006/relationships/image" Target="../media/image8.png"/><Relationship Id="rId16" Type="http://schemas.openxmlformats.org/officeDocument/2006/relationships/image" Target="../media/image1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17" Type="http://schemas.openxmlformats.org/officeDocument/2006/relationships/image" Target="../media/image16.svg"/><Relationship Id="rId2" Type="http://schemas.openxmlformats.org/officeDocument/2006/relationships/image" Target="../media/image8.png"/><Relationship Id="rId16" Type="http://schemas.openxmlformats.org/officeDocument/2006/relationships/image" Target="../media/image1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17" Type="http://schemas.openxmlformats.org/officeDocument/2006/relationships/image" Target="../media/image16.svg"/><Relationship Id="rId2" Type="http://schemas.openxmlformats.org/officeDocument/2006/relationships/image" Target="../media/image8.png"/><Relationship Id="rId16" Type="http://schemas.openxmlformats.org/officeDocument/2006/relationships/image" Target="../media/image1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Data" Target="../diagrams/data1.xml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5.gif"/><Relationship Id="rId17" Type="http://schemas.microsoft.com/office/2007/relationships/diagramDrawing" Target="../diagrams/drawing1.xml"/><Relationship Id="rId2" Type="http://schemas.openxmlformats.org/officeDocument/2006/relationships/image" Target="../media/image8.png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2.svg"/><Relationship Id="rId1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n Rèm Đỏ Rạp Hát Chiếu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49988">
            <a:off x="16487732" y="5751023"/>
            <a:ext cx="5127233" cy="6459507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0"/>
                </a:moveTo>
                <a:lnTo>
                  <a:pt x="5127234" y="0"/>
                </a:lnTo>
                <a:lnTo>
                  <a:pt x="5127234" y="6459507"/>
                </a:lnTo>
                <a:lnTo>
                  <a:pt x="0" y="6459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78161" y="2190342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428772" flipV="1">
            <a:off x="-3201010" y="-2633043"/>
            <a:ext cx="5127233" cy="6459507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6459506"/>
                </a:moveTo>
                <a:lnTo>
                  <a:pt x="5127233" y="6459506"/>
                </a:lnTo>
                <a:lnTo>
                  <a:pt x="5127233" y="0"/>
                </a:lnTo>
                <a:lnTo>
                  <a:pt x="0" y="0"/>
                </a:lnTo>
                <a:lnTo>
                  <a:pt x="0" y="64595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2055">
            <a:off x="696072" y="10864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79" y="0"/>
                </a:lnTo>
                <a:lnTo>
                  <a:pt x="1833979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19272" y="5143500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0636">
            <a:off x="-623410" y="8297552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0" y="0"/>
                </a:lnTo>
                <a:lnTo>
                  <a:pt x="3304220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026575">
            <a:off x="15854018" y="-988822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1" y="0"/>
                </a:lnTo>
                <a:lnTo>
                  <a:pt x="3304221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188377" y="1378168"/>
            <a:ext cx="7693975" cy="6628244"/>
          </a:xfrm>
          <a:custGeom>
            <a:avLst/>
            <a:gdLst/>
            <a:ahLst/>
            <a:cxnLst/>
            <a:rect l="l" t="t" r="r" b="b"/>
            <a:pathLst>
              <a:path w="6689053" h="6628244">
                <a:moveTo>
                  <a:pt x="6689053" y="0"/>
                </a:moveTo>
                <a:lnTo>
                  <a:pt x="0" y="0"/>
                </a:lnTo>
                <a:lnTo>
                  <a:pt x="0" y="6628244"/>
                </a:lnTo>
                <a:lnTo>
                  <a:pt x="6689053" y="6628244"/>
                </a:lnTo>
                <a:lnTo>
                  <a:pt x="668905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D869B77-CADA-45EF-9C89-0A24FA9DF83C}"/>
              </a:ext>
            </a:extLst>
          </p:cNvPr>
          <p:cNvSpPr txBox="1"/>
          <p:nvPr/>
        </p:nvSpPr>
        <p:spPr>
          <a:xfrm>
            <a:off x="200019" y="3238608"/>
            <a:ext cx="11670690" cy="3631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Trao</a:t>
            </a:r>
            <a:r>
              <a:rPr lang="en-US" sz="96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đổi</a:t>
            </a:r>
            <a:endParaRPr lang="en-US" sz="96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  <a:p>
            <a:pPr algn="ctr"/>
            <a:r>
              <a:rPr lang="en-US" sz="96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nhóm 2</a:t>
            </a:r>
          </a:p>
          <a:p>
            <a:pPr algn="ctr"/>
            <a:r>
              <a:rPr lang="en-US" sz="44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Thời gian: 3 phút</a:t>
            </a:r>
            <a:endParaRPr lang="en-US" sz="44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818675D-44BE-42B2-BA68-23E9ED9F2020}"/>
              </a:ext>
            </a:extLst>
          </p:cNvPr>
          <p:cNvSpPr/>
          <p:nvPr/>
        </p:nvSpPr>
        <p:spPr>
          <a:xfrm>
            <a:off x="10275730" y="2887231"/>
            <a:ext cx="6290828" cy="4875893"/>
          </a:xfrm>
          <a:custGeom>
            <a:avLst/>
            <a:gdLst/>
            <a:ahLst/>
            <a:cxnLst/>
            <a:rect l="l" t="t" r="r" b="b"/>
            <a:pathLst>
              <a:path w="4283526" h="2725393">
                <a:moveTo>
                  <a:pt x="0" y="0"/>
                </a:moveTo>
                <a:lnTo>
                  <a:pt x="4283525" y="0"/>
                </a:lnTo>
                <a:lnTo>
                  <a:pt x="4283525" y="2725393"/>
                </a:lnTo>
                <a:lnTo>
                  <a:pt x="0" y="27253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351" r="100000">
                          <a14:backgroundMark x1="6316" y1="13223" x2="17895" y2="35537"/>
                          <a14:backgroundMark x1="6316" y1="75069" x2="19825" y2="4958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49988">
            <a:off x="16487732" y="5751023"/>
            <a:ext cx="5127233" cy="6459507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0"/>
                </a:moveTo>
                <a:lnTo>
                  <a:pt x="5127234" y="0"/>
                </a:lnTo>
                <a:lnTo>
                  <a:pt x="5127234" y="6459507"/>
                </a:lnTo>
                <a:lnTo>
                  <a:pt x="0" y="6459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623996">
            <a:off x="15582230" y="5652580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428772" flipV="1">
            <a:off x="-3201010" y="-2633043"/>
            <a:ext cx="5127233" cy="6459507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6459506"/>
                </a:moveTo>
                <a:lnTo>
                  <a:pt x="5127233" y="6459506"/>
                </a:lnTo>
                <a:lnTo>
                  <a:pt x="5127233" y="0"/>
                </a:lnTo>
                <a:lnTo>
                  <a:pt x="0" y="0"/>
                </a:lnTo>
                <a:lnTo>
                  <a:pt x="0" y="64595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2055">
            <a:off x="696072" y="10864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79" y="0"/>
                </a:lnTo>
                <a:lnTo>
                  <a:pt x="1833979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0636">
            <a:off x="-1881486" y="6979061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0" y="0"/>
                </a:lnTo>
                <a:lnTo>
                  <a:pt x="3304220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026575">
            <a:off x="15854018" y="-988822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1" y="0"/>
                </a:lnTo>
                <a:lnTo>
                  <a:pt x="3304221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643874" y="1638300"/>
            <a:ext cx="9677400" cy="6628244"/>
          </a:xfrm>
          <a:custGeom>
            <a:avLst/>
            <a:gdLst/>
            <a:ahLst/>
            <a:cxnLst/>
            <a:rect l="l" t="t" r="r" b="b"/>
            <a:pathLst>
              <a:path w="6689053" h="6628244">
                <a:moveTo>
                  <a:pt x="6689053" y="0"/>
                </a:moveTo>
                <a:lnTo>
                  <a:pt x="0" y="0"/>
                </a:lnTo>
                <a:lnTo>
                  <a:pt x="0" y="6628244"/>
                </a:lnTo>
                <a:lnTo>
                  <a:pt x="6689053" y="6628244"/>
                </a:lnTo>
                <a:lnTo>
                  <a:pt x="668905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CB2177EB-CA9A-4C2D-A9AD-EEE4F7DFAD4E}"/>
              </a:ext>
            </a:extLst>
          </p:cNvPr>
          <p:cNvSpPr txBox="1"/>
          <p:nvPr/>
        </p:nvSpPr>
        <p:spPr>
          <a:xfrm>
            <a:off x="7896350" y="3347696"/>
            <a:ext cx="917244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Giới thiệu</a:t>
            </a:r>
          </a:p>
          <a:p>
            <a:pPr algn="ctr"/>
            <a:r>
              <a:rPr lang="en-US" sz="96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tác phẩm</a:t>
            </a:r>
            <a:endParaRPr lang="en-US" sz="96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  <a:p>
            <a:pPr algn="ctr"/>
            <a:r>
              <a:rPr lang="en-US" sz="96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trước </a:t>
            </a:r>
            <a:r>
              <a:rPr lang="en-US" sz="96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lớp</a:t>
            </a:r>
          </a:p>
        </p:txBody>
      </p:sp>
      <p:pic>
        <p:nvPicPr>
          <p:cNvPr id="3074" name="Picture 2" descr="Money Success Sticker by Molang">
            <a:extLst>
              <a:ext uri="{FF2B5EF4-FFF2-40B4-BE49-F238E27FC236}">
                <a16:creationId xmlns:a16="http://schemas.microsoft.com/office/drawing/2014/main" id="{73B7DB99-BEB0-479F-8E66-47C2D79A77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04" y="3988529"/>
            <a:ext cx="6628244" cy="66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6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a Truyện Kể Về Ý Chí Và Nghị Lực | Tik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7" y="2552700"/>
            <a:ext cx="3869351" cy="539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ông Bỏ Cuộ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r="14613"/>
          <a:stretch/>
        </p:blipFill>
        <p:spPr bwMode="auto">
          <a:xfrm>
            <a:off x="4919539" y="2552700"/>
            <a:ext cx="3962400" cy="539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ái bản cuốn sách “Tôi đi học” của nhà giáo Nguyễn Ngọc K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15" y="2509156"/>
            <a:ext cx="3962400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hật Ký Trưởng Thành Của Đứa Trẻ Ngoan - Dũng Cảm Đối Mặt Với Khó Khăn (Tái  Bản 2023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r="16055"/>
          <a:stretch/>
        </p:blipFill>
        <p:spPr bwMode="auto">
          <a:xfrm>
            <a:off x="13934756" y="2509157"/>
            <a:ext cx="3886200" cy="54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2" b="68025" l="1087" r="98430"/>
                    </a14:imgEffect>
                  </a14:imgLayer>
                </a14:imgProps>
              </a:ext>
            </a:extLst>
          </a:blip>
          <a:srcRect t="53481" b="30350"/>
          <a:stretch/>
        </p:blipFill>
        <p:spPr>
          <a:xfrm>
            <a:off x="304800" y="-114300"/>
            <a:ext cx="4790528" cy="167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9539" y="1283233"/>
            <a:ext cx="96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MỘT SỐ TÁC PHẨM THAM KHẢO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508647" y="8155606"/>
            <a:ext cx="41096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Truyện kể về ý chí và nghị lực 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 Dương Phong tuyển chọn 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9539" y="8155606"/>
            <a:ext cx="4109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Không bỏ cuộc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 Cagawa Yoshilo 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5649" y="8201295"/>
            <a:ext cx="4109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Tôi đi học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 Nguyễn Ngọc Ký 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76541" y="8155606"/>
            <a:ext cx="41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Dũng cảm đối mặt với khó khăn              ( Trương Cần)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6565617" y="-1614385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6C6231E-0A54-402D-848D-75DB3CA5A1B0}"/>
              </a:ext>
            </a:extLst>
          </p:cNvPr>
          <p:cNvSpPr/>
          <p:nvPr/>
        </p:nvSpPr>
        <p:spPr>
          <a:xfrm>
            <a:off x="1295400" y="1562100"/>
            <a:ext cx="15925799" cy="6625749"/>
          </a:xfrm>
          <a:custGeom>
            <a:avLst/>
            <a:gdLst/>
            <a:ahLst/>
            <a:cxnLst/>
            <a:rect l="l" t="t" r="r" b="b"/>
            <a:pathLst>
              <a:path w="12786533" h="6625749">
                <a:moveTo>
                  <a:pt x="0" y="0"/>
                </a:moveTo>
                <a:lnTo>
                  <a:pt x="12786534" y="0"/>
                </a:lnTo>
                <a:lnTo>
                  <a:pt x="12786534" y="6625749"/>
                </a:lnTo>
                <a:lnTo>
                  <a:pt x="0" y="6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91864" y="3276088"/>
            <a:ext cx="11727447" cy="273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000" kern="0" dirty="0" err="1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6000" kern="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kern="0" dirty="0" err="1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6000" kern="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</a:p>
          <a:p>
            <a:pPr algn="ctr">
              <a:lnSpc>
                <a:spcPts val="7040"/>
              </a:lnSpc>
            </a:pPr>
            <a:r>
              <a:rPr lang="vi-VN" sz="6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Trao đổi về nội dung tác phẩm được giới thiệu</a:t>
            </a:r>
            <a:r>
              <a:rPr lang="en-US" sz="6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600" dirty="0">
              <a:solidFill>
                <a:srgbClr val="501F0C"/>
              </a:solidFill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sp>
        <p:nvSpPr>
          <p:cNvPr id="5" name="Freeform 5"/>
          <p:cNvSpPr/>
          <p:nvPr/>
        </p:nvSpPr>
        <p:spPr>
          <a:xfrm rot="-1770339">
            <a:off x="2174684" y="376829"/>
            <a:ext cx="1638071" cy="1560635"/>
          </a:xfrm>
          <a:custGeom>
            <a:avLst/>
            <a:gdLst/>
            <a:ahLst/>
            <a:cxnLst/>
            <a:rect l="l" t="t" r="r" b="b"/>
            <a:pathLst>
              <a:path w="1638071" h="1560635">
                <a:moveTo>
                  <a:pt x="0" y="0"/>
                </a:moveTo>
                <a:lnTo>
                  <a:pt x="1638071" y="0"/>
                </a:lnTo>
                <a:lnTo>
                  <a:pt x="1638071" y="1560636"/>
                </a:lnTo>
                <a:lnTo>
                  <a:pt x="0" y="1560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346937">
            <a:off x="14419248" y="6053861"/>
            <a:ext cx="3674205" cy="442767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4511084" y="0"/>
                </a:moveTo>
                <a:lnTo>
                  <a:pt x="0" y="0"/>
                </a:lnTo>
                <a:lnTo>
                  <a:pt x="0" y="5683256"/>
                </a:lnTo>
                <a:lnTo>
                  <a:pt x="4511084" y="5683256"/>
                </a:lnTo>
                <a:lnTo>
                  <a:pt x="45110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43394" y="2599443"/>
            <a:ext cx="1948183" cy="294496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F78A442-FADB-4A70-83AD-2A3A149282F6}"/>
              </a:ext>
            </a:extLst>
          </p:cNvPr>
          <p:cNvSpPr/>
          <p:nvPr/>
        </p:nvSpPr>
        <p:spPr>
          <a:xfrm>
            <a:off x="856613" y="5768120"/>
            <a:ext cx="3622335" cy="3821299"/>
          </a:xfrm>
          <a:custGeom>
            <a:avLst/>
            <a:gdLst/>
            <a:ahLst/>
            <a:cxnLst/>
            <a:rect l="l" t="t" r="r" b="b"/>
            <a:pathLst>
              <a:path w="3586734" h="4114800">
                <a:moveTo>
                  <a:pt x="0" y="0"/>
                </a:moveTo>
                <a:lnTo>
                  <a:pt x="3586734" y="0"/>
                </a:lnTo>
                <a:lnTo>
                  <a:pt x="3586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34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22" b="68025" l="1087" r="98430"/>
                    </a14:imgEffect>
                  </a14:imgLayer>
                </a14:imgProps>
              </a:ext>
            </a:extLst>
          </a:blip>
          <a:srcRect t="53481" b="30350"/>
          <a:stretch/>
        </p:blipFill>
        <p:spPr>
          <a:xfrm>
            <a:off x="304800" y="-114300"/>
            <a:ext cx="4790528" cy="167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790700"/>
            <a:ext cx="58674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Nếu em là người giới thiệu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3200" y="1790700"/>
            <a:ext cx="58674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Nếu em là người nghe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1200" y="3061063"/>
            <a:ext cx="5791200" cy="2057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Em thích nhân vật ( hoặc chi tiết, hình ảnh)</a:t>
            </a:r>
          </a:p>
          <a:p>
            <a:pPr algn="ctr"/>
            <a:r>
              <a:rPr lang="en-US" sz="2600" dirty="0" smtClean="0"/>
              <a:t>nào trong tác phẩm đó? Vì sao?</a:t>
            </a:r>
            <a:endParaRPr lang="en-US" sz="2600" dirty="0"/>
          </a:p>
        </p:txBody>
      </p:sp>
      <p:sp>
        <p:nvSpPr>
          <p:cNvPr id="7" name="Rounded Rectangle 6"/>
          <p:cNvSpPr/>
          <p:nvPr/>
        </p:nvSpPr>
        <p:spPr>
          <a:xfrm>
            <a:off x="9257210" y="3061063"/>
            <a:ext cx="5791200" cy="2057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Nhân vật</a:t>
            </a:r>
            <a:r>
              <a:rPr lang="en-US" sz="2600" dirty="0"/>
              <a:t> </a:t>
            </a:r>
            <a:r>
              <a:rPr lang="en-US" sz="2600" dirty="0" smtClean="0"/>
              <a:t>( hoặc chi tiết, hình ảnh) nào trong tác phẩm đó để lại cho em ấn tượng đặc biệt nhất? Vì sao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81200" y="5829300"/>
            <a:ext cx="5791200" cy="3352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Tác phẩm đó khiến em thay đổi như thế nào trong suy nghĩ và hành động khi gặp tình huống không mong muốn ? ( Có thể nêu ví dụ về một tình huống mà em đã trải qua )</a:t>
            </a:r>
            <a:endParaRPr lang="en-US" sz="2600" dirty="0"/>
          </a:p>
        </p:txBody>
      </p:sp>
      <p:sp>
        <p:nvSpPr>
          <p:cNvPr id="9" name="Rounded Rectangle 8"/>
          <p:cNvSpPr/>
          <p:nvPr/>
        </p:nvSpPr>
        <p:spPr>
          <a:xfrm>
            <a:off x="9287690" y="5845629"/>
            <a:ext cx="5791200" cy="3352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Em có nhận xét gì về cách trình bày của bạn ( về từ ngữ, giọng điệu, vẻ mặt, cử chỉ,.....) ?</a:t>
            </a:r>
            <a:endParaRPr lang="en-US" sz="2600" dirty="0"/>
          </a:p>
        </p:txBody>
      </p:sp>
      <p:cxnSp>
        <p:nvCxnSpPr>
          <p:cNvPr id="11" name="Straight Connector 10"/>
          <p:cNvCxnSpPr>
            <a:stCxn id="3" idx="1"/>
          </p:cNvCxnSpPr>
          <p:nvPr/>
        </p:nvCxnSpPr>
        <p:spPr>
          <a:xfrm flipH="1">
            <a:off x="533400" y="2171700"/>
            <a:ext cx="609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2171700"/>
            <a:ext cx="0" cy="3352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3400" y="5524500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71600" y="4089763"/>
            <a:ext cx="0" cy="39493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371600" y="4089763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71600" y="8039100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6230600" y="2148840"/>
            <a:ext cx="609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838023" y="2148840"/>
            <a:ext cx="0" cy="3352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5917090" y="5501640"/>
            <a:ext cx="9209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943216" y="3791494"/>
            <a:ext cx="0" cy="39493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5048410" y="3791494"/>
            <a:ext cx="8686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5078890" y="7740831"/>
            <a:ext cx="8643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8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49988">
            <a:off x="16487732" y="5751023"/>
            <a:ext cx="5127233" cy="6459507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0"/>
                </a:moveTo>
                <a:lnTo>
                  <a:pt x="5127234" y="0"/>
                </a:lnTo>
                <a:lnTo>
                  <a:pt x="5127234" y="6459507"/>
                </a:lnTo>
                <a:lnTo>
                  <a:pt x="0" y="6459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78161" y="2190342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428772" flipV="1">
            <a:off x="-3201010" y="-2633043"/>
            <a:ext cx="5127233" cy="6459507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6459506"/>
                </a:moveTo>
                <a:lnTo>
                  <a:pt x="5127233" y="6459506"/>
                </a:lnTo>
                <a:lnTo>
                  <a:pt x="5127233" y="0"/>
                </a:lnTo>
                <a:lnTo>
                  <a:pt x="0" y="0"/>
                </a:lnTo>
                <a:lnTo>
                  <a:pt x="0" y="64595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2055">
            <a:off x="696072" y="10864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79" y="0"/>
                </a:lnTo>
                <a:lnTo>
                  <a:pt x="1833979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19272" y="5143500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0636">
            <a:off x="-623410" y="8297552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0" y="0"/>
                </a:lnTo>
                <a:lnTo>
                  <a:pt x="3304220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026575">
            <a:off x="15854018" y="-988822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1" y="0"/>
                </a:lnTo>
                <a:lnTo>
                  <a:pt x="3304221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188377" y="1378168"/>
            <a:ext cx="7693975" cy="6628244"/>
          </a:xfrm>
          <a:custGeom>
            <a:avLst/>
            <a:gdLst/>
            <a:ahLst/>
            <a:cxnLst/>
            <a:rect l="l" t="t" r="r" b="b"/>
            <a:pathLst>
              <a:path w="6689053" h="6628244">
                <a:moveTo>
                  <a:pt x="6689053" y="0"/>
                </a:moveTo>
                <a:lnTo>
                  <a:pt x="0" y="0"/>
                </a:lnTo>
                <a:lnTo>
                  <a:pt x="0" y="6628244"/>
                </a:lnTo>
                <a:lnTo>
                  <a:pt x="6689053" y="6628244"/>
                </a:lnTo>
                <a:lnTo>
                  <a:pt x="668905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D869B77-CADA-45EF-9C89-0A24FA9DF83C}"/>
              </a:ext>
            </a:extLst>
          </p:cNvPr>
          <p:cNvSpPr txBox="1"/>
          <p:nvPr/>
        </p:nvSpPr>
        <p:spPr>
          <a:xfrm>
            <a:off x="200019" y="3238608"/>
            <a:ext cx="11670690" cy="3631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Trao</a:t>
            </a:r>
            <a:r>
              <a:rPr lang="en-US" sz="96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đổi</a:t>
            </a:r>
            <a:endParaRPr lang="en-US" sz="96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  <a:p>
            <a:pPr algn="ctr"/>
            <a:r>
              <a:rPr lang="en-US" sz="96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nhóm 4</a:t>
            </a:r>
          </a:p>
          <a:p>
            <a:pPr algn="ctr"/>
            <a:r>
              <a:rPr lang="en-US" sz="44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Thời gian: 5 phút</a:t>
            </a:r>
            <a:endParaRPr lang="en-US" sz="44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pic>
        <p:nvPicPr>
          <p:cNvPr id="2050" name="Picture 2" descr="Học Nhóm Hiệu Quả Với Ảnh Học Nhóm - Tìm Hiểu Ngay!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91" y="1656229"/>
            <a:ext cx="6624306" cy="601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3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49988">
            <a:off x="16487732" y="5751023"/>
            <a:ext cx="5127233" cy="6459507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0"/>
                </a:moveTo>
                <a:lnTo>
                  <a:pt x="5127234" y="0"/>
                </a:lnTo>
                <a:lnTo>
                  <a:pt x="5127234" y="6459507"/>
                </a:lnTo>
                <a:lnTo>
                  <a:pt x="0" y="6459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623996">
            <a:off x="15582230" y="5652580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428772" flipV="1">
            <a:off x="-3201010" y="-2633043"/>
            <a:ext cx="5127233" cy="6459507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6459506"/>
                </a:moveTo>
                <a:lnTo>
                  <a:pt x="5127233" y="6459506"/>
                </a:lnTo>
                <a:lnTo>
                  <a:pt x="5127233" y="0"/>
                </a:lnTo>
                <a:lnTo>
                  <a:pt x="0" y="0"/>
                </a:lnTo>
                <a:lnTo>
                  <a:pt x="0" y="64595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2055">
            <a:off x="696072" y="10864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79" y="0"/>
                </a:lnTo>
                <a:lnTo>
                  <a:pt x="1833979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0636">
            <a:off x="-1881486" y="6979061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0" y="0"/>
                </a:lnTo>
                <a:lnTo>
                  <a:pt x="3304220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026575">
            <a:off x="15854018" y="-988822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1" y="0"/>
                </a:lnTo>
                <a:lnTo>
                  <a:pt x="3304221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8270948" y="1638300"/>
            <a:ext cx="8022252" cy="6628244"/>
          </a:xfrm>
          <a:custGeom>
            <a:avLst/>
            <a:gdLst/>
            <a:ahLst/>
            <a:cxnLst/>
            <a:rect l="l" t="t" r="r" b="b"/>
            <a:pathLst>
              <a:path w="6689053" h="6628244">
                <a:moveTo>
                  <a:pt x="6689053" y="0"/>
                </a:moveTo>
                <a:lnTo>
                  <a:pt x="0" y="0"/>
                </a:lnTo>
                <a:lnTo>
                  <a:pt x="0" y="6628244"/>
                </a:lnTo>
                <a:lnTo>
                  <a:pt x="6689053" y="6628244"/>
                </a:lnTo>
                <a:lnTo>
                  <a:pt x="668905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CB2177EB-CA9A-4C2D-A9AD-EEE4F7DFAD4E}"/>
              </a:ext>
            </a:extLst>
          </p:cNvPr>
          <p:cNvSpPr txBox="1"/>
          <p:nvPr/>
        </p:nvSpPr>
        <p:spPr>
          <a:xfrm>
            <a:off x="7634909" y="3988529"/>
            <a:ext cx="917244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Trao đổi</a:t>
            </a:r>
          </a:p>
          <a:p>
            <a:pPr algn="ctr"/>
            <a:r>
              <a:rPr lang="en-US" sz="96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trước lớp</a:t>
            </a:r>
            <a:endParaRPr lang="en-US" sz="96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pic>
        <p:nvPicPr>
          <p:cNvPr id="3074" name="Picture 2" descr="Money Success Sticker by Molang">
            <a:extLst>
              <a:ext uri="{FF2B5EF4-FFF2-40B4-BE49-F238E27FC236}">
                <a16:creationId xmlns:a16="http://schemas.microsoft.com/office/drawing/2014/main" id="{73B7DB99-BEB0-479F-8E66-47C2D79A77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04" y="3988529"/>
            <a:ext cx="6628244" cy="66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6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627132" y="-98286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91924" y="2976883"/>
            <a:ext cx="11437635" cy="5155511"/>
          </a:xfrm>
          <a:custGeom>
            <a:avLst/>
            <a:gdLst/>
            <a:ahLst/>
            <a:cxnLst/>
            <a:rect l="l" t="t" r="r" b="b"/>
            <a:pathLst>
              <a:path w="9949233" h="5155511">
                <a:moveTo>
                  <a:pt x="0" y="0"/>
                </a:moveTo>
                <a:lnTo>
                  <a:pt x="9949232" y="0"/>
                </a:lnTo>
                <a:lnTo>
                  <a:pt x="9949232" y="5155512"/>
                </a:lnTo>
                <a:lnTo>
                  <a:pt x="0" y="5155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95719" y="2603728"/>
            <a:ext cx="1154919" cy="1100323"/>
          </a:xfrm>
          <a:custGeom>
            <a:avLst/>
            <a:gdLst/>
            <a:ahLst/>
            <a:cxnLst/>
            <a:rect l="l" t="t" r="r" b="b"/>
            <a:pathLst>
              <a:path w="1154919" h="1100323">
                <a:moveTo>
                  <a:pt x="0" y="0"/>
                </a:moveTo>
                <a:lnTo>
                  <a:pt x="1154919" y="0"/>
                </a:lnTo>
                <a:lnTo>
                  <a:pt x="1154919" y="1100323"/>
                </a:lnTo>
                <a:lnTo>
                  <a:pt x="0" y="110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1972">
            <a:off x="14470294" y="1384814"/>
            <a:ext cx="2751926" cy="2726909"/>
          </a:xfrm>
          <a:custGeom>
            <a:avLst/>
            <a:gdLst/>
            <a:ahLst/>
            <a:cxnLst/>
            <a:rect l="l" t="t" r="r" b="b"/>
            <a:pathLst>
              <a:path w="2751926" h="2726909">
                <a:moveTo>
                  <a:pt x="0" y="0"/>
                </a:moveTo>
                <a:lnTo>
                  <a:pt x="2751926" y="0"/>
                </a:lnTo>
                <a:lnTo>
                  <a:pt x="2751926" y="2726909"/>
                </a:lnTo>
                <a:lnTo>
                  <a:pt x="0" y="2726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81277" y="7199512"/>
            <a:ext cx="1154919" cy="1288612"/>
          </a:xfrm>
          <a:custGeom>
            <a:avLst/>
            <a:gdLst/>
            <a:ahLst/>
            <a:cxnLst/>
            <a:rect l="l" t="t" r="r" b="b"/>
            <a:pathLst>
              <a:path w="1154919" h="1288612">
                <a:moveTo>
                  <a:pt x="0" y="0"/>
                </a:moveTo>
                <a:lnTo>
                  <a:pt x="1154919" y="0"/>
                </a:lnTo>
                <a:lnTo>
                  <a:pt x="1154919" y="1288612"/>
                </a:lnTo>
                <a:lnTo>
                  <a:pt x="0" y="1288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9988">
            <a:off x="-780442" y="8597639"/>
            <a:ext cx="4511084" cy="568325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0" y="0"/>
                </a:moveTo>
                <a:lnTo>
                  <a:pt x="4511085" y="0"/>
                </a:lnTo>
                <a:lnTo>
                  <a:pt x="4511085" y="5683256"/>
                </a:lnTo>
                <a:lnTo>
                  <a:pt x="0" y="5683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471831" y="54291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677424">
            <a:off x="-1415710" y="-1848331"/>
            <a:ext cx="4047934" cy="4114800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14570" y="-760755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70339">
            <a:off x="1399569" y="3058369"/>
            <a:ext cx="1978504" cy="1884974"/>
          </a:xfrm>
          <a:custGeom>
            <a:avLst/>
            <a:gdLst/>
            <a:ahLst/>
            <a:cxnLst/>
            <a:rect l="l" t="t" r="r" b="b"/>
            <a:pathLst>
              <a:path w="1978504" h="1884974">
                <a:moveTo>
                  <a:pt x="0" y="0"/>
                </a:moveTo>
                <a:lnTo>
                  <a:pt x="1978503" y="0"/>
                </a:lnTo>
                <a:lnTo>
                  <a:pt x="1978503" y="1884975"/>
                </a:lnTo>
                <a:lnTo>
                  <a:pt x="0" y="18849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00000">
            <a:off x="11422985" y="418817"/>
            <a:ext cx="979994" cy="933667"/>
          </a:xfrm>
          <a:custGeom>
            <a:avLst/>
            <a:gdLst/>
            <a:ahLst/>
            <a:cxnLst/>
            <a:rect l="l" t="t" r="r" b="b"/>
            <a:pathLst>
              <a:path w="979994" h="933667">
                <a:moveTo>
                  <a:pt x="0" y="0"/>
                </a:moveTo>
                <a:lnTo>
                  <a:pt x="979993" y="0"/>
                </a:lnTo>
                <a:lnTo>
                  <a:pt x="979993" y="933667"/>
                </a:lnTo>
                <a:lnTo>
                  <a:pt x="0" y="9336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16910" y="4433919"/>
            <a:ext cx="1167069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96589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35125">
            <a:off x="1165391" y="2434220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1"/>
                </a:lnTo>
                <a:lnTo>
                  <a:pt x="0" y="13515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840821" y="5600802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1"/>
                </a:lnTo>
                <a:lnTo>
                  <a:pt x="0" y="13515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38400" y="1562100"/>
            <a:ext cx="12786533" cy="6625749"/>
          </a:xfrm>
          <a:custGeom>
            <a:avLst/>
            <a:gdLst/>
            <a:ahLst/>
            <a:cxnLst/>
            <a:rect l="l" t="t" r="r" b="b"/>
            <a:pathLst>
              <a:path w="12786533" h="6625749">
                <a:moveTo>
                  <a:pt x="0" y="0"/>
                </a:moveTo>
                <a:lnTo>
                  <a:pt x="12786534" y="0"/>
                </a:lnTo>
                <a:lnTo>
                  <a:pt x="12786534" y="6625749"/>
                </a:lnTo>
                <a:lnTo>
                  <a:pt x="0" y="6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79491" y="7164819"/>
            <a:ext cx="1154919" cy="1100323"/>
          </a:xfrm>
          <a:custGeom>
            <a:avLst/>
            <a:gdLst/>
            <a:ahLst/>
            <a:cxnLst/>
            <a:rect l="l" t="t" r="r" b="b"/>
            <a:pathLst>
              <a:path w="1154919" h="1100323">
                <a:moveTo>
                  <a:pt x="0" y="0"/>
                </a:moveTo>
                <a:lnTo>
                  <a:pt x="1154919" y="0"/>
                </a:lnTo>
                <a:lnTo>
                  <a:pt x="1154919" y="1100322"/>
                </a:lnTo>
                <a:lnTo>
                  <a:pt x="0" y="1100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15851" y="1648533"/>
            <a:ext cx="1154919" cy="1288612"/>
          </a:xfrm>
          <a:custGeom>
            <a:avLst/>
            <a:gdLst/>
            <a:ahLst/>
            <a:cxnLst/>
            <a:rect l="l" t="t" r="r" b="b"/>
            <a:pathLst>
              <a:path w="1154919" h="1288612">
                <a:moveTo>
                  <a:pt x="0" y="0"/>
                </a:moveTo>
                <a:lnTo>
                  <a:pt x="1154919" y="0"/>
                </a:lnTo>
                <a:lnTo>
                  <a:pt x="1154919" y="1288612"/>
                </a:lnTo>
                <a:lnTo>
                  <a:pt x="0" y="1288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1388">
            <a:off x="-935829" y="-774598"/>
            <a:ext cx="3860617" cy="3924388"/>
          </a:xfrm>
          <a:custGeom>
            <a:avLst/>
            <a:gdLst/>
            <a:ahLst/>
            <a:cxnLst/>
            <a:rect l="l" t="t" r="r" b="b"/>
            <a:pathLst>
              <a:path w="3860617" h="3924388">
                <a:moveTo>
                  <a:pt x="0" y="0"/>
                </a:moveTo>
                <a:lnTo>
                  <a:pt x="3860618" y="0"/>
                </a:lnTo>
                <a:lnTo>
                  <a:pt x="3860618" y="3924389"/>
                </a:lnTo>
                <a:lnTo>
                  <a:pt x="0" y="39243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0636">
            <a:off x="4098343" y="477547"/>
            <a:ext cx="1157000" cy="1102305"/>
          </a:xfrm>
          <a:custGeom>
            <a:avLst/>
            <a:gdLst/>
            <a:ahLst/>
            <a:cxnLst/>
            <a:rect l="l" t="t" r="r" b="b"/>
            <a:pathLst>
              <a:path w="1157000" h="1102305">
                <a:moveTo>
                  <a:pt x="0" y="0"/>
                </a:moveTo>
                <a:lnTo>
                  <a:pt x="1156999" y="0"/>
                </a:lnTo>
                <a:lnTo>
                  <a:pt x="1156999" y="1102306"/>
                </a:lnTo>
                <a:lnTo>
                  <a:pt x="0" y="1102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727740">
            <a:off x="16836737" y="84732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B3D2A-E372-44BA-B1BC-91439D4C304D}"/>
              </a:ext>
            </a:extLst>
          </p:cNvPr>
          <p:cNvSpPr txBox="1"/>
          <p:nvPr/>
        </p:nvSpPr>
        <p:spPr>
          <a:xfrm>
            <a:off x="2819400" y="2285743"/>
            <a:ext cx="11935491" cy="4917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501F0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4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Tiết học có gì vui?</a:t>
            </a:r>
            <a:endParaRPr lang="en-US" sz="4000" dirty="0">
              <a:solidFill>
                <a:srgbClr val="501F0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501F0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4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Hoạt động nào trong giờ học làm em thích nhất? </a:t>
            </a:r>
            <a:endParaRPr lang="en-US" sz="4000" dirty="0">
              <a:solidFill>
                <a:srgbClr val="501F0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501F0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4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Em đã được biết thêm những bài đọc nào thuộc </a:t>
            </a:r>
            <a:r>
              <a:rPr lang="vi-VN" sz="4000" i="1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chủ điểm măng non?</a:t>
            </a:r>
            <a:endParaRPr lang="en-US" sz="4000" dirty="0">
              <a:solidFill>
                <a:srgbClr val="501F0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501F0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4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Sau bài học này, em sẽ hành động như thế nào? </a:t>
            </a:r>
            <a:endParaRPr lang="en-US" sz="4000" dirty="0">
              <a:solidFill>
                <a:srgbClr val="501F0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Animation Agree Sticker by Minto Inc.">
            <a:extLst>
              <a:ext uri="{FF2B5EF4-FFF2-40B4-BE49-F238E27FC236}">
                <a16:creationId xmlns:a16="http://schemas.microsoft.com/office/drawing/2014/main" id="{9B4E1B3A-630E-42AA-A483-35CA572A43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58293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3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627132" y="-98286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30938" y="3058369"/>
            <a:ext cx="11485262" cy="5155511"/>
          </a:xfrm>
          <a:custGeom>
            <a:avLst/>
            <a:gdLst/>
            <a:ahLst/>
            <a:cxnLst/>
            <a:rect l="l" t="t" r="r" b="b"/>
            <a:pathLst>
              <a:path w="9949233" h="5155511">
                <a:moveTo>
                  <a:pt x="0" y="0"/>
                </a:moveTo>
                <a:lnTo>
                  <a:pt x="9949232" y="0"/>
                </a:lnTo>
                <a:lnTo>
                  <a:pt x="9949232" y="5155512"/>
                </a:lnTo>
                <a:lnTo>
                  <a:pt x="0" y="5155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00400" y="5636125"/>
            <a:ext cx="1154919" cy="1100323"/>
          </a:xfrm>
          <a:custGeom>
            <a:avLst/>
            <a:gdLst/>
            <a:ahLst/>
            <a:cxnLst/>
            <a:rect l="l" t="t" r="r" b="b"/>
            <a:pathLst>
              <a:path w="1154919" h="1100323">
                <a:moveTo>
                  <a:pt x="0" y="0"/>
                </a:moveTo>
                <a:lnTo>
                  <a:pt x="1154919" y="0"/>
                </a:lnTo>
                <a:lnTo>
                  <a:pt x="1154919" y="1100323"/>
                </a:lnTo>
                <a:lnTo>
                  <a:pt x="0" y="110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1972">
            <a:off x="14470294" y="1384814"/>
            <a:ext cx="2751926" cy="2726909"/>
          </a:xfrm>
          <a:custGeom>
            <a:avLst/>
            <a:gdLst/>
            <a:ahLst/>
            <a:cxnLst/>
            <a:rect l="l" t="t" r="r" b="b"/>
            <a:pathLst>
              <a:path w="2751926" h="2726909">
                <a:moveTo>
                  <a:pt x="0" y="0"/>
                </a:moveTo>
                <a:lnTo>
                  <a:pt x="2751926" y="0"/>
                </a:lnTo>
                <a:lnTo>
                  <a:pt x="2751926" y="2726909"/>
                </a:lnTo>
                <a:lnTo>
                  <a:pt x="0" y="2726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57062" y="7110837"/>
            <a:ext cx="1154919" cy="1288612"/>
          </a:xfrm>
          <a:custGeom>
            <a:avLst/>
            <a:gdLst/>
            <a:ahLst/>
            <a:cxnLst/>
            <a:rect l="l" t="t" r="r" b="b"/>
            <a:pathLst>
              <a:path w="1154919" h="1288612">
                <a:moveTo>
                  <a:pt x="0" y="0"/>
                </a:moveTo>
                <a:lnTo>
                  <a:pt x="1154919" y="0"/>
                </a:lnTo>
                <a:lnTo>
                  <a:pt x="1154919" y="1288612"/>
                </a:lnTo>
                <a:lnTo>
                  <a:pt x="0" y="1288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9988">
            <a:off x="-780442" y="8597639"/>
            <a:ext cx="4511084" cy="568325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0" y="0"/>
                </a:moveTo>
                <a:lnTo>
                  <a:pt x="4511085" y="0"/>
                </a:lnTo>
                <a:lnTo>
                  <a:pt x="4511085" y="5683256"/>
                </a:lnTo>
                <a:lnTo>
                  <a:pt x="0" y="5683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471831" y="54291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677424">
            <a:off x="-1415710" y="-1848331"/>
            <a:ext cx="4047934" cy="4114800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14570" y="-760755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70339">
            <a:off x="1399569" y="3058369"/>
            <a:ext cx="1978504" cy="1884974"/>
          </a:xfrm>
          <a:custGeom>
            <a:avLst/>
            <a:gdLst/>
            <a:ahLst/>
            <a:cxnLst/>
            <a:rect l="l" t="t" r="r" b="b"/>
            <a:pathLst>
              <a:path w="1978504" h="1884974">
                <a:moveTo>
                  <a:pt x="0" y="0"/>
                </a:moveTo>
                <a:lnTo>
                  <a:pt x="1978503" y="0"/>
                </a:lnTo>
                <a:lnTo>
                  <a:pt x="1978503" y="1884975"/>
                </a:lnTo>
                <a:lnTo>
                  <a:pt x="0" y="18849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00000">
            <a:off x="11422985" y="418817"/>
            <a:ext cx="979994" cy="933667"/>
          </a:xfrm>
          <a:custGeom>
            <a:avLst/>
            <a:gdLst/>
            <a:ahLst/>
            <a:cxnLst/>
            <a:rect l="l" t="t" r="r" b="b"/>
            <a:pathLst>
              <a:path w="979994" h="933667">
                <a:moveTo>
                  <a:pt x="0" y="0"/>
                </a:moveTo>
                <a:lnTo>
                  <a:pt x="979993" y="0"/>
                </a:lnTo>
                <a:lnTo>
                  <a:pt x="979993" y="933667"/>
                </a:lnTo>
                <a:lnTo>
                  <a:pt x="0" y="9336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278003" y="4000500"/>
            <a:ext cx="10580997" cy="339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71"/>
              </a:lnSpc>
            </a:pPr>
            <a:r>
              <a:rPr lang="en-US" sz="14967" b="1" dirty="0" err="1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Chúc</a:t>
            </a:r>
            <a:r>
              <a:rPr lang="en-US" sz="14967" b="1" dirty="0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14967" b="1" dirty="0" err="1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các</a:t>
            </a:r>
            <a:r>
              <a:rPr lang="en-US" sz="14967" b="1" dirty="0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14967" b="1" dirty="0" err="1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em</a:t>
            </a:r>
            <a:r>
              <a:rPr lang="en-US" sz="14967" b="1" dirty="0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14967" b="1" dirty="0" err="1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học</a:t>
            </a:r>
            <a:r>
              <a:rPr lang="en-US" sz="14967" b="1" dirty="0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14967" b="1" dirty="0" err="1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tốt</a:t>
            </a:r>
            <a:r>
              <a:rPr lang="en-US" sz="14967" b="1" dirty="0">
                <a:ln w="22225">
                  <a:solidFill>
                    <a:srgbClr val="501F0C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50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51707"/>
            <a:ext cx="18288000" cy="1409700"/>
          </a:xfrm>
          <a:custGeom>
            <a:avLst/>
            <a:gdLst/>
            <a:ahLst/>
            <a:cxnLst/>
            <a:rect l="l" t="t" r="r" b="b"/>
            <a:pathLst>
              <a:path w="9949233" h="5155511">
                <a:moveTo>
                  <a:pt x="0" y="0"/>
                </a:moveTo>
                <a:lnTo>
                  <a:pt x="9949232" y="0"/>
                </a:lnTo>
                <a:lnTo>
                  <a:pt x="9949232" y="5155512"/>
                </a:lnTo>
                <a:lnTo>
                  <a:pt x="0" y="5155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800100" y="402614"/>
            <a:ext cx="16687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CHÀO MỪNG QUÝ THẦY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CÔ VỀ 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THĂM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LỚP DỰ GIỜ - LỚP 5A</a:t>
            </a:r>
          </a:p>
          <a:p>
            <a:pPr algn="ctr"/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TRƯỜNG TIỂU HỌC PHÚ PHONG</a:t>
            </a:r>
          </a:p>
        </p:txBody>
      </p:sp>
      <p:sp>
        <p:nvSpPr>
          <p:cNvPr id="11" name="Freeform 5"/>
          <p:cNvSpPr/>
          <p:nvPr/>
        </p:nvSpPr>
        <p:spPr>
          <a:xfrm rot="2073784">
            <a:off x="15355683" y="1643709"/>
            <a:ext cx="2751926" cy="2726909"/>
          </a:xfrm>
          <a:custGeom>
            <a:avLst/>
            <a:gdLst/>
            <a:ahLst/>
            <a:cxnLst/>
            <a:rect l="l" t="t" r="r" b="b"/>
            <a:pathLst>
              <a:path w="2751926" h="2726909">
                <a:moveTo>
                  <a:pt x="0" y="0"/>
                </a:moveTo>
                <a:lnTo>
                  <a:pt x="2751926" y="0"/>
                </a:lnTo>
                <a:lnTo>
                  <a:pt x="2751926" y="2726909"/>
                </a:lnTo>
                <a:lnTo>
                  <a:pt x="0" y="2726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1142999" y="1850414"/>
            <a:ext cx="15963900" cy="8079283"/>
          </a:xfrm>
          <a:custGeom>
            <a:avLst/>
            <a:gdLst/>
            <a:ahLst/>
            <a:cxnLst/>
            <a:rect l="l" t="t" r="r" b="b"/>
            <a:pathLst>
              <a:path w="9949233" h="5155511">
                <a:moveTo>
                  <a:pt x="0" y="0"/>
                </a:moveTo>
                <a:lnTo>
                  <a:pt x="9949232" y="0"/>
                </a:lnTo>
                <a:lnTo>
                  <a:pt x="9949232" y="5155512"/>
                </a:lnTo>
                <a:lnTo>
                  <a:pt x="0" y="5155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/>
          <p:cNvSpPr/>
          <p:nvPr/>
        </p:nvSpPr>
        <p:spPr>
          <a:xfrm rot="1049988">
            <a:off x="-684576" y="8509630"/>
            <a:ext cx="4511084" cy="568325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0" y="0"/>
                </a:moveTo>
                <a:lnTo>
                  <a:pt x="4511085" y="0"/>
                </a:lnTo>
                <a:lnTo>
                  <a:pt x="4511085" y="5683256"/>
                </a:lnTo>
                <a:lnTo>
                  <a:pt x="0" y="5683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1352549" y="2476500"/>
            <a:ext cx="155448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800" b="1" u="sng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vi-VN" sz="4800" b="1" u="sng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60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60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ĐỔI: EM ĐỌC SÁCH BÁO</a:t>
            </a:r>
            <a:endParaRPr lang="vi-VN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6000" b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6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6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60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GV dạy thể hiện: Trần Thị Thanh Hoài</a:t>
            </a:r>
          </a:p>
          <a:p>
            <a:endParaRPr lang="en-US" dirty="0"/>
          </a:p>
        </p:txBody>
      </p:sp>
      <p:sp>
        <p:nvSpPr>
          <p:cNvPr id="15" name="Freeform 11"/>
          <p:cNvSpPr/>
          <p:nvPr/>
        </p:nvSpPr>
        <p:spPr>
          <a:xfrm rot="-1770339">
            <a:off x="1399569" y="3058369"/>
            <a:ext cx="1978504" cy="1884974"/>
          </a:xfrm>
          <a:custGeom>
            <a:avLst/>
            <a:gdLst/>
            <a:ahLst/>
            <a:cxnLst/>
            <a:rect l="l" t="t" r="r" b="b"/>
            <a:pathLst>
              <a:path w="1978504" h="1884974">
                <a:moveTo>
                  <a:pt x="0" y="0"/>
                </a:moveTo>
                <a:lnTo>
                  <a:pt x="1978503" y="0"/>
                </a:lnTo>
                <a:lnTo>
                  <a:pt x="1978503" y="1884975"/>
                </a:lnTo>
                <a:lnTo>
                  <a:pt x="0" y="18849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4"/>
          <p:cNvSpPr/>
          <p:nvPr/>
        </p:nvSpPr>
        <p:spPr>
          <a:xfrm>
            <a:off x="735432" y="6824476"/>
            <a:ext cx="1154919" cy="1100323"/>
          </a:xfrm>
          <a:custGeom>
            <a:avLst/>
            <a:gdLst/>
            <a:ahLst/>
            <a:cxnLst/>
            <a:rect l="l" t="t" r="r" b="b"/>
            <a:pathLst>
              <a:path w="1154919" h="1100323">
                <a:moveTo>
                  <a:pt x="0" y="0"/>
                </a:moveTo>
                <a:lnTo>
                  <a:pt x="1154919" y="0"/>
                </a:lnTo>
                <a:lnTo>
                  <a:pt x="1154919" y="1100323"/>
                </a:lnTo>
                <a:lnTo>
                  <a:pt x="0" y="11003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6"/>
          <p:cNvSpPr/>
          <p:nvPr/>
        </p:nvSpPr>
        <p:spPr>
          <a:xfrm rot="1170378">
            <a:off x="15115301" y="8790447"/>
            <a:ext cx="1154919" cy="1288612"/>
          </a:xfrm>
          <a:custGeom>
            <a:avLst/>
            <a:gdLst/>
            <a:ahLst/>
            <a:cxnLst/>
            <a:rect l="l" t="t" r="r" b="b"/>
            <a:pathLst>
              <a:path w="1154919" h="1288612">
                <a:moveTo>
                  <a:pt x="0" y="0"/>
                </a:moveTo>
                <a:lnTo>
                  <a:pt x="1154919" y="0"/>
                </a:lnTo>
                <a:lnTo>
                  <a:pt x="1154919" y="1288612"/>
                </a:lnTo>
                <a:lnTo>
                  <a:pt x="0" y="128861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9439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2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627132" y="-98286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91924" y="2976883"/>
            <a:ext cx="11437635" cy="5155511"/>
          </a:xfrm>
          <a:custGeom>
            <a:avLst/>
            <a:gdLst/>
            <a:ahLst/>
            <a:cxnLst/>
            <a:rect l="l" t="t" r="r" b="b"/>
            <a:pathLst>
              <a:path w="9949233" h="5155511">
                <a:moveTo>
                  <a:pt x="0" y="0"/>
                </a:moveTo>
                <a:lnTo>
                  <a:pt x="9949232" y="0"/>
                </a:lnTo>
                <a:lnTo>
                  <a:pt x="9949232" y="5155512"/>
                </a:lnTo>
                <a:lnTo>
                  <a:pt x="0" y="5155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95719" y="2603728"/>
            <a:ext cx="1154919" cy="1100323"/>
          </a:xfrm>
          <a:custGeom>
            <a:avLst/>
            <a:gdLst/>
            <a:ahLst/>
            <a:cxnLst/>
            <a:rect l="l" t="t" r="r" b="b"/>
            <a:pathLst>
              <a:path w="1154919" h="1100323">
                <a:moveTo>
                  <a:pt x="0" y="0"/>
                </a:moveTo>
                <a:lnTo>
                  <a:pt x="1154919" y="0"/>
                </a:lnTo>
                <a:lnTo>
                  <a:pt x="1154919" y="1100323"/>
                </a:lnTo>
                <a:lnTo>
                  <a:pt x="0" y="110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1972">
            <a:off x="14470294" y="1384814"/>
            <a:ext cx="2751926" cy="2726909"/>
          </a:xfrm>
          <a:custGeom>
            <a:avLst/>
            <a:gdLst/>
            <a:ahLst/>
            <a:cxnLst/>
            <a:rect l="l" t="t" r="r" b="b"/>
            <a:pathLst>
              <a:path w="2751926" h="2726909">
                <a:moveTo>
                  <a:pt x="0" y="0"/>
                </a:moveTo>
                <a:lnTo>
                  <a:pt x="2751926" y="0"/>
                </a:lnTo>
                <a:lnTo>
                  <a:pt x="2751926" y="2726909"/>
                </a:lnTo>
                <a:lnTo>
                  <a:pt x="0" y="2726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81277" y="7199512"/>
            <a:ext cx="1154919" cy="1288612"/>
          </a:xfrm>
          <a:custGeom>
            <a:avLst/>
            <a:gdLst/>
            <a:ahLst/>
            <a:cxnLst/>
            <a:rect l="l" t="t" r="r" b="b"/>
            <a:pathLst>
              <a:path w="1154919" h="1288612">
                <a:moveTo>
                  <a:pt x="0" y="0"/>
                </a:moveTo>
                <a:lnTo>
                  <a:pt x="1154919" y="0"/>
                </a:lnTo>
                <a:lnTo>
                  <a:pt x="1154919" y="1288612"/>
                </a:lnTo>
                <a:lnTo>
                  <a:pt x="0" y="1288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9988">
            <a:off x="-780442" y="8597639"/>
            <a:ext cx="4511084" cy="568325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0" y="0"/>
                </a:moveTo>
                <a:lnTo>
                  <a:pt x="4511085" y="0"/>
                </a:lnTo>
                <a:lnTo>
                  <a:pt x="4511085" y="5683256"/>
                </a:lnTo>
                <a:lnTo>
                  <a:pt x="0" y="5683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471831" y="54291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677424">
            <a:off x="-1415710" y="-1848331"/>
            <a:ext cx="4047934" cy="4114800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14570" y="-760755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70339">
            <a:off x="1399569" y="3058369"/>
            <a:ext cx="1978504" cy="1884974"/>
          </a:xfrm>
          <a:custGeom>
            <a:avLst/>
            <a:gdLst/>
            <a:ahLst/>
            <a:cxnLst/>
            <a:rect l="l" t="t" r="r" b="b"/>
            <a:pathLst>
              <a:path w="1978504" h="1884974">
                <a:moveTo>
                  <a:pt x="0" y="0"/>
                </a:moveTo>
                <a:lnTo>
                  <a:pt x="1978503" y="0"/>
                </a:lnTo>
                <a:lnTo>
                  <a:pt x="1978503" y="1884975"/>
                </a:lnTo>
                <a:lnTo>
                  <a:pt x="0" y="18849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00000">
            <a:off x="11422985" y="418817"/>
            <a:ext cx="979994" cy="933667"/>
          </a:xfrm>
          <a:custGeom>
            <a:avLst/>
            <a:gdLst/>
            <a:ahLst/>
            <a:cxnLst/>
            <a:rect l="l" t="t" r="r" b="b"/>
            <a:pathLst>
              <a:path w="979994" h="933667">
                <a:moveTo>
                  <a:pt x="0" y="0"/>
                </a:moveTo>
                <a:lnTo>
                  <a:pt x="979993" y="0"/>
                </a:lnTo>
                <a:lnTo>
                  <a:pt x="979993" y="933667"/>
                </a:lnTo>
                <a:lnTo>
                  <a:pt x="0" y="9336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16910" y="4433919"/>
            <a:ext cx="1167069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6565617" y="-1614385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6C6231E-0A54-402D-848D-75DB3CA5A1B0}"/>
              </a:ext>
            </a:extLst>
          </p:cNvPr>
          <p:cNvSpPr/>
          <p:nvPr/>
        </p:nvSpPr>
        <p:spPr>
          <a:xfrm>
            <a:off x="1295400" y="1641951"/>
            <a:ext cx="15925799" cy="6625749"/>
          </a:xfrm>
          <a:custGeom>
            <a:avLst/>
            <a:gdLst/>
            <a:ahLst/>
            <a:cxnLst/>
            <a:rect l="l" t="t" r="r" b="b"/>
            <a:pathLst>
              <a:path w="12786533" h="6625749">
                <a:moveTo>
                  <a:pt x="0" y="0"/>
                </a:moveTo>
                <a:lnTo>
                  <a:pt x="12786534" y="0"/>
                </a:lnTo>
                <a:lnTo>
                  <a:pt x="12786534" y="6625749"/>
                </a:lnTo>
                <a:lnTo>
                  <a:pt x="0" y="6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91864" y="2549575"/>
            <a:ext cx="11727447" cy="906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8000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Trò chơi: </a:t>
            </a:r>
            <a:r>
              <a:rPr lang="vi-VN" sz="8000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Ch</a:t>
            </a:r>
            <a:r>
              <a:rPr lang="en-US" sz="8000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uyền </a:t>
            </a:r>
            <a:r>
              <a:rPr lang="en-US" sz="8000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bóng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77066" y="4019531"/>
            <a:ext cx="12157045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vi-VN" sz="4800" dirty="0"/>
              <a:t>Các em sẽ vừa nghe một bài hát sôi động vừa chuyền tay nhau 1 quả bóng, khi bài hát dừng lại, quả bóng đang ở trên tay bạn nào thì bạn đó sẽ trả lời câu hỏi do cô đưa ra</a:t>
            </a:r>
            <a:r>
              <a:rPr lang="vi-VN" sz="4800" dirty="0" smtClean="0"/>
              <a:t>. Nếu trả lời đúng sẽ nhận được một phần quà</a:t>
            </a:r>
            <a:r>
              <a:rPr lang="vi-VN" sz="4800" dirty="0" smtClean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Nếu trả lời sai bạn khác có quyền trả lời hộ.</a:t>
            </a:r>
            <a:endParaRPr lang="en-US" sz="4800" dirty="0">
              <a:solidFill>
                <a:srgbClr val="501F0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US" sz="4800" dirty="0">
              <a:solidFill>
                <a:srgbClr val="501F0C"/>
              </a:solidFill>
              <a:ea typeface="อีฟดอวอิ้ง"/>
              <a:cs typeface="อีฟดอวอิ้ง"/>
              <a:sym typeface="อีฟดอวอิ้ง"/>
            </a:endParaRPr>
          </a:p>
        </p:txBody>
      </p:sp>
      <p:sp>
        <p:nvSpPr>
          <p:cNvPr id="5" name="Freeform 5"/>
          <p:cNvSpPr/>
          <p:nvPr/>
        </p:nvSpPr>
        <p:spPr>
          <a:xfrm rot="-1770339">
            <a:off x="2174684" y="376829"/>
            <a:ext cx="1638071" cy="1560635"/>
          </a:xfrm>
          <a:custGeom>
            <a:avLst/>
            <a:gdLst/>
            <a:ahLst/>
            <a:cxnLst/>
            <a:rect l="l" t="t" r="r" b="b"/>
            <a:pathLst>
              <a:path w="1638071" h="1560635">
                <a:moveTo>
                  <a:pt x="0" y="0"/>
                </a:moveTo>
                <a:lnTo>
                  <a:pt x="1638071" y="0"/>
                </a:lnTo>
                <a:lnTo>
                  <a:pt x="1638071" y="1560636"/>
                </a:lnTo>
                <a:lnTo>
                  <a:pt x="0" y="1560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346937">
            <a:off x="-251861" y="6760230"/>
            <a:ext cx="3674205" cy="442767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4511084" y="0"/>
                </a:moveTo>
                <a:lnTo>
                  <a:pt x="0" y="0"/>
                </a:lnTo>
                <a:lnTo>
                  <a:pt x="0" y="5683256"/>
                </a:lnTo>
                <a:lnTo>
                  <a:pt x="4511084" y="5683256"/>
                </a:lnTo>
                <a:lnTo>
                  <a:pt x="45110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20292" y="3478518"/>
            <a:ext cx="1752602" cy="2649317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Football Love Sticker by Lingokids">
            <a:extLst>
              <a:ext uri="{FF2B5EF4-FFF2-40B4-BE49-F238E27FC236}">
                <a16:creationId xmlns:a16="http://schemas.microsoft.com/office/drawing/2014/main" id="{968D7D51-CC62-4883-9A3C-192065A0F9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7029450"/>
            <a:ext cx="57912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ƯỜI TÔI YÊU TÔI TH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627132" y="-98286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91924" y="2976883"/>
            <a:ext cx="11437635" cy="5155511"/>
          </a:xfrm>
          <a:custGeom>
            <a:avLst/>
            <a:gdLst/>
            <a:ahLst/>
            <a:cxnLst/>
            <a:rect l="l" t="t" r="r" b="b"/>
            <a:pathLst>
              <a:path w="9949233" h="5155511">
                <a:moveTo>
                  <a:pt x="0" y="0"/>
                </a:moveTo>
                <a:lnTo>
                  <a:pt x="9949232" y="0"/>
                </a:lnTo>
                <a:lnTo>
                  <a:pt x="9949232" y="5155512"/>
                </a:lnTo>
                <a:lnTo>
                  <a:pt x="0" y="5155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95719" y="2603728"/>
            <a:ext cx="1154919" cy="1100323"/>
          </a:xfrm>
          <a:custGeom>
            <a:avLst/>
            <a:gdLst/>
            <a:ahLst/>
            <a:cxnLst/>
            <a:rect l="l" t="t" r="r" b="b"/>
            <a:pathLst>
              <a:path w="1154919" h="1100323">
                <a:moveTo>
                  <a:pt x="0" y="0"/>
                </a:moveTo>
                <a:lnTo>
                  <a:pt x="1154919" y="0"/>
                </a:lnTo>
                <a:lnTo>
                  <a:pt x="1154919" y="1100323"/>
                </a:lnTo>
                <a:lnTo>
                  <a:pt x="0" y="110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1972">
            <a:off x="14470294" y="1384814"/>
            <a:ext cx="2751926" cy="2726909"/>
          </a:xfrm>
          <a:custGeom>
            <a:avLst/>
            <a:gdLst/>
            <a:ahLst/>
            <a:cxnLst/>
            <a:rect l="l" t="t" r="r" b="b"/>
            <a:pathLst>
              <a:path w="2751926" h="2726909">
                <a:moveTo>
                  <a:pt x="0" y="0"/>
                </a:moveTo>
                <a:lnTo>
                  <a:pt x="2751926" y="0"/>
                </a:lnTo>
                <a:lnTo>
                  <a:pt x="2751926" y="2726909"/>
                </a:lnTo>
                <a:lnTo>
                  <a:pt x="0" y="2726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81277" y="7199512"/>
            <a:ext cx="1154919" cy="1288612"/>
          </a:xfrm>
          <a:custGeom>
            <a:avLst/>
            <a:gdLst/>
            <a:ahLst/>
            <a:cxnLst/>
            <a:rect l="l" t="t" r="r" b="b"/>
            <a:pathLst>
              <a:path w="1154919" h="1288612">
                <a:moveTo>
                  <a:pt x="0" y="0"/>
                </a:moveTo>
                <a:lnTo>
                  <a:pt x="1154919" y="0"/>
                </a:lnTo>
                <a:lnTo>
                  <a:pt x="1154919" y="1288612"/>
                </a:lnTo>
                <a:lnTo>
                  <a:pt x="0" y="1288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9988">
            <a:off x="-780442" y="8597639"/>
            <a:ext cx="4511084" cy="568325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0" y="0"/>
                </a:moveTo>
                <a:lnTo>
                  <a:pt x="4511085" y="0"/>
                </a:lnTo>
                <a:lnTo>
                  <a:pt x="4511085" y="5683256"/>
                </a:lnTo>
                <a:lnTo>
                  <a:pt x="0" y="5683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471831" y="54291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677424">
            <a:off x="-1415710" y="-1848331"/>
            <a:ext cx="4047934" cy="4114800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14570" y="-760755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70339">
            <a:off x="1399569" y="3058369"/>
            <a:ext cx="1978504" cy="1884974"/>
          </a:xfrm>
          <a:custGeom>
            <a:avLst/>
            <a:gdLst/>
            <a:ahLst/>
            <a:cxnLst/>
            <a:rect l="l" t="t" r="r" b="b"/>
            <a:pathLst>
              <a:path w="1978504" h="1884974">
                <a:moveTo>
                  <a:pt x="0" y="0"/>
                </a:moveTo>
                <a:lnTo>
                  <a:pt x="1978503" y="0"/>
                </a:lnTo>
                <a:lnTo>
                  <a:pt x="1978503" y="1884975"/>
                </a:lnTo>
                <a:lnTo>
                  <a:pt x="0" y="18849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00000">
            <a:off x="11422985" y="418817"/>
            <a:ext cx="979994" cy="933667"/>
          </a:xfrm>
          <a:custGeom>
            <a:avLst/>
            <a:gdLst/>
            <a:ahLst/>
            <a:cxnLst/>
            <a:rect l="l" t="t" r="r" b="b"/>
            <a:pathLst>
              <a:path w="979994" h="933667">
                <a:moveTo>
                  <a:pt x="0" y="0"/>
                </a:moveTo>
                <a:lnTo>
                  <a:pt x="979993" y="0"/>
                </a:lnTo>
                <a:lnTo>
                  <a:pt x="979993" y="933667"/>
                </a:lnTo>
                <a:lnTo>
                  <a:pt x="0" y="9336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8600" y="4433919"/>
            <a:ext cx="184404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4000" b="1" dirty="0" smtClean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Chuẩn bị  </a:t>
            </a:r>
            <a:endParaRPr lang="en-US" sz="140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</p:txBody>
      </p:sp>
    </p:spTree>
    <p:extLst>
      <p:ext uri="{BB962C8B-B14F-4D97-AF65-F5344CB8AC3E}">
        <p14:creationId xmlns:p14="http://schemas.microsoft.com/office/powerpoint/2010/main" val="40031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627132" y="-98286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91924" y="2976883"/>
            <a:ext cx="11437635" cy="5155511"/>
          </a:xfrm>
          <a:custGeom>
            <a:avLst/>
            <a:gdLst/>
            <a:ahLst/>
            <a:cxnLst/>
            <a:rect l="l" t="t" r="r" b="b"/>
            <a:pathLst>
              <a:path w="9949233" h="5155511">
                <a:moveTo>
                  <a:pt x="0" y="0"/>
                </a:moveTo>
                <a:lnTo>
                  <a:pt x="9949232" y="0"/>
                </a:lnTo>
                <a:lnTo>
                  <a:pt x="9949232" y="5155512"/>
                </a:lnTo>
                <a:lnTo>
                  <a:pt x="0" y="5155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95719" y="2603728"/>
            <a:ext cx="1154919" cy="1100323"/>
          </a:xfrm>
          <a:custGeom>
            <a:avLst/>
            <a:gdLst/>
            <a:ahLst/>
            <a:cxnLst/>
            <a:rect l="l" t="t" r="r" b="b"/>
            <a:pathLst>
              <a:path w="1154919" h="1100323">
                <a:moveTo>
                  <a:pt x="0" y="0"/>
                </a:moveTo>
                <a:lnTo>
                  <a:pt x="1154919" y="0"/>
                </a:lnTo>
                <a:lnTo>
                  <a:pt x="1154919" y="1100323"/>
                </a:lnTo>
                <a:lnTo>
                  <a:pt x="0" y="110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1972">
            <a:off x="14470294" y="1384814"/>
            <a:ext cx="2751926" cy="2726909"/>
          </a:xfrm>
          <a:custGeom>
            <a:avLst/>
            <a:gdLst/>
            <a:ahLst/>
            <a:cxnLst/>
            <a:rect l="l" t="t" r="r" b="b"/>
            <a:pathLst>
              <a:path w="2751926" h="2726909">
                <a:moveTo>
                  <a:pt x="0" y="0"/>
                </a:moveTo>
                <a:lnTo>
                  <a:pt x="2751926" y="0"/>
                </a:lnTo>
                <a:lnTo>
                  <a:pt x="2751926" y="2726909"/>
                </a:lnTo>
                <a:lnTo>
                  <a:pt x="0" y="2726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81277" y="7199512"/>
            <a:ext cx="1154919" cy="1288612"/>
          </a:xfrm>
          <a:custGeom>
            <a:avLst/>
            <a:gdLst/>
            <a:ahLst/>
            <a:cxnLst/>
            <a:rect l="l" t="t" r="r" b="b"/>
            <a:pathLst>
              <a:path w="1154919" h="1288612">
                <a:moveTo>
                  <a:pt x="0" y="0"/>
                </a:moveTo>
                <a:lnTo>
                  <a:pt x="1154919" y="0"/>
                </a:lnTo>
                <a:lnTo>
                  <a:pt x="1154919" y="1288612"/>
                </a:lnTo>
                <a:lnTo>
                  <a:pt x="0" y="1288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9988">
            <a:off x="-780442" y="8597639"/>
            <a:ext cx="4511084" cy="568325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0" y="0"/>
                </a:moveTo>
                <a:lnTo>
                  <a:pt x="4511085" y="0"/>
                </a:lnTo>
                <a:lnTo>
                  <a:pt x="4511085" y="5683256"/>
                </a:lnTo>
                <a:lnTo>
                  <a:pt x="0" y="5683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471831" y="54291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677424">
            <a:off x="-1415710" y="-1848331"/>
            <a:ext cx="4047934" cy="4114800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5" y="0"/>
                </a:lnTo>
                <a:lnTo>
                  <a:pt x="40479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14570" y="-760755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70339">
            <a:off x="1399569" y="3058369"/>
            <a:ext cx="1978504" cy="1884974"/>
          </a:xfrm>
          <a:custGeom>
            <a:avLst/>
            <a:gdLst/>
            <a:ahLst/>
            <a:cxnLst/>
            <a:rect l="l" t="t" r="r" b="b"/>
            <a:pathLst>
              <a:path w="1978504" h="1884974">
                <a:moveTo>
                  <a:pt x="0" y="0"/>
                </a:moveTo>
                <a:lnTo>
                  <a:pt x="1978503" y="0"/>
                </a:lnTo>
                <a:lnTo>
                  <a:pt x="1978503" y="1884975"/>
                </a:lnTo>
                <a:lnTo>
                  <a:pt x="0" y="18849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00000">
            <a:off x="11422985" y="418817"/>
            <a:ext cx="979994" cy="933667"/>
          </a:xfrm>
          <a:custGeom>
            <a:avLst/>
            <a:gdLst/>
            <a:ahLst/>
            <a:cxnLst/>
            <a:rect l="l" t="t" r="r" b="b"/>
            <a:pathLst>
              <a:path w="979994" h="933667">
                <a:moveTo>
                  <a:pt x="0" y="0"/>
                </a:moveTo>
                <a:lnTo>
                  <a:pt x="979993" y="0"/>
                </a:lnTo>
                <a:lnTo>
                  <a:pt x="979993" y="933667"/>
                </a:lnTo>
                <a:lnTo>
                  <a:pt x="0" y="9336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16910" y="4433919"/>
            <a:ext cx="1167069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403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6565617" y="-1614385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6C6231E-0A54-402D-848D-75DB3CA5A1B0}"/>
              </a:ext>
            </a:extLst>
          </p:cNvPr>
          <p:cNvSpPr/>
          <p:nvPr/>
        </p:nvSpPr>
        <p:spPr>
          <a:xfrm>
            <a:off x="1295400" y="1641951"/>
            <a:ext cx="15925799" cy="6625749"/>
          </a:xfrm>
          <a:custGeom>
            <a:avLst/>
            <a:gdLst/>
            <a:ahLst/>
            <a:cxnLst/>
            <a:rect l="l" t="t" r="r" b="b"/>
            <a:pathLst>
              <a:path w="12786533" h="6625749">
                <a:moveTo>
                  <a:pt x="0" y="0"/>
                </a:moveTo>
                <a:lnTo>
                  <a:pt x="12786534" y="0"/>
                </a:lnTo>
                <a:lnTo>
                  <a:pt x="12786534" y="6625749"/>
                </a:lnTo>
                <a:lnTo>
                  <a:pt x="0" y="6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91864" y="3276088"/>
            <a:ext cx="11727447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000" kern="0" dirty="0" err="1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6000" kern="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kern="0" dirty="0" err="1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6000" kern="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</a:p>
          <a:p>
            <a:pPr algn="ctr">
              <a:lnSpc>
                <a:spcPts val="7040"/>
              </a:lnSpc>
            </a:pPr>
            <a:r>
              <a:rPr lang="vi-VN" sz="6000" kern="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hiểu thông tin về một số câu chuyện, bài văn, thơ, kịch,...</a:t>
            </a:r>
            <a:endParaRPr lang="en-US" sz="41300" dirty="0">
              <a:solidFill>
                <a:srgbClr val="501F0C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sp>
        <p:nvSpPr>
          <p:cNvPr id="5" name="Freeform 5"/>
          <p:cNvSpPr/>
          <p:nvPr/>
        </p:nvSpPr>
        <p:spPr>
          <a:xfrm rot="-1770339">
            <a:off x="2174684" y="376829"/>
            <a:ext cx="1638071" cy="1560635"/>
          </a:xfrm>
          <a:custGeom>
            <a:avLst/>
            <a:gdLst/>
            <a:ahLst/>
            <a:cxnLst/>
            <a:rect l="l" t="t" r="r" b="b"/>
            <a:pathLst>
              <a:path w="1638071" h="1560635">
                <a:moveTo>
                  <a:pt x="0" y="0"/>
                </a:moveTo>
                <a:lnTo>
                  <a:pt x="1638071" y="0"/>
                </a:lnTo>
                <a:lnTo>
                  <a:pt x="1638071" y="1560636"/>
                </a:lnTo>
                <a:lnTo>
                  <a:pt x="0" y="1560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346937">
            <a:off x="14419248" y="6053861"/>
            <a:ext cx="3674205" cy="442767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4511084" y="0"/>
                </a:moveTo>
                <a:lnTo>
                  <a:pt x="0" y="0"/>
                </a:lnTo>
                <a:lnTo>
                  <a:pt x="0" y="5683256"/>
                </a:lnTo>
                <a:lnTo>
                  <a:pt x="4511084" y="5683256"/>
                </a:lnTo>
                <a:lnTo>
                  <a:pt x="45110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43394" y="2599443"/>
            <a:ext cx="1948183" cy="294496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2" descr="Super Rainbow Sticker">
            <a:extLst>
              <a:ext uri="{FF2B5EF4-FFF2-40B4-BE49-F238E27FC236}">
                <a16:creationId xmlns:a16="http://schemas.microsoft.com/office/drawing/2014/main" id="{570027CF-867D-4613-AB89-A63DD88F77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507" y="5534082"/>
            <a:ext cx="4830057" cy="483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61883780"/>
              </p:ext>
            </p:extLst>
          </p:nvPr>
        </p:nvGraphicFramePr>
        <p:xfrm>
          <a:off x="3048000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7694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619500"/>
            <a:ext cx="4038600" cy="2286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Giới thiệu tác phẩm</a:t>
            </a:r>
            <a:endParaRPr lang="en-US" sz="5400" dirty="0"/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4267200" y="1409700"/>
            <a:ext cx="3925389" cy="3352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8153400" y="266700"/>
            <a:ext cx="8534400" cy="2286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5400" dirty="0">
                <a:solidFill>
                  <a:srgbClr val="501F0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ác phẩm</a:t>
            </a:r>
            <a:r>
              <a:rPr lang="en-US" sz="540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đó là</a:t>
            </a:r>
            <a:r>
              <a:rPr lang="vi-VN" sz="5400" dirty="0">
                <a:solidFill>
                  <a:srgbClr val="501F0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gì</a:t>
            </a:r>
            <a:r>
              <a:rPr lang="en-US" sz="540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sz="5400" dirty="0">
                <a:solidFill>
                  <a:srgbClr val="501F0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5400" dirty="0"/>
          </a:p>
        </p:txBody>
      </p:sp>
      <p:sp>
        <p:nvSpPr>
          <p:cNvPr id="9" name="Rounded Rectangle 8"/>
          <p:cNvSpPr/>
          <p:nvPr/>
        </p:nvSpPr>
        <p:spPr>
          <a:xfrm>
            <a:off x="8299269" y="3619500"/>
            <a:ext cx="8534400" cy="2286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5400" dirty="0">
                <a:solidFill>
                  <a:srgbClr val="501F0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ác phẩm đó nói về ai (hoặc về điều gì)</a:t>
            </a:r>
            <a:r>
              <a:rPr lang="en-US" sz="540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458200" y="6819900"/>
            <a:ext cx="8534400" cy="3276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5400" dirty="0">
                <a:solidFill>
                  <a:srgbClr val="501F0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Câu chuyện, tác phẩm đó có những chi tiết (biểu hiện) nào thể hiện ý chí nghị lực (của nhân vật)?</a:t>
            </a:r>
            <a:endParaRPr lang="en-US" sz="5400" dirty="0">
              <a:solidFill>
                <a:srgbClr val="501F0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2" idx="3"/>
            <a:endCxn id="9" idx="1"/>
          </p:cNvCxnSpPr>
          <p:nvPr/>
        </p:nvCxnSpPr>
        <p:spPr>
          <a:xfrm>
            <a:off x="4267200" y="4762500"/>
            <a:ext cx="403206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3"/>
          </p:cNvCxnSpPr>
          <p:nvPr/>
        </p:nvCxnSpPr>
        <p:spPr>
          <a:xfrm>
            <a:off x="4267200" y="4762500"/>
            <a:ext cx="4038600" cy="3733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470</Words>
  <Application>Microsoft Office PowerPoint</Application>
  <PresentationFormat>Custom</PresentationFormat>
  <Paragraphs>54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อีฟดอวอิ้ง</vt:lpstr>
      <vt:lpstr>Arial</vt:lpstr>
      <vt:lpstr>Times New Roman</vt:lpstr>
      <vt:lpstr>Bryndan Write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Cute Pastel Group Project Presentation</dc:title>
  <cp:lastModifiedBy>ADMIN</cp:lastModifiedBy>
  <cp:revision>26</cp:revision>
  <dcterms:created xsi:type="dcterms:W3CDTF">2006-08-16T00:00:00Z</dcterms:created>
  <dcterms:modified xsi:type="dcterms:W3CDTF">2024-10-27T12:38:56Z</dcterms:modified>
  <dc:identifier>DAGKuTdQAts</dc:identifier>
</cp:coreProperties>
</file>