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8" r:id="rId2"/>
    <p:sldId id="264" r:id="rId3"/>
    <p:sldId id="265" r:id="rId4"/>
    <p:sldId id="267" r:id="rId5"/>
    <p:sldId id="271" r:id="rId6"/>
    <p:sldId id="272" r:id="rId7"/>
    <p:sldId id="276" r:id="rId8"/>
    <p:sldId id="279" r:id="rId9"/>
    <p:sldId id="277"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F7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1" d="100"/>
          <a:sy n="51" d="100"/>
        </p:scale>
        <p:origin x="-1434" y="-4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248E3D-B42B-4D54-A03A-DEBFAF34DE1C}"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2853737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48E3D-B42B-4D54-A03A-DEBFAF34DE1C}"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360075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48E3D-B42B-4D54-A03A-DEBFAF34DE1C}"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939606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48E3D-B42B-4D54-A03A-DEBFAF34DE1C}"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148945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248E3D-B42B-4D54-A03A-DEBFAF34DE1C}"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2670890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248E3D-B42B-4D54-A03A-DEBFAF34DE1C}"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321775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248E3D-B42B-4D54-A03A-DEBFAF34DE1C}" type="datetimeFigureOut">
              <a:rPr lang="en-US" smtClean="0"/>
              <a:t>19/03/2025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3069634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248E3D-B42B-4D54-A03A-DEBFAF34DE1C}" type="datetimeFigureOut">
              <a:rPr lang="en-US" smtClean="0"/>
              <a:t>19/03/2025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32425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48E3D-B42B-4D54-A03A-DEBFAF34DE1C}" type="datetimeFigureOut">
              <a:rPr lang="en-US" smtClean="0"/>
              <a:t>19/03/2025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402189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48E3D-B42B-4D54-A03A-DEBFAF34DE1C}"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2742518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48E3D-B42B-4D54-A03A-DEBFAF34DE1C}"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AC01E-B680-442B-AAB9-6DAB56D400DB}" type="slidenum">
              <a:rPr lang="en-US" smtClean="0"/>
              <a:t>‹#›</a:t>
            </a:fld>
            <a:endParaRPr lang="en-US"/>
          </a:p>
        </p:txBody>
      </p:sp>
    </p:spTree>
    <p:extLst>
      <p:ext uri="{BB962C8B-B14F-4D97-AF65-F5344CB8AC3E}">
        <p14:creationId xmlns:p14="http://schemas.microsoft.com/office/powerpoint/2010/main" val="409995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48E3D-B42B-4D54-A03A-DEBFAF34DE1C}" type="datetimeFigureOut">
              <a:rPr lang="en-US" smtClean="0"/>
              <a:t>19/03/2025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AC01E-B680-442B-AAB9-6DAB56D400DB}" type="slidenum">
              <a:rPr lang="en-US" smtClean="0"/>
              <a:t>‹#›</a:t>
            </a:fld>
            <a:endParaRPr lang="en-US"/>
          </a:p>
        </p:txBody>
      </p:sp>
    </p:spTree>
    <p:extLst>
      <p:ext uri="{BB962C8B-B14F-4D97-AF65-F5344CB8AC3E}">
        <p14:creationId xmlns:p14="http://schemas.microsoft.com/office/powerpoint/2010/main" val="16118833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svg"/><Relationship Id="rId18" Type="http://schemas.openxmlformats.org/officeDocument/2006/relationships/image" Target="../media/image10.png"/><Relationship Id="rId3" Type="http://schemas.openxmlformats.org/officeDocument/2006/relationships/slideLayout" Target="../slideLayouts/slideLayout7.xml"/><Relationship Id="rId21" Type="http://schemas.openxmlformats.org/officeDocument/2006/relationships/image" Target="../media/image8.svg"/><Relationship Id="rId7" Type="http://schemas.openxmlformats.org/officeDocument/2006/relationships/image" Target="../media/image4.svg"/><Relationship Id="rId12" Type="http://schemas.openxmlformats.org/officeDocument/2006/relationships/image" Target="../media/image7.png"/><Relationship Id="rId17" Type="http://schemas.openxmlformats.org/officeDocument/2006/relationships/image" Target="../media/image6.svg"/><Relationship Id="rId2" Type="http://schemas.openxmlformats.org/officeDocument/2006/relationships/video" Target="../media/media1.mp4"/><Relationship Id="rId16" Type="http://schemas.openxmlformats.org/officeDocument/2006/relationships/image" Target="../media/image9.png"/><Relationship Id="rId20" Type="http://schemas.openxmlformats.org/officeDocument/2006/relationships/image" Target="../media/image11.png"/><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2.svg"/><Relationship Id="rId15" Type="http://schemas.microsoft.com/office/2007/relationships/hdphoto" Target="../media/hdphoto2.wdp"/><Relationship Id="rId10" Type="http://schemas.openxmlformats.org/officeDocument/2006/relationships/image" Target="../media/image6.png"/><Relationship Id="rId19" Type="http://schemas.openxmlformats.org/officeDocument/2006/relationships/image" Target="../media/image2.svg"/><Relationship Id="rId4" Type="http://schemas.openxmlformats.org/officeDocument/2006/relationships/image" Target="../media/image3.png"/><Relationship Id="rId9" Type="http://schemas.openxmlformats.org/officeDocument/2006/relationships/image" Target="../media/image7.svg"/><Relationship Id="rId14" Type="http://schemas.openxmlformats.org/officeDocument/2006/relationships/image" Target="../media/image8.png"/><Relationship Id="rId22"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image" Target="../media/image4.svg"/><Relationship Id="rId10" Type="http://schemas.openxmlformats.org/officeDocument/2006/relationships/image" Target="../media/image8.svg"/><Relationship Id="rId9" Type="http://schemas.openxmlformats.org/officeDocument/2006/relationships/image" Target="../media/image11.png"/><Relationship Id="rId1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16.png"/><Relationship Id="rId16" Type="http://schemas.openxmlformats.org/officeDocument/2006/relationships/image" Target="../media/image2.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8.png"/><Relationship Id="rId5" Type="http://schemas.openxmlformats.org/officeDocument/2006/relationships/image" Target="../media/image17.png"/><Relationship Id="rId1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png"/><Relationship Id="rId18" Type="http://schemas.openxmlformats.org/officeDocument/2006/relationships/image" Target="../media/image55.svg"/><Relationship Id="rId80" Type="http://schemas.openxmlformats.org/officeDocument/2006/relationships/image" Target="../media/image25.png"/><Relationship Id="rId85" Type="http://schemas.openxmlformats.org/officeDocument/2006/relationships/image" Target="../media/image29.png"/><Relationship Id="rId39" Type="http://schemas.openxmlformats.org/officeDocument/2006/relationships/image" Target="../media/image91.svg"/><Relationship Id="rId3" Type="http://schemas.openxmlformats.org/officeDocument/2006/relationships/image" Target="../media/image2.svg"/><Relationship Id="rId21" Type="http://schemas.openxmlformats.org/officeDocument/2006/relationships/image" Target="../media/image23.png"/><Relationship Id="rId63" Type="http://schemas.openxmlformats.org/officeDocument/2006/relationships/image" Target="../media/image115.svg"/><Relationship Id="rId84" Type="http://schemas.openxmlformats.org/officeDocument/2006/relationships/image" Target="../media/image28.png"/><Relationship Id="rId97" Type="http://schemas.openxmlformats.org/officeDocument/2006/relationships/image" Target="../media/image31.png"/><Relationship Id="rId7" Type="http://schemas.openxmlformats.org/officeDocument/2006/relationships/image" Target="../media/image6.svg"/><Relationship Id="rId12" Type="http://schemas.openxmlformats.org/officeDocument/2006/relationships/image" Target="../media/image10.svg"/><Relationship Id="rId17" Type="http://schemas.openxmlformats.org/officeDocument/2006/relationships/image" Target="../media/image21.png"/><Relationship Id="rId67" Type="http://schemas.openxmlformats.org/officeDocument/2006/relationships/image" Target="../media/image119.svg"/><Relationship Id="rId2" Type="http://schemas.openxmlformats.org/officeDocument/2006/relationships/image" Target="../media/image9.png"/><Relationship Id="rId16" Type="http://schemas.openxmlformats.org/officeDocument/2006/relationships/image" Target="../media/image53.svg"/><Relationship Id="rId20" Type="http://schemas.openxmlformats.org/officeDocument/2006/relationships/image" Target="../media/image57.svg"/><Relationship Id="rId83" Type="http://schemas.openxmlformats.org/officeDocument/2006/relationships/image" Target="../media/image133.svg"/><Relationship Id="rId96" Type="http://schemas.openxmlformats.org/officeDocument/2006/relationships/image" Target="../media/image30.png"/><Relationship Id="rId1" Type="http://schemas.openxmlformats.org/officeDocument/2006/relationships/slideLayout" Target="../slideLayouts/slideLayout7.xml"/><Relationship Id="rId11" Type="http://schemas.openxmlformats.org/officeDocument/2006/relationships/image" Target="../media/image19.png"/><Relationship Id="rId24" Type="http://schemas.openxmlformats.org/officeDocument/2006/relationships/image" Target="../media/image24.png"/><Relationship Id="rId79" Type="http://schemas.openxmlformats.org/officeDocument/2006/relationships/image" Target="../media/image131.svg"/><Relationship Id="rId15" Type="http://schemas.openxmlformats.org/officeDocument/2006/relationships/image" Target="../media/image20.png"/><Relationship Id="rId23" Type="http://schemas.openxmlformats.org/officeDocument/2006/relationships/image" Target="../media/image4.png"/><Relationship Id="rId5" Type="http://schemas.openxmlformats.org/officeDocument/2006/relationships/image" Target="../media/image4.svg"/><Relationship Id="rId82" Type="http://schemas.openxmlformats.org/officeDocument/2006/relationships/image" Target="../media/image27.png"/><Relationship Id="rId95" Type="http://schemas.openxmlformats.org/officeDocument/2006/relationships/image" Target="../media/image147.svg"/><Relationship Id="rId10" Type="http://schemas.openxmlformats.org/officeDocument/2006/relationships/image" Target="../media/image8.svg"/><Relationship Id="rId19" Type="http://schemas.openxmlformats.org/officeDocument/2006/relationships/image" Target="../media/image22.png"/><Relationship Id="rId81" Type="http://schemas.openxmlformats.org/officeDocument/2006/relationships/image" Target="../media/image26.png"/><Relationship Id="rId65" Type="http://schemas.openxmlformats.org/officeDocument/2006/relationships/image" Target="../media/image117.svg"/><Relationship Id="rId9" Type="http://schemas.openxmlformats.org/officeDocument/2006/relationships/image" Target="../media/image11.png"/><Relationship Id="rId14" Type="http://schemas.openxmlformats.org/officeDocument/2006/relationships/image" Target="../media/image2.svg"/><Relationship Id="rId22" Type="http://schemas.openxmlformats.org/officeDocument/2006/relationships/image" Target="../media/image59.svg"/><Relationship Id="rId77" Type="http://schemas.openxmlformats.org/officeDocument/2006/relationships/image" Target="../media/image129.sv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image" Target="../media/image2.svg"/><Relationship Id="rId21" Type="http://schemas.openxmlformats.org/officeDocument/2006/relationships/image" Target="../media/image40.png"/><Relationship Id="rId7" Type="http://schemas.openxmlformats.org/officeDocument/2006/relationships/image" Target="../media/image9.png"/><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image" Target="../media/image10.png"/><Relationship Id="rId16" Type="http://schemas.openxmlformats.org/officeDocument/2006/relationships/image" Target="../media/image35.jpe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2.png"/><Relationship Id="rId5" Type="http://schemas.openxmlformats.org/officeDocument/2006/relationships/image" Target="../media/image17.png"/><Relationship Id="rId15" Type="http://schemas.openxmlformats.org/officeDocument/2006/relationships/image" Target="../media/image13.svg"/><Relationship Id="rId10" Type="http://schemas.openxmlformats.org/officeDocument/2006/relationships/image" Target="../media/image8.svg"/><Relationship Id="rId19" Type="http://schemas.openxmlformats.org/officeDocument/2006/relationships/image" Target="../media/image38.pn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18" Type="http://schemas.openxmlformats.org/officeDocument/2006/relationships/image" Target="../media/image11.png"/><Relationship Id="rId3" Type="http://schemas.openxmlformats.org/officeDocument/2006/relationships/image" Target="../media/image2.svg"/><Relationship Id="rId21" Type="http://schemas.openxmlformats.org/officeDocument/2006/relationships/image" Target="../media/image2.svg"/><Relationship Id="rId12" Type="http://schemas.openxmlformats.org/officeDocument/2006/relationships/image" Target="../media/image11.svg"/><Relationship Id="rId7" Type="http://schemas.openxmlformats.org/officeDocument/2006/relationships/image" Target="../media/image6.svg"/><Relationship Id="rId17" Type="http://schemas.openxmlformats.org/officeDocument/2006/relationships/image" Target="../media/image2.svg"/><Relationship Id="rId2" Type="http://schemas.openxmlformats.org/officeDocument/2006/relationships/image" Target="../media/image3.png"/><Relationship Id="rId16" Type="http://schemas.openxmlformats.org/officeDocument/2006/relationships/image" Target="../media/image10.png"/><Relationship Id="rId20"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svg"/><Relationship Id="rId15" Type="http://schemas.openxmlformats.org/officeDocument/2006/relationships/image" Target="../media/image9.png"/><Relationship Id="rId10" Type="http://schemas.openxmlformats.org/officeDocument/2006/relationships/image" Target="../media/image9.svg"/><Relationship Id="rId19"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6.png"/><Relationship Id="rId14" Type="http://schemas.microsoft.com/office/2007/relationships/hdphoto" Target="../media/hdphoto2.wdp"/><Relationship Id="rId22" Type="http://schemas.openxmlformats.org/officeDocument/2006/relationships/image" Target="../media/image8.sv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230,000+ Hình ảnh Cô Giáo | Vector &amp; Png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3000" y="-1143000"/>
            <a:ext cx="6858001" cy="914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1" b="99714" l="10000" r="95571"/>
                    </a14:imgEffect>
                  </a14:imgLayer>
                </a14:imgProps>
              </a:ext>
              <a:ext uri="{28A0092B-C50C-407E-A947-70E740481C1C}">
                <a14:useLocalDpi xmlns:a14="http://schemas.microsoft.com/office/drawing/2010/main" val="0"/>
              </a:ext>
            </a:extLst>
          </a:blip>
          <a:srcRect/>
          <a:stretch>
            <a:fillRect/>
          </a:stretch>
        </p:blipFill>
        <p:spPr bwMode="auto">
          <a:xfrm>
            <a:off x="-230155" y="0"/>
            <a:ext cx="2819400" cy="684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9"/>
          <p:cNvSpPr txBox="1"/>
          <p:nvPr/>
        </p:nvSpPr>
        <p:spPr>
          <a:xfrm>
            <a:off x="2589245" y="533400"/>
            <a:ext cx="6094445" cy="406265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nchor="t">
            <a:spAutoFit/>
          </a:bodyPr>
          <a:lstStyle/>
          <a:p>
            <a:pPr algn="ctr">
              <a:lnSpc>
                <a:spcPct val="150000"/>
              </a:lnSpc>
            </a:pPr>
            <a:r>
              <a:rPr lang="en-US" sz="4400" b="1" dirty="0" smtClean="0">
                <a:ln w="31550" cmpd="sng">
                  <a:solidFill>
                    <a:srgbClr val="0070C0"/>
                  </a:solidFill>
                  <a:prstDash val="solid"/>
                </a:ln>
                <a:solidFill>
                  <a:srgbClr val="FFFFFF"/>
                </a:solidFill>
                <a:effectLst>
                  <a:outerShdw blurRad="41275" dist="12700" dir="12000000" algn="tl" rotWithShape="0">
                    <a:srgbClr val="000000">
                      <a:alpha val="40000"/>
                    </a:srgbClr>
                  </a:outerShdw>
                </a:effectLst>
                <a:latin typeface="HP001 4 hàng" pitchFamily="34" charset="0"/>
              </a:rPr>
              <a:t>Chào mừng quý thầy cô về tham dự sinh hoạt chuyên môn tại trường tiểu học Hương Xuân </a:t>
            </a:r>
            <a:endParaRPr lang="en-US" sz="4400" b="1" dirty="0">
              <a:ln w="31550" cmpd="sng">
                <a:solidFill>
                  <a:srgbClr val="0070C0"/>
                </a:solidFill>
                <a:prstDash val="solid"/>
              </a:ln>
              <a:solidFill>
                <a:srgbClr val="FFFFFF"/>
              </a:solidFill>
              <a:effectLst>
                <a:outerShdw blurRad="41275" dist="12700" dir="12000000" algn="tl" rotWithShape="0">
                  <a:srgbClr val="000000">
                    <a:alpha val="40000"/>
                  </a:srgbClr>
                </a:outerShdw>
              </a:effectLst>
              <a:latin typeface="HP001 4 hàng" pitchFamily="34" charset="0"/>
            </a:endParaRPr>
          </a:p>
        </p:txBody>
      </p:sp>
    </p:spTree>
    <p:extLst>
      <p:ext uri="{BB962C8B-B14F-4D97-AF65-F5344CB8AC3E}">
        <p14:creationId xmlns:p14="http://schemas.microsoft.com/office/powerpoint/2010/main" val="2666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heel(1)">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4087824" y="5140355"/>
            <a:ext cx="2576468" cy="3435291"/>
          </a:xfrm>
          <a:custGeom>
            <a:avLst/>
            <a:gdLst/>
            <a:ahLst/>
            <a:cxnLst/>
            <a:rect l="l" t="t" r="r" b="b"/>
            <a:pathLst>
              <a:path w="4294114" h="4294114">
                <a:moveTo>
                  <a:pt x="0" y="0"/>
                </a:moveTo>
                <a:lnTo>
                  <a:pt x="4294114" y="0"/>
                </a:lnTo>
                <a:lnTo>
                  <a:pt x="4294114" y="4294114"/>
                </a:lnTo>
                <a:lnTo>
                  <a:pt x="0" y="42941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p:cNvSpPr/>
          <p:nvPr/>
        </p:nvSpPr>
        <p:spPr>
          <a:xfrm rot="-2700000">
            <a:off x="6134082" y="5392385"/>
            <a:ext cx="2460757" cy="2885003"/>
          </a:xfrm>
          <a:custGeom>
            <a:avLst/>
            <a:gdLst/>
            <a:ahLst/>
            <a:cxnLst/>
            <a:rect l="l" t="t" r="r" b="b"/>
            <a:pathLst>
              <a:path w="2448090" h="2448090">
                <a:moveTo>
                  <a:pt x="0" y="0"/>
                </a:moveTo>
                <a:lnTo>
                  <a:pt x="2448090" y="0"/>
                </a:lnTo>
                <a:lnTo>
                  <a:pt x="2448090" y="2448090"/>
                </a:lnTo>
                <a:lnTo>
                  <a:pt x="0" y="244809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 name="Freeform 4"/>
          <p:cNvSpPr/>
          <p:nvPr/>
        </p:nvSpPr>
        <p:spPr>
          <a:xfrm rot="-2700000">
            <a:off x="5122400" y="-2257170"/>
            <a:ext cx="3363980" cy="4216393"/>
          </a:xfrm>
          <a:custGeom>
            <a:avLst/>
            <a:gdLst/>
            <a:ahLst/>
            <a:cxnLst/>
            <a:rect l="l" t="t" r="r" b="b"/>
            <a:pathLst>
              <a:path w="5175762" h="5175762">
                <a:moveTo>
                  <a:pt x="0" y="0"/>
                </a:moveTo>
                <a:lnTo>
                  <a:pt x="5175762" y="0"/>
                </a:lnTo>
                <a:lnTo>
                  <a:pt x="5175762" y="5175762"/>
                </a:lnTo>
                <a:lnTo>
                  <a:pt x="0" y="51757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4124323" y="1219200"/>
            <a:ext cx="5016401" cy="4876800"/>
            <a:chOff x="1428724" y="1437098"/>
            <a:chExt cx="5102124" cy="5093749"/>
          </a:xfrm>
        </p:grpSpPr>
        <p:sp>
          <p:nvSpPr>
            <p:cNvPr id="6" name="Freeform 6"/>
            <p:cNvSpPr/>
            <p:nvPr/>
          </p:nvSpPr>
          <p:spPr>
            <a:xfrm>
              <a:off x="1428724" y="1437098"/>
              <a:ext cx="5102124" cy="5093749"/>
            </a:xfrm>
            <a:custGeom>
              <a:avLst/>
              <a:gdLst/>
              <a:ahLst/>
              <a:cxnLst/>
              <a:rect l="l" t="t" r="r" b="b"/>
              <a:pathLst>
                <a:path w="6530848" h="6530848">
                  <a:moveTo>
                    <a:pt x="3265424" y="0"/>
                  </a:moveTo>
                  <a:lnTo>
                    <a:pt x="0" y="3265424"/>
                  </a:lnTo>
                  <a:lnTo>
                    <a:pt x="3265424" y="6530848"/>
                  </a:lnTo>
                  <a:lnTo>
                    <a:pt x="6530848" y="3265424"/>
                  </a:lnTo>
                  <a:lnTo>
                    <a:pt x="3265424" y="0"/>
                  </a:lnTo>
                  <a:close/>
                </a:path>
              </a:pathLst>
            </a:custGeom>
          </p:spPr>
          <p:style>
            <a:lnRef idx="2">
              <a:schemeClr val="accent6"/>
            </a:lnRef>
            <a:fillRef idx="1">
              <a:schemeClr val="lt1"/>
            </a:fillRef>
            <a:effectRef idx="0">
              <a:schemeClr val="accent6"/>
            </a:effectRef>
            <a:fontRef idx="minor">
              <a:schemeClr val="dk1"/>
            </a:fontRef>
          </p:style>
        </p:sp>
      </p:grpSp>
      <p:sp>
        <p:nvSpPr>
          <p:cNvPr id="7" name="Freeform 7"/>
          <p:cNvSpPr/>
          <p:nvPr/>
        </p:nvSpPr>
        <p:spPr>
          <a:xfrm rot="-2700000">
            <a:off x="8210367" y="267599"/>
            <a:ext cx="2548178" cy="3292182"/>
          </a:xfrm>
          <a:custGeom>
            <a:avLst/>
            <a:gdLst/>
            <a:ahLst/>
            <a:cxnLst/>
            <a:rect l="l" t="t" r="r" b="b"/>
            <a:pathLst>
              <a:path w="4115228" h="4115228">
                <a:moveTo>
                  <a:pt x="0" y="0"/>
                </a:moveTo>
                <a:lnTo>
                  <a:pt x="4115228" y="0"/>
                </a:lnTo>
                <a:lnTo>
                  <a:pt x="4115228" y="4115228"/>
                </a:lnTo>
                <a:lnTo>
                  <a:pt x="0" y="41152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2700000">
            <a:off x="5365773" y="1199117"/>
            <a:ext cx="497791" cy="663722"/>
          </a:xfrm>
          <a:custGeom>
            <a:avLst/>
            <a:gdLst/>
            <a:ahLst/>
            <a:cxnLst/>
            <a:rect l="l" t="t" r="r" b="b"/>
            <a:pathLst>
              <a:path w="829652" h="829652">
                <a:moveTo>
                  <a:pt x="0" y="0"/>
                </a:moveTo>
                <a:lnTo>
                  <a:pt x="829652" y="0"/>
                </a:lnTo>
                <a:lnTo>
                  <a:pt x="829652" y="829651"/>
                </a:lnTo>
                <a:lnTo>
                  <a:pt x="0" y="8296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2700000">
            <a:off x="8175385" y="4839317"/>
            <a:ext cx="497791" cy="663722"/>
          </a:xfrm>
          <a:custGeom>
            <a:avLst/>
            <a:gdLst/>
            <a:ahLst/>
            <a:cxnLst/>
            <a:rect l="l" t="t" r="r" b="b"/>
            <a:pathLst>
              <a:path w="829652" h="829652">
                <a:moveTo>
                  <a:pt x="0" y="0"/>
                </a:moveTo>
                <a:lnTo>
                  <a:pt x="829652" y="0"/>
                </a:lnTo>
                <a:lnTo>
                  <a:pt x="829652" y="829652"/>
                </a:lnTo>
                <a:lnTo>
                  <a:pt x="0" y="82965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rot="-2700000">
            <a:off x="8202472" y="4911379"/>
            <a:ext cx="385499" cy="513999"/>
          </a:xfrm>
          <a:custGeom>
            <a:avLst/>
            <a:gdLst/>
            <a:ahLst/>
            <a:cxnLst/>
            <a:rect l="l" t="t" r="r" b="b"/>
            <a:pathLst>
              <a:path w="642499" h="642499">
                <a:moveTo>
                  <a:pt x="0" y="0"/>
                </a:moveTo>
                <a:lnTo>
                  <a:pt x="642499" y="0"/>
                </a:lnTo>
                <a:lnTo>
                  <a:pt x="642499" y="642499"/>
                </a:lnTo>
                <a:lnTo>
                  <a:pt x="0" y="6424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TextBox 11"/>
          <p:cNvSpPr txBox="1"/>
          <p:nvPr/>
        </p:nvSpPr>
        <p:spPr>
          <a:xfrm>
            <a:off x="228600" y="2434500"/>
            <a:ext cx="3711424" cy="769441"/>
          </a:xfrm>
          <a:prstGeom prst="rect">
            <a:avLst/>
          </a:prstGeom>
        </p:spPr>
        <p:txBody>
          <a:bodyPr lIns="0" tIns="0" rIns="0" bIns="0" rtlCol="0" anchor="t">
            <a:prstTxWarp prst="textPlain">
              <a:avLst/>
            </a:prstTxWarp>
            <a:spAutoFit/>
          </a:bodyPr>
          <a:lstStyle/>
          <a:p>
            <a:pPr>
              <a:lnSpc>
                <a:spcPts val="6048"/>
              </a:lnSpc>
            </a:pPr>
            <a:r>
              <a:rPr lang="en-US" sz="5000" dirty="0" smtClean="0">
                <a:ln>
                  <a:solidFill>
                    <a:srgbClr val="0070C0"/>
                  </a:solidFill>
                </a:ln>
                <a:solidFill>
                  <a:srgbClr val="00B0F0"/>
                </a:solidFill>
                <a:latin typeface="Open Sans Extra Bold"/>
              </a:rPr>
              <a:t>KHỞI ĐỘNG</a:t>
            </a:r>
            <a:endParaRPr lang="en-US" sz="5000" dirty="0">
              <a:ln>
                <a:solidFill>
                  <a:srgbClr val="0070C0"/>
                </a:solidFill>
              </a:ln>
              <a:solidFill>
                <a:srgbClr val="00B0F0"/>
              </a:solidFill>
              <a:latin typeface="Open Sans Extra Bold"/>
            </a:endParaRPr>
          </a:p>
        </p:txBody>
      </p:sp>
      <p:pic>
        <p:nvPicPr>
          <p:cNvPr id="1026" name="Picture 2"/>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902" b="35714" l="16931" r="90476"/>
                    </a14:imgEffect>
                  </a14:imgLayer>
                </a14:imgProps>
              </a:ext>
              <a:ext uri="{28A0092B-C50C-407E-A947-70E740481C1C}">
                <a14:useLocalDpi xmlns:a14="http://schemas.microsoft.com/office/drawing/2010/main" val="0"/>
              </a:ext>
            </a:extLst>
          </a:blip>
          <a:srcRect l="7919" t="9293" r="-7919" b="70912"/>
          <a:stretch/>
        </p:blipFill>
        <p:spPr bwMode="auto">
          <a:xfrm>
            <a:off x="4572000" y="2071362"/>
            <a:ext cx="4572000" cy="274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4"/>
          <p:cNvGrpSpPr/>
          <p:nvPr/>
        </p:nvGrpSpPr>
        <p:grpSpPr>
          <a:xfrm rot="4229437">
            <a:off x="-130746" y="-645670"/>
            <a:ext cx="9266119" cy="8902106"/>
            <a:chOff x="-1085101" y="-246959"/>
            <a:chExt cx="12354825" cy="11869474"/>
          </a:xfrm>
        </p:grpSpPr>
        <p:sp>
          <p:nvSpPr>
            <p:cNvPr id="15" name="Freeform 5"/>
            <p:cNvSpPr/>
            <p:nvPr/>
          </p:nvSpPr>
          <p:spPr>
            <a:xfrm>
              <a:off x="-1085101" y="5296167"/>
              <a:ext cx="9535960" cy="6326348"/>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16">
                <a:alphaModFix amt="19999"/>
                <a:extLst>
                  <a:ext uri="{96DAC541-7B7A-43D3-8B79-37D633B846F1}">
                    <asvg:svgBlip xmlns="" xmlns:asvg="http://schemas.microsoft.com/office/drawing/2016/SVG/main" r:embed="rId17"/>
                  </a:ext>
                </a:extLst>
              </a:blip>
              <a:stretch>
                <a:fillRect/>
              </a:stretch>
            </a:blipFill>
          </p:spPr>
        </p:sp>
        <p:sp>
          <p:nvSpPr>
            <p:cNvPr id="16" name="Freeform 6"/>
            <p:cNvSpPr/>
            <p:nvPr/>
          </p:nvSpPr>
          <p:spPr>
            <a:xfrm>
              <a:off x="1906602" y="-246959"/>
              <a:ext cx="6326346" cy="6326346"/>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18">
                <a:alphaModFix amt="19999"/>
                <a:extLst>
                  <a:ext uri="{96DAC541-7B7A-43D3-8B79-37D633B846F1}">
                    <asvg:svgBlip xmlns="" xmlns:asvg="http://schemas.microsoft.com/office/drawing/2016/SVG/main" r:embed="rId19"/>
                  </a:ext>
                </a:extLst>
              </a:blip>
              <a:stretch>
                <a:fillRect/>
              </a:stretch>
            </a:blipFill>
          </p:spPr>
        </p:sp>
        <p:sp>
          <p:nvSpPr>
            <p:cNvPr id="17" name="Freeform 7"/>
            <p:cNvSpPr/>
            <p:nvPr/>
          </p:nvSpPr>
          <p:spPr>
            <a:xfrm>
              <a:off x="4943377" y="2011002"/>
              <a:ext cx="6326347" cy="6326347"/>
            </a:xfrm>
            <a:custGeom>
              <a:avLst/>
              <a:gdLst/>
              <a:ahLst/>
              <a:cxnLst/>
              <a:rect l="l" t="t" r="r" b="b"/>
              <a:pathLst>
                <a:path w="6326347" h="6326347">
                  <a:moveTo>
                    <a:pt x="0" y="0"/>
                  </a:moveTo>
                  <a:lnTo>
                    <a:pt x="6326347" y="0"/>
                  </a:lnTo>
                  <a:lnTo>
                    <a:pt x="6326347" y="6326347"/>
                  </a:lnTo>
                  <a:lnTo>
                    <a:pt x="0" y="6326347"/>
                  </a:lnTo>
                  <a:lnTo>
                    <a:pt x="0" y="0"/>
                  </a:lnTo>
                  <a:close/>
                </a:path>
              </a:pathLst>
            </a:custGeom>
            <a:blipFill>
              <a:blip r:embed="rId20">
                <a:alphaModFix amt="19999"/>
                <a:extLst>
                  <a:ext uri="{96DAC541-7B7A-43D3-8B79-37D633B846F1}">
                    <asvg:svgBlip xmlns="" xmlns:asvg="http://schemas.microsoft.com/office/drawing/2016/SVG/main" r:embed="rId21"/>
                  </a:ext>
                </a:extLst>
              </a:blip>
              <a:stretch>
                <a:fillRect/>
              </a:stretch>
            </a:blipFill>
          </p:spPr>
        </p:sp>
      </p:grpSp>
      <p:pic>
        <p:nvPicPr>
          <p:cNvPr id="12" name="NHẠC NỀN RAP IQ . TẢI VỀ MP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109497" y="6286500"/>
            <a:ext cx="890587" cy="571500"/>
          </a:xfrm>
          <a:prstGeom prst="rect">
            <a:avLst/>
          </a:prstGeom>
        </p:spPr>
      </p:pic>
    </p:spTree>
    <p:extLst>
      <p:ext uri="{BB962C8B-B14F-4D97-AF65-F5344CB8AC3E}">
        <p14:creationId xmlns:p14="http://schemas.microsoft.com/office/powerpoint/2010/main" val="73822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1)">
                                      <p:cBhvr>
                                        <p:cTn id="10" dur="2000"/>
                                        <p:tgtEl>
                                          <p:spTgt spid="1026"/>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par>
                                <p:cTn id="17" presetID="21"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par>
                                <p:cTn id="20" presetID="21"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par>
                                <p:cTn id="23" presetID="21"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par>
                                <p:cTn id="26" presetID="21"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par>
                                <p:cTn id="29" presetID="21"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2000"/>
                                        <p:tgtEl>
                                          <p:spTgt spid="10"/>
                                        </p:tgtEl>
                                      </p:cBhvr>
                                    </p:animEffect>
                                  </p:childTnLst>
                                </p:cTn>
                              </p:par>
                              <p:par>
                                <p:cTn id="32" presetID="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2"/>
                                        </p:tgtEl>
                                      </p:cBhvr>
                                    </p:cmd>
                                  </p:childTnLst>
                                </p:cTn>
                              </p:par>
                            </p:childTnLst>
                          </p:cTn>
                        </p:par>
                      </p:childTnLst>
                    </p:cTn>
                  </p:par>
                </p:childTnLst>
              </p:cTn>
              <p:nextCondLst>
                <p:cond evt="onClick" delay="0">
                  <p:tgtEl>
                    <p:spTgt spid="12"/>
                  </p:tgtEl>
                </p:cond>
              </p:nextCondLst>
            </p:seq>
            <p:video>
              <p:cMediaNode vol="80000">
                <p:cTn id="41" fill="hold" display="0">
                  <p:stCondLst>
                    <p:cond delay="indefinite"/>
                  </p:stCondLst>
                </p:cTn>
                <p:tgtEl>
                  <p:spTgt spid="12"/>
                </p:tgtEl>
              </p:cMediaNode>
            </p:video>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p:cNvGrpSpPr/>
          <p:nvPr/>
        </p:nvGrpSpPr>
        <p:grpSpPr>
          <a:xfrm rot="4229437">
            <a:off x="-385614" y="-1636951"/>
            <a:ext cx="10192845" cy="9670729"/>
            <a:chOff x="-2152377" y="0"/>
            <a:chExt cx="13590459" cy="12894306"/>
          </a:xfrm>
        </p:grpSpPr>
        <p:sp>
          <p:nvSpPr>
            <p:cNvPr id="25" name="Freeform 5"/>
            <p:cNvSpPr/>
            <p:nvPr/>
          </p:nvSpPr>
          <p:spPr>
            <a:xfrm>
              <a:off x="-2152377" y="5734496"/>
              <a:ext cx="7814481" cy="7159810"/>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2">
                <a:alphaModFix amt="19999"/>
                <a:extLst>
                  <a:ext uri="{96DAC541-7B7A-43D3-8B79-37D633B846F1}">
                    <asvg:svgBlip xmlns="" xmlns:asvg="http://schemas.microsoft.com/office/drawing/2016/SVG/main" r:embed="rId7"/>
                  </a:ext>
                </a:extLst>
              </a:blip>
              <a:stretch>
                <a:fillRect/>
              </a:stretch>
            </a:blipFill>
          </p:spPr>
        </p:sp>
        <p:sp>
          <p:nvSpPr>
            <p:cNvPr id="26" name="Freeform 6"/>
            <p:cNvSpPr/>
            <p:nvPr/>
          </p:nvSpPr>
          <p:spPr>
            <a:xfrm>
              <a:off x="3323274" y="921109"/>
              <a:ext cx="6326348" cy="6326347"/>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8">
                <a:alphaModFix amt="19999"/>
                <a:extLst>
                  <a:ext uri="{96DAC541-7B7A-43D3-8B79-37D633B846F1}">
                    <asvg:svgBlip xmlns="" xmlns:asvg="http://schemas.microsoft.com/office/drawing/2016/SVG/main" r:embed="rId3"/>
                  </a:ext>
                </a:extLst>
              </a:blip>
              <a:stretch>
                <a:fillRect/>
              </a:stretch>
            </a:blipFill>
          </p:spPr>
        </p:sp>
        <p:sp>
          <p:nvSpPr>
            <p:cNvPr id="27" name="Freeform 7"/>
            <p:cNvSpPr/>
            <p:nvPr/>
          </p:nvSpPr>
          <p:spPr>
            <a:xfrm>
              <a:off x="5111735" y="0"/>
              <a:ext cx="6326347" cy="6326347"/>
            </a:xfrm>
            <a:custGeom>
              <a:avLst/>
              <a:gdLst/>
              <a:ahLst/>
              <a:cxnLst/>
              <a:rect l="l" t="t" r="r" b="b"/>
              <a:pathLst>
                <a:path w="6326347" h="6326347">
                  <a:moveTo>
                    <a:pt x="0" y="0"/>
                  </a:moveTo>
                  <a:lnTo>
                    <a:pt x="6326347" y="0"/>
                  </a:lnTo>
                  <a:lnTo>
                    <a:pt x="6326347" y="6326347"/>
                  </a:lnTo>
                  <a:lnTo>
                    <a:pt x="0" y="6326347"/>
                  </a:lnTo>
                  <a:lnTo>
                    <a:pt x="0" y="0"/>
                  </a:lnTo>
                  <a:close/>
                </a:path>
              </a:pathLst>
            </a:custGeom>
            <a:blipFill>
              <a:blip r:embed="rId9">
                <a:alphaModFix amt="19999"/>
                <a:extLst>
                  <a:ext uri="{96DAC541-7B7A-43D3-8B79-37D633B846F1}">
                    <asvg:svgBlip xmlns="" xmlns:asvg="http://schemas.microsoft.com/office/drawing/2016/SVG/main" r:embed="rId10"/>
                  </a:ext>
                </a:extLst>
              </a:blip>
              <a:stretch>
                <a:fillRect/>
              </a:stretch>
            </a:blipFill>
          </p:spPr>
        </p:sp>
      </p:grpSp>
      <p:grpSp>
        <p:nvGrpSpPr>
          <p:cNvPr id="2" name="Group 2"/>
          <p:cNvGrpSpPr/>
          <p:nvPr/>
        </p:nvGrpSpPr>
        <p:grpSpPr>
          <a:xfrm>
            <a:off x="-1825987" y="4887959"/>
            <a:ext cx="2955063" cy="394008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5B2D"/>
            </a:solidFill>
          </p:spPr>
        </p:sp>
        <p:sp>
          <p:nvSpPr>
            <p:cNvPr id="4" name="TextBox 4"/>
            <p:cNvSpPr txBox="1"/>
            <p:nvPr/>
          </p:nvSpPr>
          <p:spPr>
            <a:xfrm>
              <a:off x="76200" y="38100"/>
              <a:ext cx="660400" cy="698500"/>
            </a:xfrm>
            <a:prstGeom prst="rect">
              <a:avLst/>
            </a:prstGeom>
          </p:spPr>
          <p:txBody>
            <a:bodyPr lIns="42333" tIns="42333" rIns="42333" bIns="42333" rtlCol="0" anchor="ctr"/>
            <a:lstStyle/>
            <a:p>
              <a:pPr algn="ctr">
                <a:lnSpc>
                  <a:spcPts val="1489"/>
                </a:lnSpc>
              </a:pPr>
              <a:endParaRPr/>
            </a:p>
          </p:txBody>
        </p:sp>
      </p:grpSp>
      <p:grpSp>
        <p:nvGrpSpPr>
          <p:cNvPr id="5" name="Group 5"/>
          <p:cNvGrpSpPr/>
          <p:nvPr/>
        </p:nvGrpSpPr>
        <p:grpSpPr>
          <a:xfrm rot="-5400000">
            <a:off x="3831856" y="2550067"/>
            <a:ext cx="554642" cy="7247959"/>
            <a:chOff x="0" y="0"/>
            <a:chExt cx="233609" cy="2808592"/>
          </a:xfrm>
        </p:grpSpPr>
        <p:sp>
          <p:nvSpPr>
            <p:cNvPr id="6" name="Freeform 6"/>
            <p:cNvSpPr/>
            <p:nvPr/>
          </p:nvSpPr>
          <p:spPr>
            <a:xfrm>
              <a:off x="0" y="0"/>
              <a:ext cx="233609" cy="2808593"/>
            </a:xfrm>
            <a:custGeom>
              <a:avLst/>
              <a:gdLst/>
              <a:ahLst/>
              <a:cxnLst/>
              <a:rect l="l" t="t" r="r" b="b"/>
              <a:pathLst>
                <a:path w="233609" h="2808593">
                  <a:moveTo>
                    <a:pt x="116804" y="0"/>
                  </a:moveTo>
                  <a:lnTo>
                    <a:pt x="116804" y="0"/>
                  </a:lnTo>
                  <a:cubicBezTo>
                    <a:pt x="181314" y="0"/>
                    <a:pt x="233609" y="52295"/>
                    <a:pt x="233609" y="116804"/>
                  </a:cubicBezTo>
                  <a:lnTo>
                    <a:pt x="233609" y="2691788"/>
                  </a:lnTo>
                  <a:cubicBezTo>
                    <a:pt x="233609" y="2756297"/>
                    <a:pt x="181314" y="2808593"/>
                    <a:pt x="116804" y="2808593"/>
                  </a:cubicBezTo>
                  <a:lnTo>
                    <a:pt x="116804" y="2808593"/>
                  </a:lnTo>
                  <a:cubicBezTo>
                    <a:pt x="52295" y="2808593"/>
                    <a:pt x="0" y="2756297"/>
                    <a:pt x="0" y="2691788"/>
                  </a:cubicBezTo>
                  <a:lnTo>
                    <a:pt x="0" y="116804"/>
                  </a:lnTo>
                  <a:cubicBezTo>
                    <a:pt x="0" y="52295"/>
                    <a:pt x="52295" y="0"/>
                    <a:pt x="116804" y="0"/>
                  </a:cubicBezTo>
                  <a:close/>
                </a:path>
              </a:pathLst>
            </a:custGeom>
            <a:solidFill>
              <a:srgbClr val="F6F6E9"/>
            </a:solidFill>
            <a:ln cap="rnd">
              <a:noFill/>
              <a:prstDash val="solid"/>
              <a:round/>
            </a:ln>
          </p:spPr>
        </p:sp>
        <p:sp>
          <p:nvSpPr>
            <p:cNvPr id="7" name="TextBox 7"/>
            <p:cNvSpPr txBox="1"/>
            <p:nvPr/>
          </p:nvSpPr>
          <p:spPr>
            <a:xfrm>
              <a:off x="0" y="-38100"/>
              <a:ext cx="233609" cy="2846692"/>
            </a:xfrm>
            <a:prstGeom prst="rect">
              <a:avLst/>
            </a:prstGeom>
          </p:spPr>
          <p:txBody>
            <a:bodyPr lIns="42333" tIns="42333" rIns="42333" bIns="42333" rtlCol="0" anchor="ctr"/>
            <a:lstStyle/>
            <a:p>
              <a:pPr algn="ctr">
                <a:lnSpc>
                  <a:spcPts val="1489"/>
                </a:lnSpc>
              </a:pPr>
              <a:endParaRPr/>
            </a:p>
          </p:txBody>
        </p:sp>
      </p:grpSp>
      <p:sp>
        <p:nvSpPr>
          <p:cNvPr id="10" name="TextBox 10"/>
          <p:cNvSpPr txBox="1"/>
          <p:nvPr/>
        </p:nvSpPr>
        <p:spPr>
          <a:xfrm rot="16200000">
            <a:off x="6385831" y="5064799"/>
            <a:ext cx="554642" cy="2218496"/>
          </a:xfrm>
          <a:prstGeom prst="rect">
            <a:avLst/>
          </a:prstGeom>
        </p:spPr>
        <p:txBody>
          <a:bodyPr lIns="42333" tIns="42333" rIns="42333" bIns="42333" rtlCol="0" anchor="ctr"/>
          <a:lstStyle/>
          <a:p>
            <a:pPr algn="ctr">
              <a:lnSpc>
                <a:spcPts val="1489"/>
              </a:lnSpc>
            </a:pPr>
            <a:endParaRPr/>
          </a:p>
        </p:txBody>
      </p:sp>
      <p:grpSp>
        <p:nvGrpSpPr>
          <p:cNvPr id="11" name="Group 11"/>
          <p:cNvGrpSpPr/>
          <p:nvPr/>
        </p:nvGrpSpPr>
        <p:grpSpPr>
          <a:xfrm rot="-5400000">
            <a:off x="8010912" y="5699281"/>
            <a:ext cx="554642" cy="949534"/>
            <a:chOff x="0" y="0"/>
            <a:chExt cx="233609" cy="533243"/>
          </a:xfrm>
        </p:grpSpPr>
        <p:sp>
          <p:nvSpPr>
            <p:cNvPr id="12" name="Freeform 12"/>
            <p:cNvSpPr/>
            <p:nvPr/>
          </p:nvSpPr>
          <p:spPr>
            <a:xfrm>
              <a:off x="0" y="0"/>
              <a:ext cx="233609" cy="533243"/>
            </a:xfrm>
            <a:custGeom>
              <a:avLst/>
              <a:gdLst/>
              <a:ahLst/>
              <a:cxnLst/>
              <a:rect l="l" t="t" r="r" b="b"/>
              <a:pathLst>
                <a:path w="233609" h="533243">
                  <a:moveTo>
                    <a:pt x="116804" y="0"/>
                  </a:moveTo>
                  <a:lnTo>
                    <a:pt x="116804" y="0"/>
                  </a:lnTo>
                  <a:cubicBezTo>
                    <a:pt x="181314" y="0"/>
                    <a:pt x="233609" y="52295"/>
                    <a:pt x="233609" y="116804"/>
                  </a:cubicBezTo>
                  <a:lnTo>
                    <a:pt x="233609" y="416438"/>
                  </a:lnTo>
                  <a:cubicBezTo>
                    <a:pt x="233609" y="480948"/>
                    <a:pt x="181314" y="533243"/>
                    <a:pt x="116804" y="533243"/>
                  </a:cubicBezTo>
                  <a:lnTo>
                    <a:pt x="116804" y="533243"/>
                  </a:lnTo>
                  <a:cubicBezTo>
                    <a:pt x="52295" y="533243"/>
                    <a:pt x="0" y="480948"/>
                    <a:pt x="0" y="416438"/>
                  </a:cubicBezTo>
                  <a:lnTo>
                    <a:pt x="0" y="116804"/>
                  </a:lnTo>
                  <a:cubicBezTo>
                    <a:pt x="0" y="52295"/>
                    <a:pt x="52295" y="0"/>
                    <a:pt x="116804" y="0"/>
                  </a:cubicBezTo>
                  <a:close/>
                </a:path>
              </a:pathLst>
            </a:custGeom>
            <a:solidFill>
              <a:srgbClr val="ED5B2D"/>
            </a:solidFill>
            <a:ln cap="rnd">
              <a:noFill/>
              <a:prstDash val="solid"/>
              <a:round/>
            </a:ln>
          </p:spPr>
        </p:sp>
        <p:sp>
          <p:nvSpPr>
            <p:cNvPr id="13" name="TextBox 13"/>
            <p:cNvSpPr txBox="1"/>
            <p:nvPr/>
          </p:nvSpPr>
          <p:spPr>
            <a:xfrm>
              <a:off x="0" y="-38100"/>
              <a:ext cx="233609" cy="571343"/>
            </a:xfrm>
            <a:prstGeom prst="rect">
              <a:avLst/>
            </a:prstGeom>
          </p:spPr>
          <p:txBody>
            <a:bodyPr lIns="42333" tIns="42333" rIns="42333" bIns="42333" rtlCol="0" anchor="ctr"/>
            <a:lstStyle/>
            <a:p>
              <a:pPr algn="ctr">
                <a:lnSpc>
                  <a:spcPts val="1489"/>
                </a:lnSpc>
              </a:pPr>
              <a:endParaRPr/>
            </a:p>
          </p:txBody>
        </p:sp>
      </p:grpSp>
      <p:sp>
        <p:nvSpPr>
          <p:cNvPr id="14" name="AutoShape 14"/>
          <p:cNvSpPr/>
          <p:nvPr/>
        </p:nvSpPr>
        <p:spPr>
          <a:xfrm>
            <a:off x="8149553" y="6178665"/>
            <a:ext cx="461047" cy="0"/>
          </a:xfrm>
          <a:prstGeom prst="line">
            <a:avLst/>
          </a:prstGeom>
          <a:ln w="28575" cap="flat">
            <a:solidFill>
              <a:srgbClr val="F6F6E9"/>
            </a:solidFill>
            <a:prstDash val="solid"/>
            <a:headEnd type="none" w="sm" len="sm"/>
            <a:tailEnd type="arrow" w="med" len="sm"/>
          </a:ln>
        </p:spPr>
      </p:sp>
      <p:grpSp>
        <p:nvGrpSpPr>
          <p:cNvPr id="16" name="Group 16"/>
          <p:cNvGrpSpPr/>
          <p:nvPr/>
        </p:nvGrpSpPr>
        <p:grpSpPr>
          <a:xfrm>
            <a:off x="5799657" y="-1735112"/>
            <a:ext cx="5277580" cy="703677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E9"/>
            </a:solidFill>
          </p:spPr>
        </p:sp>
        <p:sp>
          <p:nvSpPr>
            <p:cNvPr id="18" name="TextBox 18"/>
            <p:cNvSpPr txBox="1"/>
            <p:nvPr/>
          </p:nvSpPr>
          <p:spPr>
            <a:xfrm>
              <a:off x="76200" y="38100"/>
              <a:ext cx="660400" cy="698500"/>
            </a:xfrm>
            <a:prstGeom prst="rect">
              <a:avLst/>
            </a:prstGeom>
          </p:spPr>
          <p:txBody>
            <a:bodyPr lIns="42333" tIns="42333" rIns="42333" bIns="42333" rtlCol="0" anchor="ctr"/>
            <a:lstStyle/>
            <a:p>
              <a:pPr algn="ctr">
                <a:lnSpc>
                  <a:spcPts val="1489"/>
                </a:lnSpc>
              </a:pPr>
              <a:endParaRPr/>
            </a:p>
          </p:txBody>
        </p:sp>
      </p:grpSp>
      <p:grpSp>
        <p:nvGrpSpPr>
          <p:cNvPr id="20" name="Group 20"/>
          <p:cNvGrpSpPr/>
          <p:nvPr/>
        </p:nvGrpSpPr>
        <p:grpSpPr>
          <a:xfrm>
            <a:off x="4778094" y="-2156808"/>
            <a:ext cx="2955063" cy="394008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5B2D"/>
            </a:solidFill>
          </p:spPr>
        </p:sp>
        <p:sp>
          <p:nvSpPr>
            <p:cNvPr id="22" name="TextBox 22"/>
            <p:cNvSpPr txBox="1"/>
            <p:nvPr/>
          </p:nvSpPr>
          <p:spPr>
            <a:xfrm>
              <a:off x="76200" y="38100"/>
              <a:ext cx="660400" cy="698500"/>
            </a:xfrm>
            <a:prstGeom prst="rect">
              <a:avLst/>
            </a:prstGeom>
          </p:spPr>
          <p:txBody>
            <a:bodyPr lIns="42333" tIns="42333" rIns="42333" bIns="42333" rtlCol="0" anchor="ctr"/>
            <a:lstStyle/>
            <a:p>
              <a:pPr algn="ctr">
                <a:lnSpc>
                  <a:spcPts val="1489"/>
                </a:lnSpc>
              </a:pPr>
              <a:endParaRPr/>
            </a:p>
          </p:txBody>
        </p:sp>
      </p:grpSp>
      <p:sp>
        <p:nvSpPr>
          <p:cNvPr id="15" name="TextBox 15"/>
          <p:cNvSpPr txBox="1"/>
          <p:nvPr/>
        </p:nvSpPr>
        <p:spPr>
          <a:xfrm>
            <a:off x="228600" y="2312075"/>
            <a:ext cx="8762999" cy="2031325"/>
          </a:xfrm>
          <a:prstGeom prst="rect">
            <a:avLst/>
          </a:prstGeom>
        </p:spPr>
        <p:txBody>
          <a:bodyPr wrap="square" lIns="0" tIns="0" rIns="0" bIns="0" rtlCol="0" anchor="t">
            <a:spAutoFit/>
          </a:bodyPr>
          <a:lstStyle/>
          <a:p>
            <a:pPr algn="ctr"/>
            <a:r>
              <a:rPr lang="en-US" sz="4400" b="1" dirty="0" smtClean="0">
                <a:solidFill>
                  <a:srgbClr val="00B0F0"/>
                </a:solidFill>
              </a:rPr>
              <a:t>BÁO CÁO CHUYÊN ĐỀ </a:t>
            </a:r>
          </a:p>
          <a:p>
            <a:pPr algn="ctr"/>
            <a:r>
              <a:rPr lang="en-US" sz="4400" b="1" dirty="0" smtClean="0">
                <a:solidFill>
                  <a:srgbClr val="00B0F0"/>
                </a:solidFill>
              </a:rPr>
              <a:t>NÂNG CAO CHẤT LƯỢNG TIẾT DẠY </a:t>
            </a:r>
          </a:p>
          <a:p>
            <a:pPr algn="ctr"/>
            <a:r>
              <a:rPr lang="en-US" sz="4400" b="1" dirty="0" smtClean="0">
                <a:solidFill>
                  <a:srgbClr val="00B0F0"/>
                </a:solidFill>
              </a:rPr>
              <a:t>HOẠT ĐỘNG TRẢI NGHIỆM</a:t>
            </a:r>
            <a:endParaRPr lang="en-US" sz="8000" dirty="0">
              <a:solidFill>
                <a:srgbClr val="00B0F0"/>
              </a:solidFill>
            </a:endParaRPr>
          </a:p>
        </p:txBody>
      </p:sp>
      <p:sp>
        <p:nvSpPr>
          <p:cNvPr id="23" name="TextBox 19"/>
          <p:cNvSpPr txBox="1"/>
          <p:nvPr/>
        </p:nvSpPr>
        <p:spPr>
          <a:xfrm>
            <a:off x="108339" y="5939135"/>
            <a:ext cx="7624818" cy="461665"/>
          </a:xfrm>
          <a:prstGeom prst="rect">
            <a:avLst/>
          </a:prstGeom>
        </p:spPr>
        <p:txBody>
          <a:bodyPr wrap="square" lIns="0" tIns="0" rIns="0" bIns="0" rtlCol="0" anchor="t">
            <a:spAutoFit/>
          </a:bodyPr>
          <a:lstStyle/>
          <a:p>
            <a:pPr algn="ctr">
              <a:lnSpc>
                <a:spcPts val="3566"/>
              </a:lnSpc>
            </a:pPr>
            <a:r>
              <a:rPr lang="en-US" sz="2800" dirty="0" smtClean="0">
                <a:solidFill>
                  <a:srgbClr val="291B25"/>
                </a:solidFill>
                <a:latin typeface="Agrandir"/>
              </a:rPr>
              <a:t>   </a:t>
            </a:r>
            <a:r>
              <a:rPr lang="en-US" sz="2400" dirty="0" smtClean="0">
                <a:ln>
                  <a:solidFill>
                    <a:srgbClr val="00B0F0"/>
                  </a:solidFill>
                </a:ln>
                <a:solidFill>
                  <a:srgbClr val="00B0F0"/>
                </a:solidFill>
                <a:latin typeface="Agrandir"/>
              </a:rPr>
              <a:t>GIÁO VIÊN BÁO CÁO: ĐINH THỊ THU HOÀI</a:t>
            </a:r>
            <a:endParaRPr lang="en-US" sz="2800" dirty="0">
              <a:ln>
                <a:solidFill>
                  <a:srgbClr val="00B0F0"/>
                </a:solidFill>
              </a:ln>
              <a:solidFill>
                <a:srgbClr val="00B0F0"/>
              </a:solidFill>
              <a:latin typeface="Agrandir"/>
            </a:endParaRPr>
          </a:p>
        </p:txBody>
      </p:sp>
      <p:grpSp>
        <p:nvGrpSpPr>
          <p:cNvPr id="29" name="Group 5"/>
          <p:cNvGrpSpPr/>
          <p:nvPr/>
        </p:nvGrpSpPr>
        <p:grpSpPr>
          <a:xfrm rot="-5400000">
            <a:off x="2014428" y="-1844543"/>
            <a:ext cx="846637" cy="4680696"/>
            <a:chOff x="-122985" y="-38100"/>
            <a:chExt cx="356594" cy="2846692"/>
          </a:xfrm>
        </p:grpSpPr>
        <p:sp>
          <p:nvSpPr>
            <p:cNvPr id="31" name="TextBox 7"/>
            <p:cNvSpPr txBox="1"/>
            <p:nvPr/>
          </p:nvSpPr>
          <p:spPr>
            <a:xfrm>
              <a:off x="0" y="-38100"/>
              <a:ext cx="233609" cy="2846692"/>
            </a:xfrm>
            <a:prstGeom prst="rect">
              <a:avLst/>
            </a:prstGeom>
          </p:spPr>
          <p:txBody>
            <a:bodyPr lIns="42333" tIns="42333" rIns="42333" bIns="42333" rtlCol="0" anchor="ctr"/>
            <a:lstStyle/>
            <a:p>
              <a:pPr algn="ctr">
                <a:lnSpc>
                  <a:spcPts val="1489"/>
                </a:lnSpc>
              </a:pPr>
              <a:endParaRPr/>
            </a:p>
          </p:txBody>
        </p:sp>
        <p:sp>
          <p:nvSpPr>
            <p:cNvPr id="30" name="Freeform 6"/>
            <p:cNvSpPr/>
            <p:nvPr/>
          </p:nvSpPr>
          <p:spPr>
            <a:xfrm>
              <a:off x="-122985" y="-22072"/>
              <a:ext cx="233609" cy="2808593"/>
            </a:xfrm>
            <a:custGeom>
              <a:avLst/>
              <a:gdLst/>
              <a:ahLst/>
              <a:cxnLst/>
              <a:rect l="l" t="t" r="r" b="b"/>
              <a:pathLst>
                <a:path w="233609" h="2808593">
                  <a:moveTo>
                    <a:pt x="116804" y="0"/>
                  </a:moveTo>
                  <a:lnTo>
                    <a:pt x="116804" y="0"/>
                  </a:lnTo>
                  <a:cubicBezTo>
                    <a:pt x="181314" y="0"/>
                    <a:pt x="233609" y="52295"/>
                    <a:pt x="233609" y="116804"/>
                  </a:cubicBezTo>
                  <a:lnTo>
                    <a:pt x="233609" y="2691788"/>
                  </a:lnTo>
                  <a:cubicBezTo>
                    <a:pt x="233609" y="2756297"/>
                    <a:pt x="181314" y="2808593"/>
                    <a:pt x="116804" y="2808593"/>
                  </a:cubicBezTo>
                  <a:lnTo>
                    <a:pt x="116804" y="2808593"/>
                  </a:lnTo>
                  <a:cubicBezTo>
                    <a:pt x="52295" y="2808593"/>
                    <a:pt x="0" y="2756297"/>
                    <a:pt x="0" y="2691788"/>
                  </a:cubicBezTo>
                  <a:lnTo>
                    <a:pt x="0" y="116804"/>
                  </a:lnTo>
                  <a:cubicBezTo>
                    <a:pt x="0" y="52295"/>
                    <a:pt x="52295" y="0"/>
                    <a:pt x="116804" y="0"/>
                  </a:cubicBezTo>
                  <a:close/>
                </a:path>
              </a:pathLst>
            </a:custGeom>
            <a:solidFill>
              <a:srgbClr val="F6F6E9"/>
            </a:solidFill>
            <a:ln cap="rnd">
              <a:noFill/>
              <a:prstDash val="solid"/>
              <a:round/>
            </a:ln>
          </p:spPr>
        </p:sp>
      </p:grpSp>
      <p:sp>
        <p:nvSpPr>
          <p:cNvPr id="28" name="TextBox 19"/>
          <p:cNvSpPr txBox="1"/>
          <p:nvPr/>
        </p:nvSpPr>
        <p:spPr>
          <a:xfrm>
            <a:off x="138760" y="410969"/>
            <a:ext cx="4471339" cy="461665"/>
          </a:xfrm>
          <a:prstGeom prst="rect">
            <a:avLst/>
          </a:prstGeom>
        </p:spPr>
        <p:txBody>
          <a:bodyPr wrap="square" lIns="0" tIns="0" rIns="0" bIns="0" rtlCol="0" anchor="t">
            <a:spAutoFit/>
          </a:bodyPr>
          <a:lstStyle/>
          <a:p>
            <a:pPr algn="ctr">
              <a:lnSpc>
                <a:spcPts val="3566"/>
              </a:lnSpc>
            </a:pPr>
            <a:r>
              <a:rPr lang="en-US" sz="2400" dirty="0" smtClean="0">
                <a:ln>
                  <a:solidFill>
                    <a:srgbClr val="00B0F0"/>
                  </a:solidFill>
                </a:ln>
                <a:solidFill>
                  <a:srgbClr val="7030A0"/>
                </a:solidFill>
                <a:latin typeface="Agrandir"/>
              </a:rPr>
              <a:t>CỤM CHUYÊN </a:t>
            </a:r>
            <a:r>
              <a:rPr lang="en-US" sz="2400" dirty="0" smtClean="0">
                <a:ln>
                  <a:solidFill>
                    <a:srgbClr val="00B0F0"/>
                  </a:solidFill>
                </a:ln>
                <a:solidFill>
                  <a:srgbClr val="7030A0"/>
                </a:solidFill>
                <a:latin typeface="Agrandir"/>
              </a:rPr>
              <a:t>MÔN</a:t>
            </a:r>
            <a:r>
              <a:rPr lang="en-US" sz="2400" dirty="0" smtClean="0">
                <a:ln>
                  <a:solidFill>
                    <a:srgbClr val="00B0F0"/>
                  </a:solidFill>
                </a:ln>
                <a:solidFill>
                  <a:srgbClr val="7030A0"/>
                </a:solidFill>
                <a:latin typeface="Agrandir"/>
              </a:rPr>
              <a:t> </a:t>
            </a:r>
            <a:r>
              <a:rPr lang="en-US" sz="2400" dirty="0" smtClean="0">
                <a:ln>
                  <a:solidFill>
                    <a:srgbClr val="00B0F0"/>
                  </a:solidFill>
                </a:ln>
                <a:solidFill>
                  <a:srgbClr val="7030A0"/>
                </a:solidFill>
                <a:latin typeface="Agrandir"/>
              </a:rPr>
              <a:t>SỐ 3</a:t>
            </a:r>
            <a:endParaRPr lang="en-US" sz="2800" dirty="0">
              <a:ln>
                <a:solidFill>
                  <a:srgbClr val="00B0F0"/>
                </a:solidFill>
              </a:ln>
              <a:solidFill>
                <a:srgbClr val="7030A0"/>
              </a:solidFill>
              <a:latin typeface="Agrandir"/>
            </a:endParaRPr>
          </a:p>
        </p:txBody>
      </p:sp>
      <p:sp>
        <p:nvSpPr>
          <p:cNvPr id="32" name="Freeform 8"/>
          <p:cNvSpPr/>
          <p:nvPr/>
        </p:nvSpPr>
        <p:spPr>
          <a:xfrm rot="-2700000">
            <a:off x="-20295" y="-200315"/>
            <a:ext cx="497791" cy="663722"/>
          </a:xfrm>
          <a:custGeom>
            <a:avLst/>
            <a:gdLst/>
            <a:ahLst/>
            <a:cxnLst/>
            <a:rect l="l" t="t" r="r" b="b"/>
            <a:pathLst>
              <a:path w="829652" h="829652">
                <a:moveTo>
                  <a:pt x="0" y="0"/>
                </a:moveTo>
                <a:lnTo>
                  <a:pt x="829652" y="0"/>
                </a:lnTo>
                <a:lnTo>
                  <a:pt x="829652" y="829651"/>
                </a:lnTo>
                <a:lnTo>
                  <a:pt x="0" y="829651"/>
                </a:lnTo>
                <a:lnTo>
                  <a:pt x="0" y="0"/>
                </a:lnTo>
                <a:close/>
              </a:path>
            </a:pathLst>
          </a:custGeom>
          <a:blipFill>
            <a:blip r:embed="rId11">
              <a:extLst>
                <a:ext uri="{96DAC541-7B7A-43D3-8B79-37D633B846F1}">
                  <asvg:svgBlip xmlns="" xmlns:asvg="http://schemas.microsoft.com/office/drawing/2016/SVG/main" r:embed="rId5"/>
                </a:ext>
              </a:extLst>
            </a:blip>
            <a:stretch>
              <a:fillRect/>
            </a:stretch>
          </a:blipFill>
        </p:spPr>
      </p:sp>
      <p:grpSp>
        <p:nvGrpSpPr>
          <p:cNvPr id="33" name="Group 4"/>
          <p:cNvGrpSpPr/>
          <p:nvPr/>
        </p:nvGrpSpPr>
        <p:grpSpPr>
          <a:xfrm rot="12154033">
            <a:off x="-370315" y="-4172950"/>
            <a:ext cx="10192845" cy="10808137"/>
            <a:chOff x="-2152377" y="0"/>
            <a:chExt cx="13590459" cy="12894306"/>
          </a:xfrm>
        </p:grpSpPr>
        <p:sp>
          <p:nvSpPr>
            <p:cNvPr id="34" name="Freeform 5"/>
            <p:cNvSpPr/>
            <p:nvPr/>
          </p:nvSpPr>
          <p:spPr>
            <a:xfrm>
              <a:off x="-2152377" y="5734496"/>
              <a:ext cx="7814481" cy="7159810"/>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2">
                <a:alphaModFix amt="19999"/>
                <a:extLst>
                  <a:ext uri="{96DAC541-7B7A-43D3-8B79-37D633B846F1}">
                    <asvg:svgBlip xmlns="" xmlns:asvg="http://schemas.microsoft.com/office/drawing/2016/SVG/main" r:embed="rId12"/>
                  </a:ext>
                </a:extLst>
              </a:blip>
              <a:stretch>
                <a:fillRect/>
              </a:stretch>
            </a:blipFill>
          </p:spPr>
        </p:sp>
        <p:sp>
          <p:nvSpPr>
            <p:cNvPr id="35" name="Freeform 6"/>
            <p:cNvSpPr/>
            <p:nvPr/>
          </p:nvSpPr>
          <p:spPr>
            <a:xfrm>
              <a:off x="3323274" y="921109"/>
              <a:ext cx="6326348" cy="6326347"/>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8">
                <a:alphaModFix amt="19999"/>
                <a:extLst>
                  <a:ext uri="{96DAC541-7B7A-43D3-8B79-37D633B846F1}">
                    <asvg:svgBlip xmlns="" xmlns:asvg="http://schemas.microsoft.com/office/drawing/2016/SVG/main" r:embed="rId13"/>
                  </a:ext>
                </a:extLst>
              </a:blip>
              <a:stretch>
                <a:fillRect/>
              </a:stretch>
            </a:blipFill>
          </p:spPr>
        </p:sp>
        <p:sp>
          <p:nvSpPr>
            <p:cNvPr id="36" name="Freeform 7"/>
            <p:cNvSpPr/>
            <p:nvPr/>
          </p:nvSpPr>
          <p:spPr>
            <a:xfrm>
              <a:off x="5111735" y="0"/>
              <a:ext cx="6326347" cy="6326347"/>
            </a:xfrm>
            <a:custGeom>
              <a:avLst/>
              <a:gdLst/>
              <a:ahLst/>
              <a:cxnLst/>
              <a:rect l="l" t="t" r="r" b="b"/>
              <a:pathLst>
                <a:path w="6326347" h="6326347">
                  <a:moveTo>
                    <a:pt x="0" y="0"/>
                  </a:moveTo>
                  <a:lnTo>
                    <a:pt x="6326347" y="0"/>
                  </a:lnTo>
                  <a:lnTo>
                    <a:pt x="6326347" y="6326347"/>
                  </a:lnTo>
                  <a:lnTo>
                    <a:pt x="0" y="6326347"/>
                  </a:lnTo>
                  <a:lnTo>
                    <a:pt x="0" y="0"/>
                  </a:lnTo>
                  <a:close/>
                </a:path>
              </a:pathLst>
            </a:custGeom>
            <a:blipFill>
              <a:blip r:embed="rId9">
                <a:alphaModFix amt="19999"/>
                <a:extLst>
                  <a:ext uri="{96DAC541-7B7A-43D3-8B79-37D633B846F1}">
                    <asvg:svgBlip xmlns="" xmlns:asvg="http://schemas.microsoft.com/office/drawing/2016/SVG/main" r:embed="rId14"/>
                  </a:ext>
                </a:extLst>
              </a:blip>
              <a:stretch>
                <a:fillRect/>
              </a:stretch>
            </a:blipFill>
          </p:spPr>
        </p:sp>
      </p:grpSp>
    </p:spTree>
    <p:extLst>
      <p:ext uri="{BB962C8B-B14F-4D97-AF65-F5344CB8AC3E}">
        <p14:creationId xmlns:p14="http://schemas.microsoft.com/office/powerpoint/2010/main" val="22736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ircle(in)">
                                      <p:cBhvr>
                                        <p:cTn id="26" dur="2000"/>
                                        <p:tgtEl>
                                          <p:spTgt spid="23"/>
                                        </p:tgtEl>
                                      </p:cBhvr>
                                    </p:animEffect>
                                  </p:childTnLst>
                                </p:cTn>
                              </p:par>
                              <p:par>
                                <p:cTn id="27" presetID="21" presetClass="entr" presetSubtype="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heel(1)">
                                      <p:cBhvr>
                                        <p:cTn id="2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15240000" h="8572500">
                <a:moveTo>
                  <a:pt x="0" y="0"/>
                </a:moveTo>
                <a:lnTo>
                  <a:pt x="15240000" y="0"/>
                </a:lnTo>
                <a:lnTo>
                  <a:pt x="15240000" y="8572500"/>
                </a:lnTo>
                <a:lnTo>
                  <a:pt x="0" y="8572500"/>
                </a:lnTo>
                <a:lnTo>
                  <a:pt x="0" y="0"/>
                </a:lnTo>
                <a:close/>
              </a:path>
            </a:pathLst>
          </a:custGeom>
        </p:spPr>
        <p:style>
          <a:lnRef idx="2">
            <a:schemeClr val="accent6"/>
          </a:lnRef>
          <a:fillRef idx="1">
            <a:schemeClr val="lt1"/>
          </a:fillRef>
          <a:effectRef idx="0">
            <a:schemeClr val="accent6"/>
          </a:effectRef>
          <a:fontRef idx="minor">
            <a:schemeClr val="dk1"/>
          </a:fontRef>
        </p:style>
      </p:sp>
      <p:grpSp>
        <p:nvGrpSpPr>
          <p:cNvPr id="6" name="Group 6"/>
          <p:cNvGrpSpPr/>
          <p:nvPr/>
        </p:nvGrpSpPr>
        <p:grpSpPr>
          <a:xfrm>
            <a:off x="5133974" y="1264945"/>
            <a:ext cx="3857626" cy="5498724"/>
            <a:chOff x="24740" y="-22344"/>
            <a:chExt cx="1657912" cy="2366846"/>
          </a:xfrm>
          <a:solidFill>
            <a:srgbClr val="FFFFCC"/>
          </a:solidFill>
        </p:grpSpPr>
        <p:sp>
          <p:nvSpPr>
            <p:cNvPr id="8" name="TextBox 8"/>
            <p:cNvSpPr txBox="1"/>
            <p:nvPr/>
          </p:nvSpPr>
          <p:spPr>
            <a:xfrm>
              <a:off x="24740" y="-22344"/>
              <a:ext cx="1657912" cy="2366846"/>
            </a:xfrm>
            <a:prstGeom prst="rect">
              <a:avLst/>
            </a:prstGeom>
            <a:grpFill/>
          </p:spPr>
          <p:txBody>
            <a:bodyPr lIns="42333" tIns="42333" rIns="42333" bIns="42333" rtlCol="0" anchor="ctr"/>
            <a:lstStyle/>
            <a:p>
              <a:pPr algn="ctr">
                <a:lnSpc>
                  <a:spcPts val="1489"/>
                </a:lnSpc>
              </a:pPr>
              <a:endParaRPr/>
            </a:p>
          </p:txBody>
        </p:sp>
        <p:sp>
          <p:nvSpPr>
            <p:cNvPr id="7" name="Freeform 7"/>
            <p:cNvSpPr/>
            <p:nvPr/>
          </p:nvSpPr>
          <p:spPr>
            <a:xfrm>
              <a:off x="102506" y="18810"/>
              <a:ext cx="1580146" cy="2284537"/>
            </a:xfrm>
            <a:custGeom>
              <a:avLst/>
              <a:gdLst/>
              <a:ahLst/>
              <a:cxnLst/>
              <a:rect l="l" t="t" r="r" b="b"/>
              <a:pathLst>
                <a:path w="1657912" h="2284537">
                  <a:moveTo>
                    <a:pt x="63462" y="0"/>
                  </a:moveTo>
                  <a:lnTo>
                    <a:pt x="1594450" y="0"/>
                  </a:lnTo>
                  <a:cubicBezTo>
                    <a:pt x="1629499" y="0"/>
                    <a:pt x="1657912" y="28413"/>
                    <a:pt x="1657912" y="63462"/>
                  </a:cubicBezTo>
                  <a:lnTo>
                    <a:pt x="1657912" y="2221075"/>
                  </a:lnTo>
                  <a:cubicBezTo>
                    <a:pt x="1657912" y="2256124"/>
                    <a:pt x="1629499" y="2284537"/>
                    <a:pt x="1594450" y="2284537"/>
                  </a:cubicBezTo>
                  <a:lnTo>
                    <a:pt x="63462" y="2284537"/>
                  </a:lnTo>
                  <a:cubicBezTo>
                    <a:pt x="28413" y="2284537"/>
                    <a:pt x="0" y="2256124"/>
                    <a:pt x="0" y="2221075"/>
                  </a:cubicBezTo>
                  <a:lnTo>
                    <a:pt x="0" y="63462"/>
                  </a:lnTo>
                  <a:cubicBezTo>
                    <a:pt x="0" y="28413"/>
                    <a:pt x="28413" y="0"/>
                    <a:pt x="63462" y="0"/>
                  </a:cubicBezTo>
                  <a:close/>
                </a:path>
              </a:pathLst>
            </a:custGeom>
            <a:solidFill>
              <a:schemeClr val="accent5">
                <a:lumMod val="40000"/>
                <a:lumOff val="60000"/>
              </a:schemeClr>
            </a:solidFill>
          </p:spPr>
        </p:sp>
      </p:grpSp>
      <p:sp>
        <p:nvSpPr>
          <p:cNvPr id="10" name="TextBox 10"/>
          <p:cNvSpPr txBox="1"/>
          <p:nvPr/>
        </p:nvSpPr>
        <p:spPr>
          <a:xfrm>
            <a:off x="2328860" y="372006"/>
            <a:ext cx="4619625" cy="469424"/>
          </a:xfrm>
          <a:prstGeom prst="rect">
            <a:avLst/>
          </a:prstGeom>
        </p:spPr>
        <p:txBody>
          <a:bodyPr wrap="square" lIns="0" tIns="0" rIns="0" bIns="0" rtlCol="0" anchor="t">
            <a:spAutoFit/>
          </a:bodyPr>
          <a:lstStyle/>
          <a:p>
            <a:pPr algn="ctr">
              <a:lnSpc>
                <a:spcPts val="4039"/>
              </a:lnSpc>
            </a:pPr>
            <a:r>
              <a:rPr lang="en-US" sz="2900" b="1" dirty="0" smtClean="0">
                <a:solidFill>
                  <a:srgbClr val="0070C0"/>
                </a:solidFill>
                <a:latin typeface="Lato Bold"/>
              </a:rPr>
              <a:t>ĐỀ CƯƠNG BÁO CÁO</a:t>
            </a:r>
            <a:endParaRPr lang="en-US" sz="2900" b="1" dirty="0">
              <a:solidFill>
                <a:srgbClr val="0070C0"/>
              </a:solidFill>
              <a:latin typeface="Lato Bold"/>
            </a:endParaRPr>
          </a:p>
        </p:txBody>
      </p:sp>
      <p:grpSp>
        <p:nvGrpSpPr>
          <p:cNvPr id="47" name="Group 6"/>
          <p:cNvGrpSpPr/>
          <p:nvPr/>
        </p:nvGrpSpPr>
        <p:grpSpPr>
          <a:xfrm>
            <a:off x="152400" y="1280644"/>
            <a:ext cx="4015426" cy="5348756"/>
            <a:chOff x="-5799" y="0"/>
            <a:chExt cx="1663711" cy="2346452"/>
          </a:xfrm>
          <a:solidFill>
            <a:srgbClr val="FFFFCC"/>
          </a:solidFill>
        </p:grpSpPr>
        <p:sp>
          <p:nvSpPr>
            <p:cNvPr id="48" name="Freeform 7"/>
            <p:cNvSpPr/>
            <p:nvPr/>
          </p:nvSpPr>
          <p:spPr>
            <a:xfrm>
              <a:off x="0" y="0"/>
              <a:ext cx="1657912" cy="2284537"/>
            </a:xfrm>
            <a:custGeom>
              <a:avLst/>
              <a:gdLst/>
              <a:ahLst/>
              <a:cxnLst/>
              <a:rect l="l" t="t" r="r" b="b"/>
              <a:pathLst>
                <a:path w="1657912" h="2284537">
                  <a:moveTo>
                    <a:pt x="63462" y="0"/>
                  </a:moveTo>
                  <a:lnTo>
                    <a:pt x="1594450" y="0"/>
                  </a:lnTo>
                  <a:cubicBezTo>
                    <a:pt x="1629499" y="0"/>
                    <a:pt x="1657912" y="28413"/>
                    <a:pt x="1657912" y="63462"/>
                  </a:cubicBezTo>
                  <a:lnTo>
                    <a:pt x="1657912" y="2221075"/>
                  </a:lnTo>
                  <a:cubicBezTo>
                    <a:pt x="1657912" y="2256124"/>
                    <a:pt x="1629499" y="2284537"/>
                    <a:pt x="1594450" y="2284537"/>
                  </a:cubicBezTo>
                  <a:lnTo>
                    <a:pt x="63462" y="2284537"/>
                  </a:lnTo>
                  <a:cubicBezTo>
                    <a:pt x="28413" y="2284537"/>
                    <a:pt x="0" y="2256124"/>
                    <a:pt x="0" y="2221075"/>
                  </a:cubicBezTo>
                  <a:lnTo>
                    <a:pt x="0" y="63462"/>
                  </a:lnTo>
                  <a:cubicBezTo>
                    <a:pt x="0" y="28413"/>
                    <a:pt x="28413" y="0"/>
                    <a:pt x="63462" y="0"/>
                  </a:cubicBezTo>
                  <a:close/>
                </a:path>
              </a:pathLst>
            </a:custGeom>
            <a:grpFill/>
          </p:spPr>
        </p:sp>
        <p:sp>
          <p:nvSpPr>
            <p:cNvPr id="49" name="TextBox 8"/>
            <p:cNvSpPr txBox="1"/>
            <p:nvPr/>
          </p:nvSpPr>
          <p:spPr>
            <a:xfrm>
              <a:off x="-5799" y="78340"/>
              <a:ext cx="1580532" cy="2268112"/>
            </a:xfrm>
            <a:prstGeom prst="rect">
              <a:avLst/>
            </a:prstGeom>
            <a:solidFill>
              <a:schemeClr val="accent5">
                <a:lumMod val="40000"/>
                <a:lumOff val="60000"/>
              </a:schemeClr>
            </a:solidFill>
          </p:spPr>
          <p:txBody>
            <a:bodyPr lIns="42333" tIns="42333" rIns="42333" bIns="42333" rtlCol="0" anchor="ctr"/>
            <a:lstStyle/>
            <a:p>
              <a:pPr algn="ctr">
                <a:lnSpc>
                  <a:spcPts val="1489"/>
                </a:lnSpc>
              </a:pPr>
              <a:endParaRPr/>
            </a:p>
          </p:txBody>
        </p:sp>
      </p:grpSp>
      <p:pic>
        <p:nvPicPr>
          <p:cNvPr id="61" name="Picture 31"/>
          <p:cNvPicPr>
            <a:picLocks noChangeAspect="1"/>
          </p:cNvPicPr>
          <p:nvPr/>
        </p:nvPicPr>
        <p:blipFill>
          <a:blip r:embed="rId2"/>
          <a:stretch>
            <a:fillRect/>
          </a:stretch>
        </p:blipFill>
        <p:spPr>
          <a:xfrm>
            <a:off x="3348952" y="1777943"/>
            <a:ext cx="1289720" cy="1365820"/>
          </a:xfrm>
          <a:prstGeom prst="rect">
            <a:avLst/>
          </a:prstGeom>
        </p:spPr>
      </p:pic>
      <p:grpSp>
        <p:nvGrpSpPr>
          <p:cNvPr id="62" name="Group 54"/>
          <p:cNvGrpSpPr/>
          <p:nvPr/>
        </p:nvGrpSpPr>
        <p:grpSpPr>
          <a:xfrm>
            <a:off x="3388344" y="1756917"/>
            <a:ext cx="395264" cy="550290"/>
            <a:chOff x="0" y="0"/>
            <a:chExt cx="878364" cy="917150"/>
          </a:xfrm>
        </p:grpSpPr>
        <p:grpSp>
          <p:nvGrpSpPr>
            <p:cNvPr id="63" name="Group 55"/>
            <p:cNvGrpSpPr/>
            <p:nvPr/>
          </p:nvGrpSpPr>
          <p:grpSpPr>
            <a:xfrm rot="-10800000">
              <a:off x="0" y="301801"/>
              <a:ext cx="878364" cy="615349"/>
              <a:chOff x="0" y="0"/>
              <a:chExt cx="812800" cy="569418"/>
            </a:xfrm>
          </p:grpSpPr>
          <p:sp>
            <p:nvSpPr>
              <p:cNvPr id="67" name="Freeform 56"/>
              <p:cNvSpPr/>
              <p:nvPr/>
            </p:nvSpPr>
            <p:spPr>
              <a:xfrm>
                <a:off x="22230" y="0"/>
                <a:ext cx="768340" cy="544207"/>
              </a:xfrm>
              <a:custGeom>
                <a:avLst/>
                <a:gdLst/>
                <a:ahLst/>
                <a:cxnLst/>
                <a:rect l="l" t="t" r="r" b="b"/>
                <a:pathLst>
                  <a:path w="768340" h="544207">
                    <a:moveTo>
                      <a:pt x="412616" y="529561"/>
                    </a:moveTo>
                    <a:lnTo>
                      <a:pt x="762124" y="39857"/>
                    </a:lnTo>
                    <a:cubicBezTo>
                      <a:pt x="767609" y="32171"/>
                      <a:pt x="768340" y="22065"/>
                      <a:pt x="764018" y="13671"/>
                    </a:cubicBezTo>
                    <a:cubicBezTo>
                      <a:pt x="759696" y="5276"/>
                      <a:pt x="751045" y="0"/>
                      <a:pt x="741603" y="0"/>
                    </a:cubicBezTo>
                    <a:lnTo>
                      <a:pt x="26737" y="0"/>
                    </a:lnTo>
                    <a:cubicBezTo>
                      <a:pt x="17295" y="0"/>
                      <a:pt x="8644" y="5276"/>
                      <a:pt x="4322" y="13671"/>
                    </a:cubicBezTo>
                    <a:cubicBezTo>
                      <a:pt x="0" y="22065"/>
                      <a:pt x="731" y="32171"/>
                      <a:pt x="6216" y="39857"/>
                    </a:cubicBezTo>
                    <a:lnTo>
                      <a:pt x="355724" y="529561"/>
                    </a:lnTo>
                    <a:cubicBezTo>
                      <a:pt x="362283" y="538752"/>
                      <a:pt x="372879" y="544207"/>
                      <a:pt x="384170" y="544207"/>
                    </a:cubicBezTo>
                    <a:cubicBezTo>
                      <a:pt x="395461" y="544207"/>
                      <a:pt x="406057" y="538752"/>
                      <a:pt x="412616" y="529561"/>
                    </a:cubicBezTo>
                    <a:close/>
                  </a:path>
                </a:pathLst>
              </a:custGeom>
              <a:solidFill>
                <a:srgbClr val="717EEE"/>
              </a:solidFill>
            </p:spPr>
          </p:sp>
          <p:sp>
            <p:nvSpPr>
              <p:cNvPr id="68" name="TextBox 57"/>
              <p:cNvSpPr txBox="1"/>
              <p:nvPr/>
            </p:nvSpPr>
            <p:spPr>
              <a:xfrm>
                <a:off x="127000" y="12098"/>
                <a:ext cx="558800" cy="292947"/>
              </a:xfrm>
              <a:prstGeom prst="rect">
                <a:avLst/>
              </a:prstGeom>
            </p:spPr>
            <p:txBody>
              <a:bodyPr lIns="50800" tIns="50800" rIns="50800" bIns="50800" rtlCol="0" anchor="ctr"/>
              <a:lstStyle/>
              <a:p>
                <a:pPr algn="ctr">
                  <a:lnSpc>
                    <a:spcPts val="1254"/>
                  </a:lnSpc>
                </a:pPr>
                <a:endParaRPr/>
              </a:p>
            </p:txBody>
          </p:sp>
        </p:grpSp>
        <p:grpSp>
          <p:nvGrpSpPr>
            <p:cNvPr id="64" name="Group 58"/>
            <p:cNvGrpSpPr/>
            <p:nvPr/>
          </p:nvGrpSpPr>
          <p:grpSpPr>
            <a:xfrm>
              <a:off x="104729" y="0"/>
              <a:ext cx="668905" cy="778363"/>
              <a:chOff x="0" y="0"/>
              <a:chExt cx="698500" cy="812800"/>
            </a:xfrm>
          </p:grpSpPr>
          <p:sp>
            <p:nvSpPr>
              <p:cNvPr id="65" name="Freeform 59"/>
              <p:cNvSpPr/>
              <p:nvPr/>
            </p:nvSpPr>
            <p:spPr>
              <a:xfrm>
                <a:off x="0" y="10611"/>
                <a:ext cx="698500" cy="791578"/>
              </a:xfrm>
              <a:custGeom>
                <a:avLst/>
                <a:gdLst/>
                <a:ahLst/>
                <a:cxnLst/>
                <a:rect l="l" t="t" r="r" b="b"/>
                <a:pathLst>
                  <a:path w="698500" h="791578">
                    <a:moveTo>
                      <a:pt x="397012" y="17178"/>
                    </a:moveTo>
                    <a:lnTo>
                      <a:pt x="650738" y="164800"/>
                    </a:lnTo>
                    <a:cubicBezTo>
                      <a:pt x="680308" y="182005"/>
                      <a:pt x="698500" y="213636"/>
                      <a:pt x="698500" y="247847"/>
                    </a:cubicBezTo>
                    <a:lnTo>
                      <a:pt x="698500" y="543731"/>
                    </a:lnTo>
                    <a:cubicBezTo>
                      <a:pt x="698500" y="577942"/>
                      <a:pt x="680308" y="609573"/>
                      <a:pt x="650738" y="626778"/>
                    </a:cubicBezTo>
                    <a:lnTo>
                      <a:pt x="397012" y="774400"/>
                    </a:lnTo>
                    <a:cubicBezTo>
                      <a:pt x="367488" y="791578"/>
                      <a:pt x="331012" y="791578"/>
                      <a:pt x="301488" y="774400"/>
                    </a:cubicBezTo>
                    <a:lnTo>
                      <a:pt x="47762" y="626778"/>
                    </a:lnTo>
                    <a:cubicBezTo>
                      <a:pt x="18192" y="609573"/>
                      <a:pt x="0" y="577942"/>
                      <a:pt x="0" y="543731"/>
                    </a:cubicBezTo>
                    <a:lnTo>
                      <a:pt x="0" y="247847"/>
                    </a:lnTo>
                    <a:cubicBezTo>
                      <a:pt x="0" y="213636"/>
                      <a:pt x="18192" y="182005"/>
                      <a:pt x="47762" y="164800"/>
                    </a:cubicBezTo>
                    <a:lnTo>
                      <a:pt x="301488" y="17178"/>
                    </a:lnTo>
                    <a:cubicBezTo>
                      <a:pt x="331012" y="0"/>
                      <a:pt x="367488" y="0"/>
                      <a:pt x="397012" y="17178"/>
                    </a:cubicBezTo>
                    <a:close/>
                  </a:path>
                </a:pathLst>
              </a:custGeom>
              <a:solidFill>
                <a:srgbClr val="FFBB54">
                  <a:alpha val="74902"/>
                </a:srgbClr>
              </a:solidFill>
            </p:spPr>
          </p:sp>
          <p:sp>
            <p:nvSpPr>
              <p:cNvPr id="66" name="TextBox 60"/>
              <p:cNvSpPr txBox="1"/>
              <p:nvPr/>
            </p:nvSpPr>
            <p:spPr>
              <a:xfrm>
                <a:off x="0" y="111125"/>
                <a:ext cx="698500" cy="561975"/>
              </a:xfrm>
              <a:prstGeom prst="rect">
                <a:avLst/>
              </a:prstGeom>
            </p:spPr>
            <p:txBody>
              <a:bodyPr lIns="50800" tIns="50800" rIns="50800" bIns="50800" rtlCol="0" anchor="ctr"/>
              <a:lstStyle/>
              <a:p>
                <a:pPr algn="ctr">
                  <a:lnSpc>
                    <a:spcPts val="1254"/>
                  </a:lnSpc>
                </a:pPr>
                <a:endParaRPr/>
              </a:p>
            </p:txBody>
          </p:sp>
        </p:grpSp>
      </p:grpSp>
      <p:sp>
        <p:nvSpPr>
          <p:cNvPr id="69" name="TextBox 23"/>
          <p:cNvSpPr txBox="1"/>
          <p:nvPr/>
        </p:nvSpPr>
        <p:spPr>
          <a:xfrm>
            <a:off x="3542764" y="2074660"/>
            <a:ext cx="819418" cy="724750"/>
          </a:xfrm>
          <a:prstGeom prst="rect">
            <a:avLst/>
          </a:prstGeom>
        </p:spPr>
        <p:txBody>
          <a:bodyPr lIns="0" tIns="0" rIns="0" bIns="0" rtlCol="0" anchor="t">
            <a:spAutoFit/>
          </a:bodyPr>
          <a:lstStyle/>
          <a:p>
            <a:pPr algn="ctr">
              <a:lnSpc>
                <a:spcPts val="6162"/>
              </a:lnSpc>
            </a:pPr>
            <a:r>
              <a:rPr lang="en-US" sz="4400" b="1" dirty="0" smtClean="0">
                <a:latin typeface="League Spartan Bold"/>
              </a:rPr>
              <a:t>1</a:t>
            </a:r>
            <a:endParaRPr lang="en-US" sz="4400" b="1" dirty="0">
              <a:latin typeface="League Spartan Bold"/>
            </a:endParaRPr>
          </a:p>
        </p:txBody>
      </p:sp>
      <p:pic>
        <p:nvPicPr>
          <p:cNvPr id="70" name="Picture 39"/>
          <p:cNvPicPr>
            <a:picLocks noChangeAspect="1"/>
          </p:cNvPicPr>
          <p:nvPr/>
        </p:nvPicPr>
        <p:blipFill>
          <a:blip r:embed="rId3"/>
          <a:stretch>
            <a:fillRect/>
          </a:stretch>
        </p:blipFill>
        <p:spPr>
          <a:xfrm>
            <a:off x="3326262" y="3763130"/>
            <a:ext cx="1252422" cy="1443606"/>
          </a:xfrm>
          <a:prstGeom prst="rect">
            <a:avLst/>
          </a:prstGeom>
        </p:spPr>
      </p:pic>
      <p:grpSp>
        <p:nvGrpSpPr>
          <p:cNvPr id="71" name="Group 40"/>
          <p:cNvGrpSpPr/>
          <p:nvPr/>
        </p:nvGrpSpPr>
        <p:grpSpPr>
          <a:xfrm>
            <a:off x="3352800" y="3765839"/>
            <a:ext cx="395264" cy="520821"/>
            <a:chOff x="0" y="0"/>
            <a:chExt cx="878364" cy="868035"/>
          </a:xfrm>
        </p:grpSpPr>
        <p:grpSp>
          <p:nvGrpSpPr>
            <p:cNvPr id="72" name="Group 41"/>
            <p:cNvGrpSpPr/>
            <p:nvPr/>
          </p:nvGrpSpPr>
          <p:grpSpPr>
            <a:xfrm>
              <a:off x="50510" y="0"/>
              <a:ext cx="777343" cy="777343"/>
              <a:chOff x="0" y="0"/>
              <a:chExt cx="812800" cy="812800"/>
            </a:xfrm>
          </p:grpSpPr>
          <p:sp>
            <p:nvSpPr>
              <p:cNvPr id="76"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50D0BC"/>
              </a:solidFill>
            </p:spPr>
          </p:sp>
          <p:sp>
            <p:nvSpPr>
              <p:cNvPr id="77" name="TextBox 43"/>
              <p:cNvSpPr txBox="1"/>
              <p:nvPr/>
            </p:nvSpPr>
            <p:spPr>
              <a:xfrm>
                <a:off x="76200" y="47625"/>
                <a:ext cx="660400" cy="688975"/>
              </a:xfrm>
              <a:prstGeom prst="rect">
                <a:avLst/>
              </a:prstGeom>
            </p:spPr>
            <p:txBody>
              <a:bodyPr lIns="50800" tIns="50800" rIns="50800" bIns="50800" rtlCol="0" anchor="ctr"/>
              <a:lstStyle/>
              <a:p>
                <a:pPr algn="ctr">
                  <a:lnSpc>
                    <a:spcPts val="1254"/>
                  </a:lnSpc>
                </a:pPr>
                <a:endParaRPr/>
              </a:p>
            </p:txBody>
          </p:sp>
        </p:grpSp>
        <p:grpSp>
          <p:nvGrpSpPr>
            <p:cNvPr id="73" name="Group 44"/>
            <p:cNvGrpSpPr/>
            <p:nvPr/>
          </p:nvGrpSpPr>
          <p:grpSpPr>
            <a:xfrm rot="-10800000">
              <a:off x="0" y="252686"/>
              <a:ext cx="878364" cy="615349"/>
              <a:chOff x="0" y="0"/>
              <a:chExt cx="812800" cy="569418"/>
            </a:xfrm>
          </p:grpSpPr>
          <p:sp>
            <p:nvSpPr>
              <p:cNvPr id="74" name="Freeform 45"/>
              <p:cNvSpPr/>
              <p:nvPr/>
            </p:nvSpPr>
            <p:spPr>
              <a:xfrm>
                <a:off x="22230" y="0"/>
                <a:ext cx="768340" cy="544207"/>
              </a:xfrm>
              <a:custGeom>
                <a:avLst/>
                <a:gdLst/>
                <a:ahLst/>
                <a:cxnLst/>
                <a:rect l="l" t="t" r="r" b="b"/>
                <a:pathLst>
                  <a:path w="768340" h="544207">
                    <a:moveTo>
                      <a:pt x="412616" y="529561"/>
                    </a:moveTo>
                    <a:lnTo>
                      <a:pt x="762124" y="39857"/>
                    </a:lnTo>
                    <a:cubicBezTo>
                      <a:pt x="767609" y="32171"/>
                      <a:pt x="768340" y="22065"/>
                      <a:pt x="764018" y="13671"/>
                    </a:cubicBezTo>
                    <a:cubicBezTo>
                      <a:pt x="759696" y="5276"/>
                      <a:pt x="751045" y="0"/>
                      <a:pt x="741603" y="0"/>
                    </a:cubicBezTo>
                    <a:lnTo>
                      <a:pt x="26737" y="0"/>
                    </a:lnTo>
                    <a:cubicBezTo>
                      <a:pt x="17295" y="0"/>
                      <a:pt x="8644" y="5276"/>
                      <a:pt x="4322" y="13671"/>
                    </a:cubicBezTo>
                    <a:cubicBezTo>
                      <a:pt x="0" y="22065"/>
                      <a:pt x="731" y="32171"/>
                      <a:pt x="6216" y="39857"/>
                    </a:cubicBezTo>
                    <a:lnTo>
                      <a:pt x="355724" y="529561"/>
                    </a:lnTo>
                    <a:cubicBezTo>
                      <a:pt x="362283" y="538752"/>
                      <a:pt x="372879" y="544207"/>
                      <a:pt x="384170" y="544207"/>
                    </a:cubicBezTo>
                    <a:cubicBezTo>
                      <a:pt x="395461" y="544207"/>
                      <a:pt x="406057" y="538752"/>
                      <a:pt x="412616" y="529561"/>
                    </a:cubicBezTo>
                    <a:close/>
                  </a:path>
                </a:pathLst>
              </a:custGeom>
              <a:solidFill>
                <a:srgbClr val="717EEE">
                  <a:alpha val="74902"/>
                </a:srgbClr>
              </a:solidFill>
            </p:spPr>
          </p:sp>
          <p:sp>
            <p:nvSpPr>
              <p:cNvPr id="75" name="TextBox 46"/>
              <p:cNvSpPr txBox="1"/>
              <p:nvPr/>
            </p:nvSpPr>
            <p:spPr>
              <a:xfrm>
                <a:off x="127000" y="12098"/>
                <a:ext cx="558800" cy="292947"/>
              </a:xfrm>
              <a:prstGeom prst="rect">
                <a:avLst/>
              </a:prstGeom>
            </p:spPr>
            <p:txBody>
              <a:bodyPr lIns="50800" tIns="50800" rIns="50800" bIns="50800" rtlCol="0" anchor="ctr"/>
              <a:lstStyle/>
              <a:p>
                <a:pPr algn="ctr">
                  <a:lnSpc>
                    <a:spcPts val="1254"/>
                  </a:lnSpc>
                </a:pPr>
                <a:endParaRPr/>
              </a:p>
            </p:txBody>
          </p:sp>
        </p:grpSp>
      </p:grpSp>
      <p:sp>
        <p:nvSpPr>
          <p:cNvPr id="78" name="TextBox 23"/>
          <p:cNvSpPr txBox="1"/>
          <p:nvPr/>
        </p:nvSpPr>
        <p:spPr>
          <a:xfrm>
            <a:off x="3585976" y="4110229"/>
            <a:ext cx="819418" cy="724750"/>
          </a:xfrm>
          <a:prstGeom prst="rect">
            <a:avLst/>
          </a:prstGeom>
        </p:spPr>
        <p:txBody>
          <a:bodyPr lIns="0" tIns="0" rIns="0" bIns="0" rtlCol="0" anchor="t">
            <a:spAutoFit/>
          </a:bodyPr>
          <a:lstStyle/>
          <a:p>
            <a:pPr algn="ctr">
              <a:lnSpc>
                <a:spcPts val="6162"/>
              </a:lnSpc>
            </a:pPr>
            <a:r>
              <a:rPr lang="en-US" sz="4400" b="1" dirty="0" smtClean="0">
                <a:latin typeface="League Spartan Bold"/>
              </a:rPr>
              <a:t>2</a:t>
            </a:r>
            <a:endParaRPr lang="en-US" sz="4400" b="1" dirty="0">
              <a:latin typeface="League Spartan Bold"/>
            </a:endParaRPr>
          </a:p>
        </p:txBody>
      </p:sp>
      <p:sp>
        <p:nvSpPr>
          <p:cNvPr id="88" name="Rectangle 87"/>
          <p:cNvSpPr/>
          <p:nvPr/>
        </p:nvSpPr>
        <p:spPr>
          <a:xfrm>
            <a:off x="-171695" y="2070222"/>
            <a:ext cx="3523619" cy="523220"/>
          </a:xfrm>
          <a:prstGeom prst="rect">
            <a:avLst/>
          </a:prstGeom>
        </p:spPr>
        <p:txBody>
          <a:bodyPr wrap="square">
            <a:spAutoFit/>
          </a:bodyPr>
          <a:lstStyle/>
          <a:p>
            <a:pPr algn="ctr"/>
            <a:r>
              <a:rPr lang="en-US" b="1" dirty="0" smtClean="0">
                <a:solidFill>
                  <a:srgbClr val="FF0000"/>
                </a:solidFill>
              </a:rPr>
              <a:t> </a:t>
            </a:r>
            <a:r>
              <a:rPr lang="en-US" sz="2800" b="1" dirty="0">
                <a:solidFill>
                  <a:srgbClr val="FF0000"/>
                </a:solidFill>
                <a:effectLst>
                  <a:glow rad="139700">
                    <a:schemeClr val="accent5">
                      <a:satMod val="175000"/>
                      <a:alpha val="40000"/>
                    </a:schemeClr>
                  </a:glow>
                </a:effectLst>
              </a:rPr>
              <a:t>KHÁI </a:t>
            </a:r>
            <a:r>
              <a:rPr lang="en-US" sz="2800" b="1" dirty="0" smtClean="0">
                <a:solidFill>
                  <a:srgbClr val="FF0000"/>
                </a:solidFill>
                <a:effectLst>
                  <a:glow rad="139700">
                    <a:schemeClr val="accent5">
                      <a:satMod val="175000"/>
                      <a:alpha val="40000"/>
                    </a:schemeClr>
                  </a:glow>
                </a:effectLst>
              </a:rPr>
              <a:t>QUÁTCHUNG</a:t>
            </a:r>
            <a:endParaRPr lang="en-US" sz="3200" dirty="0">
              <a:solidFill>
                <a:srgbClr val="FF0000"/>
              </a:solidFill>
              <a:effectLst>
                <a:glow rad="139700">
                  <a:schemeClr val="accent5">
                    <a:satMod val="175000"/>
                    <a:alpha val="40000"/>
                  </a:schemeClr>
                </a:glow>
              </a:effectLst>
            </a:endParaRPr>
          </a:p>
        </p:txBody>
      </p:sp>
      <p:sp>
        <p:nvSpPr>
          <p:cNvPr id="89" name="Rectangle 88"/>
          <p:cNvSpPr/>
          <p:nvPr/>
        </p:nvSpPr>
        <p:spPr>
          <a:xfrm>
            <a:off x="64899" y="3717375"/>
            <a:ext cx="3440301" cy="1384995"/>
          </a:xfrm>
          <a:prstGeom prst="rect">
            <a:avLst/>
          </a:prstGeom>
        </p:spPr>
        <p:txBody>
          <a:bodyPr wrap="none">
            <a:spAutoFit/>
          </a:bodyPr>
          <a:lstStyle/>
          <a:p>
            <a:pPr algn="ctr"/>
            <a:r>
              <a:rPr lang="en-US" b="1" dirty="0" smtClean="0">
                <a:solidFill>
                  <a:srgbClr val="FF0000"/>
                </a:solidFill>
              </a:rPr>
              <a:t> </a:t>
            </a:r>
            <a:r>
              <a:rPr lang="en-US" sz="2800" b="1" dirty="0" smtClean="0">
                <a:solidFill>
                  <a:srgbClr val="FF0000"/>
                </a:solidFill>
                <a:effectLst>
                  <a:glow rad="139700">
                    <a:schemeClr val="accent5">
                      <a:satMod val="175000"/>
                      <a:alpha val="40000"/>
                    </a:schemeClr>
                  </a:glow>
                </a:effectLst>
              </a:rPr>
              <a:t>MỘT SỐ HÌNH THỨC, </a:t>
            </a:r>
          </a:p>
          <a:p>
            <a:pPr algn="ctr"/>
            <a:r>
              <a:rPr lang="en-US" sz="2800" b="1" dirty="0" smtClean="0">
                <a:solidFill>
                  <a:srgbClr val="FF0000"/>
                </a:solidFill>
                <a:effectLst>
                  <a:glow rad="139700">
                    <a:schemeClr val="accent5">
                      <a:satMod val="175000"/>
                      <a:alpha val="40000"/>
                    </a:schemeClr>
                  </a:glow>
                </a:effectLst>
              </a:rPr>
              <a:t>PHƯƠNG PHÁP SỬ</a:t>
            </a:r>
          </a:p>
          <a:p>
            <a:pPr algn="ctr"/>
            <a:r>
              <a:rPr lang="en-US" sz="2800" b="1" dirty="0" smtClean="0">
                <a:solidFill>
                  <a:srgbClr val="FF0000"/>
                </a:solidFill>
                <a:effectLst>
                  <a:glow rad="139700">
                    <a:schemeClr val="accent5">
                      <a:satMod val="175000"/>
                      <a:alpha val="40000"/>
                    </a:schemeClr>
                  </a:glow>
                </a:effectLst>
              </a:rPr>
              <a:t> DỤNG KHI TỔ CHỨC </a:t>
            </a:r>
          </a:p>
        </p:txBody>
      </p:sp>
      <p:sp>
        <p:nvSpPr>
          <p:cNvPr id="99" name="TextBox 23"/>
          <p:cNvSpPr txBox="1"/>
          <p:nvPr/>
        </p:nvSpPr>
        <p:spPr>
          <a:xfrm>
            <a:off x="5029200" y="2781388"/>
            <a:ext cx="819418" cy="795089"/>
          </a:xfrm>
          <a:prstGeom prst="rect">
            <a:avLst/>
          </a:prstGeom>
        </p:spPr>
        <p:txBody>
          <a:bodyPr lIns="0" tIns="0" rIns="0" bIns="0" rtlCol="0" anchor="t">
            <a:spAutoFit/>
          </a:bodyPr>
          <a:lstStyle/>
          <a:p>
            <a:pPr algn="ctr">
              <a:lnSpc>
                <a:spcPts val="6162"/>
              </a:lnSpc>
            </a:pPr>
            <a:r>
              <a:rPr lang="en-US" sz="4400" b="1" dirty="0">
                <a:latin typeface="League Spartan Bold"/>
              </a:rPr>
              <a:t>3</a:t>
            </a:r>
          </a:p>
        </p:txBody>
      </p:sp>
      <p:sp>
        <p:nvSpPr>
          <p:cNvPr id="101" name="Rectangle 100"/>
          <p:cNvSpPr/>
          <p:nvPr/>
        </p:nvSpPr>
        <p:spPr>
          <a:xfrm>
            <a:off x="5861191" y="2621340"/>
            <a:ext cx="3206609" cy="1569660"/>
          </a:xfrm>
          <a:prstGeom prst="rect">
            <a:avLst/>
          </a:prstGeom>
        </p:spPr>
        <p:txBody>
          <a:bodyPr wrap="square">
            <a:spAutoFit/>
          </a:bodyPr>
          <a:lstStyle/>
          <a:p>
            <a:pPr algn="ctr"/>
            <a:r>
              <a:rPr lang="en-US" sz="3200" b="1" dirty="0" smtClean="0">
                <a:solidFill>
                  <a:srgbClr val="FF0000"/>
                </a:solidFill>
                <a:effectLst>
                  <a:glow rad="139700">
                    <a:schemeClr val="accent5">
                      <a:satMod val="175000"/>
                      <a:alpha val="40000"/>
                    </a:schemeClr>
                  </a:glow>
                </a:effectLst>
              </a:rPr>
              <a:t>MỘT </a:t>
            </a:r>
            <a:r>
              <a:rPr lang="en-US" sz="3200" b="1" dirty="0">
                <a:solidFill>
                  <a:srgbClr val="FF0000"/>
                </a:solidFill>
                <a:effectLst>
                  <a:glow rad="139700">
                    <a:schemeClr val="accent5">
                      <a:satMod val="175000"/>
                      <a:alpha val="40000"/>
                    </a:schemeClr>
                  </a:glow>
                </a:effectLst>
              </a:rPr>
              <a:t>SỐ YÊU CẦU </a:t>
            </a:r>
          </a:p>
          <a:p>
            <a:pPr algn="ctr"/>
            <a:r>
              <a:rPr lang="en-US" sz="3200" b="1" dirty="0">
                <a:solidFill>
                  <a:srgbClr val="FF0000"/>
                </a:solidFill>
                <a:effectLst>
                  <a:glow rad="139700">
                    <a:schemeClr val="accent5">
                      <a:satMod val="175000"/>
                      <a:alpha val="40000"/>
                    </a:schemeClr>
                  </a:glow>
                </a:effectLst>
              </a:rPr>
              <a:t>KHI THIẾT KẾ</a:t>
            </a:r>
          </a:p>
          <a:p>
            <a:pPr algn="ctr"/>
            <a:endParaRPr lang="en-US" sz="3200" dirty="0">
              <a:solidFill>
                <a:srgbClr val="FF0000"/>
              </a:solidFill>
              <a:effectLst>
                <a:glow rad="139700">
                  <a:schemeClr val="accent5">
                    <a:satMod val="175000"/>
                    <a:alpha val="40000"/>
                  </a:schemeClr>
                </a:glow>
              </a:effectLst>
            </a:endParaRPr>
          </a:p>
        </p:txBody>
      </p:sp>
      <p:pic>
        <p:nvPicPr>
          <p:cNvPr id="102" name="Picture 17"/>
          <p:cNvPicPr>
            <a:picLocks noChangeAspect="1"/>
          </p:cNvPicPr>
          <p:nvPr/>
        </p:nvPicPr>
        <p:blipFill>
          <a:blip r:embed="rId4"/>
          <a:stretch>
            <a:fillRect/>
          </a:stretch>
        </p:blipFill>
        <p:spPr>
          <a:xfrm rot="10800000">
            <a:off x="4672436" y="2446805"/>
            <a:ext cx="1308106" cy="1393916"/>
          </a:xfrm>
          <a:prstGeom prst="rect">
            <a:avLst/>
          </a:prstGeom>
        </p:spPr>
      </p:pic>
      <p:grpSp>
        <p:nvGrpSpPr>
          <p:cNvPr id="80" name="Group 47"/>
          <p:cNvGrpSpPr/>
          <p:nvPr/>
        </p:nvGrpSpPr>
        <p:grpSpPr>
          <a:xfrm>
            <a:off x="5465510" y="2429067"/>
            <a:ext cx="381420" cy="681605"/>
            <a:chOff x="0" y="0"/>
            <a:chExt cx="847600" cy="1121166"/>
          </a:xfrm>
        </p:grpSpPr>
        <p:grpSp>
          <p:nvGrpSpPr>
            <p:cNvPr id="81" name="Group 48"/>
            <p:cNvGrpSpPr/>
            <p:nvPr/>
          </p:nvGrpSpPr>
          <p:grpSpPr>
            <a:xfrm>
              <a:off x="35128" y="0"/>
              <a:ext cx="777343" cy="777343"/>
              <a:chOff x="0" y="0"/>
              <a:chExt cx="812800" cy="812800"/>
            </a:xfrm>
          </p:grpSpPr>
          <p:sp>
            <p:nvSpPr>
              <p:cNvPr id="85"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7784"/>
              </a:solidFill>
            </p:spPr>
          </p:sp>
          <p:sp>
            <p:nvSpPr>
              <p:cNvPr id="86" name="TextBox 50"/>
              <p:cNvSpPr txBox="1"/>
              <p:nvPr/>
            </p:nvSpPr>
            <p:spPr>
              <a:xfrm>
                <a:off x="76200" y="47625"/>
                <a:ext cx="660400" cy="688975"/>
              </a:xfrm>
              <a:prstGeom prst="rect">
                <a:avLst/>
              </a:prstGeom>
            </p:spPr>
            <p:txBody>
              <a:bodyPr lIns="50800" tIns="50800" rIns="50800" bIns="50800" rtlCol="0" anchor="ctr"/>
              <a:lstStyle/>
              <a:p>
                <a:pPr algn="ctr">
                  <a:lnSpc>
                    <a:spcPts val="1254"/>
                  </a:lnSpc>
                </a:pPr>
                <a:endParaRPr/>
              </a:p>
            </p:txBody>
          </p:sp>
        </p:grpSp>
        <p:grpSp>
          <p:nvGrpSpPr>
            <p:cNvPr id="82" name="Group 51"/>
            <p:cNvGrpSpPr/>
            <p:nvPr/>
          </p:nvGrpSpPr>
          <p:grpSpPr>
            <a:xfrm>
              <a:off x="0" y="273566"/>
              <a:ext cx="847600" cy="847600"/>
              <a:chOff x="0" y="0"/>
              <a:chExt cx="812800" cy="812800"/>
            </a:xfrm>
          </p:grpSpPr>
          <p:sp>
            <p:nvSpPr>
              <p:cNvPr id="83" name="Freeform 52"/>
              <p:cNvSpPr/>
              <p:nvPr/>
            </p:nvSpPr>
            <p:spPr>
              <a:xfrm>
                <a:off x="16065" y="16065"/>
                <a:ext cx="780671" cy="780671"/>
              </a:xfrm>
              <a:custGeom>
                <a:avLst/>
                <a:gdLst/>
                <a:ahLst/>
                <a:cxnLst/>
                <a:rect l="l" t="t" r="r" b="b"/>
                <a:pathLst>
                  <a:path w="780671" h="780671">
                    <a:moveTo>
                      <a:pt x="426216" y="19816"/>
                    </a:moveTo>
                    <a:lnTo>
                      <a:pt x="760854" y="354454"/>
                    </a:lnTo>
                    <a:cubicBezTo>
                      <a:pt x="780670" y="374270"/>
                      <a:pt x="780670" y="406400"/>
                      <a:pt x="760854" y="426216"/>
                    </a:cubicBezTo>
                    <a:lnTo>
                      <a:pt x="426216" y="760854"/>
                    </a:lnTo>
                    <a:cubicBezTo>
                      <a:pt x="406400" y="780670"/>
                      <a:pt x="374270" y="780670"/>
                      <a:pt x="354454" y="760854"/>
                    </a:cubicBezTo>
                    <a:lnTo>
                      <a:pt x="19816" y="426216"/>
                    </a:lnTo>
                    <a:cubicBezTo>
                      <a:pt x="0" y="406400"/>
                      <a:pt x="0" y="374270"/>
                      <a:pt x="19816" y="354454"/>
                    </a:cubicBezTo>
                    <a:lnTo>
                      <a:pt x="354454" y="19816"/>
                    </a:lnTo>
                    <a:cubicBezTo>
                      <a:pt x="374270" y="0"/>
                      <a:pt x="406400" y="0"/>
                      <a:pt x="426216" y="19816"/>
                    </a:cubicBezTo>
                    <a:close/>
                  </a:path>
                </a:pathLst>
              </a:custGeom>
              <a:solidFill>
                <a:srgbClr val="FFBB54">
                  <a:alpha val="74902"/>
                </a:srgbClr>
              </a:solidFill>
            </p:spPr>
          </p:sp>
          <p:sp>
            <p:nvSpPr>
              <p:cNvPr id="84" name="TextBox 53"/>
              <p:cNvSpPr txBox="1"/>
              <p:nvPr/>
            </p:nvSpPr>
            <p:spPr>
              <a:xfrm>
                <a:off x="139700" y="111125"/>
                <a:ext cx="533400" cy="561975"/>
              </a:xfrm>
              <a:prstGeom prst="rect">
                <a:avLst/>
              </a:prstGeom>
            </p:spPr>
            <p:txBody>
              <a:bodyPr lIns="50800" tIns="50800" rIns="50800" bIns="50800" rtlCol="0" anchor="ctr"/>
              <a:lstStyle/>
              <a:p>
                <a:pPr algn="ctr">
                  <a:lnSpc>
                    <a:spcPts val="1254"/>
                  </a:lnSpc>
                </a:pPr>
                <a:endParaRPr/>
              </a:p>
            </p:txBody>
          </p:sp>
        </p:grpSp>
      </p:grpSp>
      <p:pic>
        <p:nvPicPr>
          <p:cNvPr id="110" name="Picture 31"/>
          <p:cNvPicPr>
            <a:picLocks noChangeAspect="1"/>
          </p:cNvPicPr>
          <p:nvPr/>
        </p:nvPicPr>
        <p:blipFill>
          <a:blip r:embed="rId2"/>
          <a:stretch>
            <a:fillRect/>
          </a:stretch>
        </p:blipFill>
        <p:spPr>
          <a:xfrm rot="6542292">
            <a:off x="4693091" y="4895795"/>
            <a:ext cx="1318812" cy="1304084"/>
          </a:xfrm>
          <a:prstGeom prst="rect">
            <a:avLst/>
          </a:prstGeom>
        </p:spPr>
      </p:pic>
      <p:grpSp>
        <p:nvGrpSpPr>
          <p:cNvPr id="112" name="Group 54"/>
          <p:cNvGrpSpPr/>
          <p:nvPr/>
        </p:nvGrpSpPr>
        <p:grpSpPr>
          <a:xfrm>
            <a:off x="5396096" y="4711804"/>
            <a:ext cx="395264" cy="550290"/>
            <a:chOff x="0" y="0"/>
            <a:chExt cx="878364" cy="917150"/>
          </a:xfrm>
        </p:grpSpPr>
        <p:grpSp>
          <p:nvGrpSpPr>
            <p:cNvPr id="113" name="Group 55"/>
            <p:cNvGrpSpPr/>
            <p:nvPr/>
          </p:nvGrpSpPr>
          <p:grpSpPr>
            <a:xfrm rot="-10800000">
              <a:off x="0" y="301801"/>
              <a:ext cx="878364" cy="615349"/>
              <a:chOff x="0" y="0"/>
              <a:chExt cx="812800" cy="569418"/>
            </a:xfrm>
          </p:grpSpPr>
          <p:sp>
            <p:nvSpPr>
              <p:cNvPr id="117" name="Freeform 56"/>
              <p:cNvSpPr/>
              <p:nvPr/>
            </p:nvSpPr>
            <p:spPr>
              <a:xfrm>
                <a:off x="22230" y="0"/>
                <a:ext cx="768340" cy="544207"/>
              </a:xfrm>
              <a:custGeom>
                <a:avLst/>
                <a:gdLst/>
                <a:ahLst/>
                <a:cxnLst/>
                <a:rect l="l" t="t" r="r" b="b"/>
                <a:pathLst>
                  <a:path w="768340" h="544207">
                    <a:moveTo>
                      <a:pt x="412616" y="529561"/>
                    </a:moveTo>
                    <a:lnTo>
                      <a:pt x="762124" y="39857"/>
                    </a:lnTo>
                    <a:cubicBezTo>
                      <a:pt x="767609" y="32171"/>
                      <a:pt x="768340" y="22065"/>
                      <a:pt x="764018" y="13671"/>
                    </a:cubicBezTo>
                    <a:cubicBezTo>
                      <a:pt x="759696" y="5276"/>
                      <a:pt x="751045" y="0"/>
                      <a:pt x="741603" y="0"/>
                    </a:cubicBezTo>
                    <a:lnTo>
                      <a:pt x="26737" y="0"/>
                    </a:lnTo>
                    <a:cubicBezTo>
                      <a:pt x="17295" y="0"/>
                      <a:pt x="8644" y="5276"/>
                      <a:pt x="4322" y="13671"/>
                    </a:cubicBezTo>
                    <a:cubicBezTo>
                      <a:pt x="0" y="22065"/>
                      <a:pt x="731" y="32171"/>
                      <a:pt x="6216" y="39857"/>
                    </a:cubicBezTo>
                    <a:lnTo>
                      <a:pt x="355724" y="529561"/>
                    </a:lnTo>
                    <a:cubicBezTo>
                      <a:pt x="362283" y="538752"/>
                      <a:pt x="372879" y="544207"/>
                      <a:pt x="384170" y="544207"/>
                    </a:cubicBezTo>
                    <a:cubicBezTo>
                      <a:pt x="395461" y="544207"/>
                      <a:pt x="406057" y="538752"/>
                      <a:pt x="412616" y="529561"/>
                    </a:cubicBezTo>
                    <a:close/>
                  </a:path>
                </a:pathLst>
              </a:custGeom>
              <a:solidFill>
                <a:srgbClr val="717EEE"/>
              </a:solidFill>
            </p:spPr>
          </p:sp>
          <p:sp>
            <p:nvSpPr>
              <p:cNvPr id="118" name="TextBox 57"/>
              <p:cNvSpPr txBox="1"/>
              <p:nvPr/>
            </p:nvSpPr>
            <p:spPr>
              <a:xfrm>
                <a:off x="127000" y="12098"/>
                <a:ext cx="558800" cy="292947"/>
              </a:xfrm>
              <a:prstGeom prst="rect">
                <a:avLst/>
              </a:prstGeom>
            </p:spPr>
            <p:txBody>
              <a:bodyPr lIns="50800" tIns="50800" rIns="50800" bIns="50800" rtlCol="0" anchor="ctr"/>
              <a:lstStyle/>
              <a:p>
                <a:pPr algn="ctr">
                  <a:lnSpc>
                    <a:spcPts val="1254"/>
                  </a:lnSpc>
                </a:pPr>
                <a:endParaRPr/>
              </a:p>
            </p:txBody>
          </p:sp>
        </p:grpSp>
        <p:grpSp>
          <p:nvGrpSpPr>
            <p:cNvPr id="114" name="Group 58"/>
            <p:cNvGrpSpPr/>
            <p:nvPr/>
          </p:nvGrpSpPr>
          <p:grpSpPr>
            <a:xfrm>
              <a:off x="104729" y="0"/>
              <a:ext cx="668905" cy="778363"/>
              <a:chOff x="0" y="0"/>
              <a:chExt cx="698500" cy="812800"/>
            </a:xfrm>
          </p:grpSpPr>
          <p:sp>
            <p:nvSpPr>
              <p:cNvPr id="115" name="Freeform 59"/>
              <p:cNvSpPr/>
              <p:nvPr/>
            </p:nvSpPr>
            <p:spPr>
              <a:xfrm>
                <a:off x="0" y="10611"/>
                <a:ext cx="698500" cy="791578"/>
              </a:xfrm>
              <a:custGeom>
                <a:avLst/>
                <a:gdLst/>
                <a:ahLst/>
                <a:cxnLst/>
                <a:rect l="l" t="t" r="r" b="b"/>
                <a:pathLst>
                  <a:path w="698500" h="791578">
                    <a:moveTo>
                      <a:pt x="397012" y="17178"/>
                    </a:moveTo>
                    <a:lnTo>
                      <a:pt x="650738" y="164800"/>
                    </a:lnTo>
                    <a:cubicBezTo>
                      <a:pt x="680308" y="182005"/>
                      <a:pt x="698500" y="213636"/>
                      <a:pt x="698500" y="247847"/>
                    </a:cubicBezTo>
                    <a:lnTo>
                      <a:pt x="698500" y="543731"/>
                    </a:lnTo>
                    <a:cubicBezTo>
                      <a:pt x="698500" y="577942"/>
                      <a:pt x="680308" y="609573"/>
                      <a:pt x="650738" y="626778"/>
                    </a:cubicBezTo>
                    <a:lnTo>
                      <a:pt x="397012" y="774400"/>
                    </a:lnTo>
                    <a:cubicBezTo>
                      <a:pt x="367488" y="791578"/>
                      <a:pt x="331012" y="791578"/>
                      <a:pt x="301488" y="774400"/>
                    </a:cubicBezTo>
                    <a:lnTo>
                      <a:pt x="47762" y="626778"/>
                    </a:lnTo>
                    <a:cubicBezTo>
                      <a:pt x="18192" y="609573"/>
                      <a:pt x="0" y="577942"/>
                      <a:pt x="0" y="543731"/>
                    </a:cubicBezTo>
                    <a:lnTo>
                      <a:pt x="0" y="247847"/>
                    </a:lnTo>
                    <a:cubicBezTo>
                      <a:pt x="0" y="213636"/>
                      <a:pt x="18192" y="182005"/>
                      <a:pt x="47762" y="164800"/>
                    </a:cubicBezTo>
                    <a:lnTo>
                      <a:pt x="301488" y="17178"/>
                    </a:lnTo>
                    <a:cubicBezTo>
                      <a:pt x="331012" y="0"/>
                      <a:pt x="367488" y="0"/>
                      <a:pt x="397012" y="17178"/>
                    </a:cubicBezTo>
                    <a:close/>
                  </a:path>
                </a:pathLst>
              </a:custGeom>
              <a:solidFill>
                <a:srgbClr val="FFBB54">
                  <a:alpha val="74902"/>
                </a:srgbClr>
              </a:solidFill>
            </p:spPr>
          </p:sp>
          <p:sp>
            <p:nvSpPr>
              <p:cNvPr id="116" name="TextBox 60"/>
              <p:cNvSpPr txBox="1"/>
              <p:nvPr/>
            </p:nvSpPr>
            <p:spPr>
              <a:xfrm>
                <a:off x="0" y="111125"/>
                <a:ext cx="698500" cy="561975"/>
              </a:xfrm>
              <a:prstGeom prst="rect">
                <a:avLst/>
              </a:prstGeom>
            </p:spPr>
            <p:txBody>
              <a:bodyPr lIns="50800" tIns="50800" rIns="50800" bIns="50800" rtlCol="0" anchor="ctr"/>
              <a:lstStyle/>
              <a:p>
                <a:pPr algn="ctr">
                  <a:lnSpc>
                    <a:spcPts val="1254"/>
                  </a:lnSpc>
                </a:pPr>
                <a:endParaRPr/>
              </a:p>
            </p:txBody>
          </p:sp>
        </p:grpSp>
      </p:grpSp>
      <p:sp>
        <p:nvSpPr>
          <p:cNvPr id="119" name="TextBox 23"/>
          <p:cNvSpPr txBox="1"/>
          <p:nvPr/>
        </p:nvSpPr>
        <p:spPr>
          <a:xfrm>
            <a:off x="4876637" y="5130217"/>
            <a:ext cx="819418" cy="795089"/>
          </a:xfrm>
          <a:prstGeom prst="rect">
            <a:avLst/>
          </a:prstGeom>
        </p:spPr>
        <p:txBody>
          <a:bodyPr lIns="0" tIns="0" rIns="0" bIns="0" rtlCol="0" anchor="t">
            <a:spAutoFit/>
          </a:bodyPr>
          <a:lstStyle/>
          <a:p>
            <a:pPr algn="ctr">
              <a:lnSpc>
                <a:spcPts val="6162"/>
              </a:lnSpc>
            </a:pPr>
            <a:r>
              <a:rPr lang="en-US" sz="4400" b="1" dirty="0">
                <a:latin typeface="League Spartan Bold"/>
              </a:rPr>
              <a:t>4</a:t>
            </a:r>
          </a:p>
        </p:txBody>
      </p:sp>
      <p:sp>
        <p:nvSpPr>
          <p:cNvPr id="120" name="Rectangle 119"/>
          <p:cNvSpPr/>
          <p:nvPr/>
        </p:nvSpPr>
        <p:spPr>
          <a:xfrm>
            <a:off x="5352497" y="5206736"/>
            <a:ext cx="3523619" cy="523220"/>
          </a:xfrm>
          <a:prstGeom prst="rect">
            <a:avLst/>
          </a:prstGeom>
        </p:spPr>
        <p:txBody>
          <a:bodyPr wrap="square">
            <a:spAutoFit/>
          </a:bodyPr>
          <a:lstStyle/>
          <a:p>
            <a:pPr algn="ctr"/>
            <a:r>
              <a:rPr lang="en-US" b="1" dirty="0" smtClean="0">
                <a:solidFill>
                  <a:srgbClr val="FF0000"/>
                </a:solidFill>
              </a:rPr>
              <a:t> </a:t>
            </a:r>
            <a:r>
              <a:rPr lang="en-US" sz="2800" b="1" dirty="0" smtClean="0">
                <a:solidFill>
                  <a:srgbClr val="FF0000"/>
                </a:solidFill>
                <a:effectLst>
                  <a:glow rad="139700">
                    <a:schemeClr val="accent5">
                      <a:satMod val="175000"/>
                      <a:alpha val="40000"/>
                    </a:schemeClr>
                  </a:glow>
                </a:effectLst>
              </a:rPr>
              <a:t>KẾT LUẬN</a:t>
            </a:r>
            <a:endParaRPr lang="en-US" sz="3200" dirty="0">
              <a:solidFill>
                <a:srgbClr val="FF0000"/>
              </a:solidFill>
              <a:effectLst>
                <a:glow rad="139700">
                  <a:schemeClr val="accent5">
                    <a:satMod val="175000"/>
                    <a:alpha val="40000"/>
                  </a:schemeClr>
                </a:glow>
              </a:effectLst>
            </a:endParaRPr>
          </a:p>
        </p:txBody>
      </p:sp>
      <p:grpSp>
        <p:nvGrpSpPr>
          <p:cNvPr id="121" name="Group 4"/>
          <p:cNvGrpSpPr/>
          <p:nvPr/>
        </p:nvGrpSpPr>
        <p:grpSpPr>
          <a:xfrm rot="12154033">
            <a:off x="-1029174" y="-2348426"/>
            <a:ext cx="10725887" cy="9125510"/>
            <a:chOff x="-1419114" y="214984"/>
            <a:chExt cx="16868770" cy="11670335"/>
          </a:xfrm>
        </p:grpSpPr>
        <p:sp>
          <p:nvSpPr>
            <p:cNvPr id="122" name="Freeform 5"/>
            <p:cNvSpPr/>
            <p:nvPr/>
          </p:nvSpPr>
          <p:spPr>
            <a:xfrm>
              <a:off x="-1419114" y="7279362"/>
              <a:ext cx="6666527" cy="4605957"/>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5">
                <a:alphaModFix amt="19999"/>
                <a:extLst>
                  <a:ext uri="{96DAC541-7B7A-43D3-8B79-37D633B846F1}">
                    <asvg:svgBlip xmlns="" xmlns:asvg="http://schemas.microsoft.com/office/drawing/2016/SVG/main" r:embed="rId7"/>
                  </a:ext>
                </a:extLst>
              </a:blip>
              <a:stretch>
                <a:fillRect/>
              </a:stretch>
            </a:blipFill>
          </p:spPr>
        </p:sp>
        <p:sp>
          <p:nvSpPr>
            <p:cNvPr id="123" name="Freeform 6"/>
            <p:cNvSpPr/>
            <p:nvPr/>
          </p:nvSpPr>
          <p:spPr>
            <a:xfrm>
              <a:off x="6176586" y="214984"/>
              <a:ext cx="6326348" cy="6326346"/>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8">
                <a:alphaModFix amt="19999"/>
                <a:extLst>
                  <a:ext uri="{96DAC541-7B7A-43D3-8B79-37D633B846F1}">
                    <asvg:svgBlip xmlns="" xmlns:asvg="http://schemas.microsoft.com/office/drawing/2016/SVG/main" r:embed="rId9"/>
                  </a:ext>
                </a:extLst>
              </a:blip>
              <a:stretch>
                <a:fillRect/>
              </a:stretch>
            </a:blipFill>
          </p:spPr>
        </p:sp>
        <p:sp>
          <p:nvSpPr>
            <p:cNvPr id="124" name="Freeform 7"/>
            <p:cNvSpPr/>
            <p:nvPr/>
          </p:nvSpPr>
          <p:spPr>
            <a:xfrm>
              <a:off x="9123310" y="2480254"/>
              <a:ext cx="6326346" cy="6326345"/>
            </a:xfrm>
            <a:custGeom>
              <a:avLst/>
              <a:gdLst/>
              <a:ahLst/>
              <a:cxnLst/>
              <a:rect l="l" t="t" r="r" b="b"/>
              <a:pathLst>
                <a:path w="6326347" h="6326347">
                  <a:moveTo>
                    <a:pt x="0" y="0"/>
                  </a:moveTo>
                  <a:lnTo>
                    <a:pt x="6326347" y="0"/>
                  </a:lnTo>
                  <a:lnTo>
                    <a:pt x="6326347" y="6326347"/>
                  </a:lnTo>
                  <a:lnTo>
                    <a:pt x="0" y="6326347"/>
                  </a:lnTo>
                  <a:lnTo>
                    <a:pt x="0" y="0"/>
                  </a:lnTo>
                  <a:close/>
                </a:path>
              </a:pathLst>
            </a:custGeom>
            <a:blipFill>
              <a:blip r:embed="rId10">
                <a:alphaModFix amt="19999"/>
                <a:extLst>
                  <a:ext uri="{96DAC541-7B7A-43D3-8B79-37D633B846F1}">
                    <asvg:svgBlip xmlns="" xmlns:asvg="http://schemas.microsoft.com/office/drawing/2016/SVG/main" r:embed="rId11"/>
                  </a:ext>
                </a:extLst>
              </a:blip>
              <a:stretch>
                <a:fillRect/>
              </a:stretch>
            </a:blipFill>
          </p:spPr>
        </p:sp>
      </p:grpSp>
      <p:sp>
        <p:nvSpPr>
          <p:cNvPr id="125" name="Freeform 5"/>
          <p:cNvSpPr/>
          <p:nvPr/>
        </p:nvSpPr>
        <p:spPr>
          <a:xfrm rot="12154033">
            <a:off x="2048394" y="3833240"/>
            <a:ext cx="4238863" cy="3601585"/>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5">
              <a:alphaModFix amt="19999"/>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420975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heel(1)">
                                      <p:cBhvr>
                                        <p:cTn id="24" dur="2000"/>
                                        <p:tgtEl>
                                          <p:spTgt spid="6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wheel(1)">
                                      <p:cBhvr>
                                        <p:cTn id="27" dur="2000"/>
                                        <p:tgtEl>
                                          <p:spTgt spid="69"/>
                                        </p:tgtEl>
                                      </p:cBhvr>
                                    </p:animEffect>
                                  </p:childTnLst>
                                </p:cTn>
                              </p:par>
                              <p:par>
                                <p:cTn id="28" presetID="21" presetClass="entr" presetSubtype="1"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heel(1)">
                                      <p:cBhvr>
                                        <p:cTn id="30" dur="2000"/>
                                        <p:tgtEl>
                                          <p:spTgt spid="6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heel(1)">
                                      <p:cBhvr>
                                        <p:cTn id="33" dur="2000"/>
                                        <p:tgtEl>
                                          <p:spTgt spid="8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wheel(1)">
                                      <p:cBhvr>
                                        <p:cTn id="38" dur="2000"/>
                                        <p:tgtEl>
                                          <p:spTgt spid="78"/>
                                        </p:tgtEl>
                                      </p:cBhvr>
                                    </p:animEffect>
                                  </p:childTnLst>
                                </p:cTn>
                              </p:par>
                              <p:par>
                                <p:cTn id="39" presetID="21" presetClass="entr" presetSubtype="1" fill="hold"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wheel(1)">
                                      <p:cBhvr>
                                        <p:cTn id="41" dur="2000"/>
                                        <p:tgtEl>
                                          <p:spTgt spid="71"/>
                                        </p:tgtEl>
                                      </p:cBhvr>
                                    </p:animEffect>
                                  </p:childTnLst>
                                </p:cTn>
                              </p:par>
                              <p:par>
                                <p:cTn id="42" presetID="21" presetClass="entr" presetSubtype="1" fill="hold"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wheel(1)">
                                      <p:cBhvr>
                                        <p:cTn id="44" dur="2000"/>
                                        <p:tgtEl>
                                          <p:spTgt spid="70"/>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heel(1)">
                                      <p:cBhvr>
                                        <p:cTn id="47" dur="2000"/>
                                        <p:tgtEl>
                                          <p:spTgt spid="89"/>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wheel(1)">
                                      <p:cBhvr>
                                        <p:cTn id="52" dur="2000"/>
                                        <p:tgtEl>
                                          <p:spTgt spid="99"/>
                                        </p:tgtEl>
                                      </p:cBhvr>
                                    </p:animEffect>
                                  </p:childTnLst>
                                </p:cTn>
                              </p:par>
                              <p:par>
                                <p:cTn id="53" presetID="21" presetClass="entr" presetSubtype="1" fill="hold" nodeType="with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wheel(1)">
                                      <p:cBhvr>
                                        <p:cTn id="55" dur="2000"/>
                                        <p:tgtEl>
                                          <p:spTgt spid="102"/>
                                        </p:tgtEl>
                                      </p:cBhvr>
                                    </p:animEffect>
                                  </p:childTnLst>
                                </p:cTn>
                              </p:par>
                              <p:par>
                                <p:cTn id="56" presetID="21" presetClass="entr" presetSubtype="1" fill="hold"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wheel(1)">
                                      <p:cBhvr>
                                        <p:cTn id="58" dur="2000"/>
                                        <p:tgtEl>
                                          <p:spTgt spid="80"/>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wheel(1)">
                                      <p:cBhvr>
                                        <p:cTn id="61" dur="2000"/>
                                        <p:tgtEl>
                                          <p:spTgt spid="101"/>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112"/>
                                        </p:tgtEl>
                                        <p:attrNameLst>
                                          <p:attrName>style.visibility</p:attrName>
                                        </p:attrNameLst>
                                      </p:cBhvr>
                                      <p:to>
                                        <p:strVal val="visible"/>
                                      </p:to>
                                    </p:set>
                                    <p:animEffect transition="in" filter="wheel(1)">
                                      <p:cBhvr>
                                        <p:cTn id="66" dur="2000"/>
                                        <p:tgtEl>
                                          <p:spTgt spid="112"/>
                                        </p:tgtEl>
                                      </p:cBhvr>
                                    </p:animEffect>
                                  </p:childTnLst>
                                </p:cTn>
                              </p:par>
                              <p:par>
                                <p:cTn id="67" presetID="21" presetClass="entr" presetSubtype="1" fill="hold" grpId="0" nodeType="withEffect">
                                  <p:stCondLst>
                                    <p:cond delay="0"/>
                                  </p:stCondLst>
                                  <p:childTnLst>
                                    <p:set>
                                      <p:cBhvr>
                                        <p:cTn id="68" dur="1" fill="hold">
                                          <p:stCondLst>
                                            <p:cond delay="0"/>
                                          </p:stCondLst>
                                        </p:cTn>
                                        <p:tgtEl>
                                          <p:spTgt spid="119"/>
                                        </p:tgtEl>
                                        <p:attrNameLst>
                                          <p:attrName>style.visibility</p:attrName>
                                        </p:attrNameLst>
                                      </p:cBhvr>
                                      <p:to>
                                        <p:strVal val="visible"/>
                                      </p:to>
                                    </p:set>
                                    <p:animEffect transition="in" filter="wheel(1)">
                                      <p:cBhvr>
                                        <p:cTn id="69" dur="2000"/>
                                        <p:tgtEl>
                                          <p:spTgt spid="119"/>
                                        </p:tgtEl>
                                      </p:cBhvr>
                                    </p:animEffect>
                                  </p:childTnLst>
                                </p:cTn>
                              </p:par>
                              <p:par>
                                <p:cTn id="70" presetID="21" presetClass="entr" presetSubtype="1" fill="hold" nodeType="withEffect">
                                  <p:stCondLst>
                                    <p:cond delay="0"/>
                                  </p:stCondLst>
                                  <p:childTnLst>
                                    <p:set>
                                      <p:cBhvr>
                                        <p:cTn id="71" dur="1" fill="hold">
                                          <p:stCondLst>
                                            <p:cond delay="0"/>
                                          </p:stCondLst>
                                        </p:cTn>
                                        <p:tgtEl>
                                          <p:spTgt spid="110"/>
                                        </p:tgtEl>
                                        <p:attrNameLst>
                                          <p:attrName>style.visibility</p:attrName>
                                        </p:attrNameLst>
                                      </p:cBhvr>
                                      <p:to>
                                        <p:strVal val="visible"/>
                                      </p:to>
                                    </p:set>
                                    <p:animEffect transition="in" filter="wheel(1)">
                                      <p:cBhvr>
                                        <p:cTn id="72" dur="2000"/>
                                        <p:tgtEl>
                                          <p:spTgt spid="110"/>
                                        </p:tgtEl>
                                      </p:cBhvr>
                                    </p:animEffect>
                                  </p:childTnLst>
                                </p:cTn>
                              </p:par>
                              <p:par>
                                <p:cTn id="73" presetID="21" presetClass="entr" presetSubtype="1" fill="hold" grpId="0" nodeType="withEffect">
                                  <p:stCondLst>
                                    <p:cond delay="0"/>
                                  </p:stCondLst>
                                  <p:childTnLst>
                                    <p:set>
                                      <p:cBhvr>
                                        <p:cTn id="74" dur="1" fill="hold">
                                          <p:stCondLst>
                                            <p:cond delay="0"/>
                                          </p:stCondLst>
                                        </p:cTn>
                                        <p:tgtEl>
                                          <p:spTgt spid="120"/>
                                        </p:tgtEl>
                                        <p:attrNameLst>
                                          <p:attrName>style.visibility</p:attrName>
                                        </p:attrNameLst>
                                      </p:cBhvr>
                                      <p:to>
                                        <p:strVal val="visible"/>
                                      </p:to>
                                    </p:set>
                                    <p:animEffect transition="in" filter="wheel(1)">
                                      <p:cBhvr>
                                        <p:cTn id="75" dur="2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9" grpId="0"/>
      <p:bldP spid="78" grpId="0"/>
      <p:bldP spid="88" grpId="0"/>
      <p:bldP spid="89" grpId="0"/>
      <p:bldP spid="99" grpId="0"/>
      <p:bldP spid="101" grpId="0"/>
      <p:bldP spid="119" grpId="0"/>
      <p:bldP spid="1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4" y="-304800"/>
            <a:ext cx="9162662"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2"/>
          <p:cNvSpPr/>
          <p:nvPr/>
        </p:nvSpPr>
        <p:spPr>
          <a:xfrm>
            <a:off x="-1021336" y="-1168941"/>
            <a:ext cx="2602186" cy="3469581"/>
          </a:xfrm>
          <a:custGeom>
            <a:avLst/>
            <a:gdLst/>
            <a:ahLst/>
            <a:cxnLst/>
            <a:rect l="l" t="t" r="r" b="b"/>
            <a:pathLst>
              <a:path w="4336976" h="4336976">
                <a:moveTo>
                  <a:pt x="0" y="0"/>
                </a:moveTo>
                <a:lnTo>
                  <a:pt x="4336975" y="0"/>
                </a:lnTo>
                <a:lnTo>
                  <a:pt x="4336975" y="4336976"/>
                </a:lnTo>
                <a:lnTo>
                  <a:pt x="0" y="4336976"/>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7096644" y="4261638"/>
            <a:ext cx="2602186" cy="3469581"/>
          </a:xfrm>
          <a:custGeom>
            <a:avLst/>
            <a:gdLst/>
            <a:ahLst/>
            <a:cxnLst/>
            <a:rect l="l" t="t" r="r" b="b"/>
            <a:pathLst>
              <a:path w="4336976" h="4336976">
                <a:moveTo>
                  <a:pt x="0" y="0"/>
                </a:moveTo>
                <a:lnTo>
                  <a:pt x="4336975" y="0"/>
                </a:lnTo>
                <a:lnTo>
                  <a:pt x="4336975" y="4336976"/>
                </a:lnTo>
                <a:lnTo>
                  <a:pt x="0" y="4336976"/>
                </a:lnTo>
                <a:lnTo>
                  <a:pt x="0" y="0"/>
                </a:lnTo>
                <a:close/>
              </a:path>
            </a:pathLst>
          </a:custGeom>
          <a:blipFill>
            <a:blip r:embed="rId5">
              <a:alphaModFix amt="19999"/>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rot="4229437">
            <a:off x="4239612" y="-1717220"/>
            <a:ext cx="6862850" cy="5230130"/>
            <a:chOff x="0" y="0"/>
            <a:chExt cx="11438082" cy="11622510"/>
          </a:xfrm>
        </p:grpSpPr>
        <p:sp>
          <p:nvSpPr>
            <p:cNvPr id="5" name="Freeform 5"/>
            <p:cNvSpPr/>
            <p:nvPr/>
          </p:nvSpPr>
          <p:spPr>
            <a:xfrm>
              <a:off x="0" y="5296164"/>
              <a:ext cx="6326347" cy="6326347"/>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7">
                <a:alphaModFix amt="19999"/>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2312622" y="1583148"/>
              <a:ext cx="6326347" cy="6326347"/>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5111735" y="0"/>
              <a:ext cx="6326347" cy="6326347"/>
            </a:xfrm>
            <a:custGeom>
              <a:avLst/>
              <a:gdLst/>
              <a:ahLst/>
              <a:cxnLst/>
              <a:rect l="l" t="t" r="r" b="b"/>
              <a:pathLst>
                <a:path w="6326347" h="6326347">
                  <a:moveTo>
                    <a:pt x="0" y="0"/>
                  </a:moveTo>
                  <a:lnTo>
                    <a:pt x="6326347" y="0"/>
                  </a:lnTo>
                  <a:lnTo>
                    <a:pt x="6326347" y="6326347"/>
                  </a:lnTo>
                  <a:lnTo>
                    <a:pt x="0" y="6326347"/>
                  </a:lnTo>
                  <a:lnTo>
                    <a:pt x="0" y="0"/>
                  </a:lnTo>
                  <a:close/>
                </a:path>
              </a:pathLst>
            </a:custGeom>
            <a:blipFill>
              <a:blip r:embed="rId9">
                <a:alphaModFix amt="19999"/>
                <a:extLst>
                  <a:ext uri="{96DAC541-7B7A-43D3-8B79-37D633B846F1}">
                    <asvg:svgBlip xmlns="" xmlns:asvg="http://schemas.microsoft.com/office/drawing/2016/SVG/main" r:embed="rId10"/>
                  </a:ext>
                </a:extLst>
              </a:blip>
              <a:stretch>
                <a:fillRect/>
              </a:stretch>
            </a:blipFill>
          </p:spPr>
        </p:sp>
      </p:grpSp>
      <p:sp>
        <p:nvSpPr>
          <p:cNvPr id="130" name="Freeform 130"/>
          <p:cNvSpPr/>
          <p:nvPr/>
        </p:nvSpPr>
        <p:spPr>
          <a:xfrm>
            <a:off x="-326685" y="6172200"/>
            <a:ext cx="653369" cy="476761"/>
          </a:xfrm>
          <a:custGeom>
            <a:avLst/>
            <a:gdLst/>
            <a:ahLst/>
            <a:cxnLst/>
            <a:rect l="l" t="t" r="r" b="b"/>
            <a:pathLst>
              <a:path w="1088948" h="595951">
                <a:moveTo>
                  <a:pt x="0" y="0"/>
                </a:moveTo>
                <a:lnTo>
                  <a:pt x="1088948" y="0"/>
                </a:lnTo>
                <a:lnTo>
                  <a:pt x="1088948" y="595951"/>
                </a:lnTo>
                <a:lnTo>
                  <a:pt x="0" y="595951"/>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31" name="Freeform 131"/>
          <p:cNvSpPr/>
          <p:nvPr/>
        </p:nvSpPr>
        <p:spPr>
          <a:xfrm>
            <a:off x="8863012" y="2934396"/>
            <a:ext cx="653369" cy="476761"/>
          </a:xfrm>
          <a:custGeom>
            <a:avLst/>
            <a:gdLst/>
            <a:ahLst/>
            <a:cxnLst/>
            <a:rect l="l" t="t" r="r" b="b"/>
            <a:pathLst>
              <a:path w="1088948" h="595951">
                <a:moveTo>
                  <a:pt x="0" y="0"/>
                </a:moveTo>
                <a:lnTo>
                  <a:pt x="1088948" y="0"/>
                </a:lnTo>
                <a:lnTo>
                  <a:pt x="1088948" y="595951"/>
                </a:lnTo>
                <a:lnTo>
                  <a:pt x="0" y="595951"/>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45" name="Rectangle 44"/>
          <p:cNvSpPr/>
          <p:nvPr/>
        </p:nvSpPr>
        <p:spPr>
          <a:xfrm>
            <a:off x="2362200" y="76200"/>
            <a:ext cx="4809810" cy="646331"/>
          </a:xfrm>
          <a:prstGeom prst="rect">
            <a:avLst/>
          </a:prstGeom>
        </p:spPr>
        <p:txBody>
          <a:bodyPr wrap="square">
            <a:spAutoFit/>
          </a:bodyPr>
          <a:lstStyle/>
          <a:p>
            <a:pPr algn="ctr"/>
            <a:r>
              <a:rPr lang="en-US" b="1" dirty="0" smtClean="0">
                <a:solidFill>
                  <a:srgbClr val="FF0000"/>
                </a:solidFill>
              </a:rPr>
              <a:t> </a:t>
            </a:r>
            <a:r>
              <a:rPr lang="en-US" sz="3600" b="1" dirty="0" smtClean="0">
                <a:solidFill>
                  <a:srgbClr val="FF0000"/>
                </a:solidFill>
                <a:effectLst>
                  <a:glow rad="139700">
                    <a:schemeClr val="accent5">
                      <a:satMod val="175000"/>
                      <a:alpha val="40000"/>
                    </a:schemeClr>
                  </a:glow>
                </a:effectLst>
              </a:rPr>
              <a:t>I. KHÁI QUÁT CHUNG</a:t>
            </a:r>
            <a:endParaRPr lang="en-US" sz="3200" dirty="0">
              <a:solidFill>
                <a:srgbClr val="FF0000"/>
              </a:solidFill>
              <a:effectLst>
                <a:glow rad="139700">
                  <a:schemeClr val="accent5">
                    <a:satMod val="175000"/>
                    <a:alpha val="40000"/>
                  </a:schemeClr>
                </a:glow>
              </a:effectLst>
            </a:endParaRPr>
          </a:p>
        </p:txBody>
      </p:sp>
      <p:sp>
        <p:nvSpPr>
          <p:cNvPr id="46" name="Freeform 2"/>
          <p:cNvSpPr/>
          <p:nvPr/>
        </p:nvSpPr>
        <p:spPr>
          <a:xfrm rot="-2700000">
            <a:off x="384193" y="883898"/>
            <a:ext cx="949645" cy="939949"/>
          </a:xfrm>
          <a:custGeom>
            <a:avLst/>
            <a:gdLst/>
            <a:ahLst/>
            <a:cxnLst/>
            <a:rect l="l" t="t" r="r" b="b"/>
            <a:pathLst>
              <a:path w="1269569" h="1269569">
                <a:moveTo>
                  <a:pt x="0" y="0"/>
                </a:moveTo>
                <a:lnTo>
                  <a:pt x="1269569" y="0"/>
                </a:lnTo>
                <a:lnTo>
                  <a:pt x="1269569" y="1269569"/>
                </a:lnTo>
                <a:lnTo>
                  <a:pt x="0" y="12695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109" name="Group 109"/>
          <p:cNvGrpSpPr/>
          <p:nvPr/>
        </p:nvGrpSpPr>
        <p:grpSpPr>
          <a:xfrm>
            <a:off x="39290" y="47996"/>
            <a:ext cx="523715" cy="702738"/>
            <a:chOff x="0" y="0"/>
            <a:chExt cx="878364" cy="868035"/>
          </a:xfrm>
        </p:grpSpPr>
        <p:grpSp>
          <p:nvGrpSpPr>
            <p:cNvPr id="110" name="Group 110"/>
            <p:cNvGrpSpPr/>
            <p:nvPr/>
          </p:nvGrpSpPr>
          <p:grpSpPr>
            <a:xfrm>
              <a:off x="50510" y="0"/>
              <a:ext cx="777343" cy="777343"/>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50D0BC"/>
              </a:solidFill>
            </p:spPr>
          </p:sp>
          <p:sp>
            <p:nvSpPr>
              <p:cNvPr id="112" name="TextBox 112"/>
              <p:cNvSpPr txBox="1"/>
              <p:nvPr/>
            </p:nvSpPr>
            <p:spPr>
              <a:xfrm>
                <a:off x="76200" y="47625"/>
                <a:ext cx="660400" cy="688975"/>
              </a:xfrm>
              <a:prstGeom prst="rect">
                <a:avLst/>
              </a:prstGeom>
            </p:spPr>
            <p:txBody>
              <a:bodyPr lIns="50800" tIns="50800" rIns="50800" bIns="50800" rtlCol="0" anchor="ctr"/>
              <a:lstStyle/>
              <a:p>
                <a:pPr algn="ctr">
                  <a:lnSpc>
                    <a:spcPts val="1254"/>
                  </a:lnSpc>
                </a:pPr>
                <a:endParaRPr/>
              </a:p>
            </p:txBody>
          </p:sp>
        </p:grpSp>
        <p:grpSp>
          <p:nvGrpSpPr>
            <p:cNvPr id="113" name="Group 113"/>
            <p:cNvGrpSpPr/>
            <p:nvPr/>
          </p:nvGrpSpPr>
          <p:grpSpPr>
            <a:xfrm rot="-10800000">
              <a:off x="0" y="252686"/>
              <a:ext cx="878364" cy="615349"/>
              <a:chOff x="0" y="0"/>
              <a:chExt cx="812800" cy="569418"/>
            </a:xfrm>
          </p:grpSpPr>
          <p:sp>
            <p:nvSpPr>
              <p:cNvPr id="114" name="Freeform 114"/>
              <p:cNvSpPr/>
              <p:nvPr/>
            </p:nvSpPr>
            <p:spPr>
              <a:xfrm>
                <a:off x="22230" y="0"/>
                <a:ext cx="768340" cy="544207"/>
              </a:xfrm>
              <a:custGeom>
                <a:avLst/>
                <a:gdLst/>
                <a:ahLst/>
                <a:cxnLst/>
                <a:rect l="l" t="t" r="r" b="b"/>
                <a:pathLst>
                  <a:path w="768340" h="544207">
                    <a:moveTo>
                      <a:pt x="412616" y="529561"/>
                    </a:moveTo>
                    <a:lnTo>
                      <a:pt x="762124" y="39857"/>
                    </a:lnTo>
                    <a:cubicBezTo>
                      <a:pt x="767609" y="32171"/>
                      <a:pt x="768340" y="22065"/>
                      <a:pt x="764018" y="13671"/>
                    </a:cubicBezTo>
                    <a:cubicBezTo>
                      <a:pt x="759696" y="5276"/>
                      <a:pt x="751045" y="0"/>
                      <a:pt x="741603" y="0"/>
                    </a:cubicBezTo>
                    <a:lnTo>
                      <a:pt x="26737" y="0"/>
                    </a:lnTo>
                    <a:cubicBezTo>
                      <a:pt x="17295" y="0"/>
                      <a:pt x="8644" y="5276"/>
                      <a:pt x="4322" y="13671"/>
                    </a:cubicBezTo>
                    <a:cubicBezTo>
                      <a:pt x="0" y="22065"/>
                      <a:pt x="731" y="32171"/>
                      <a:pt x="6216" y="39857"/>
                    </a:cubicBezTo>
                    <a:lnTo>
                      <a:pt x="355724" y="529561"/>
                    </a:lnTo>
                    <a:cubicBezTo>
                      <a:pt x="362283" y="538752"/>
                      <a:pt x="372879" y="544207"/>
                      <a:pt x="384170" y="544207"/>
                    </a:cubicBezTo>
                    <a:cubicBezTo>
                      <a:pt x="395461" y="544207"/>
                      <a:pt x="406057" y="538752"/>
                      <a:pt x="412616" y="529561"/>
                    </a:cubicBezTo>
                    <a:close/>
                  </a:path>
                </a:pathLst>
              </a:custGeom>
              <a:solidFill>
                <a:srgbClr val="717EEE">
                  <a:alpha val="74902"/>
                </a:srgbClr>
              </a:solidFill>
            </p:spPr>
          </p:sp>
          <p:sp>
            <p:nvSpPr>
              <p:cNvPr id="115" name="TextBox 115"/>
              <p:cNvSpPr txBox="1"/>
              <p:nvPr/>
            </p:nvSpPr>
            <p:spPr>
              <a:xfrm>
                <a:off x="127000" y="12098"/>
                <a:ext cx="558800" cy="292947"/>
              </a:xfrm>
              <a:prstGeom prst="rect">
                <a:avLst/>
              </a:prstGeom>
            </p:spPr>
            <p:txBody>
              <a:bodyPr lIns="50800" tIns="50800" rIns="50800" bIns="50800" rtlCol="0" anchor="ctr"/>
              <a:lstStyle/>
              <a:p>
                <a:pPr algn="ctr">
                  <a:lnSpc>
                    <a:spcPts val="1254"/>
                  </a:lnSpc>
                </a:pPr>
                <a:endParaRPr/>
              </a:p>
            </p:txBody>
          </p:sp>
        </p:grpSp>
      </p:grpSp>
      <p:sp>
        <p:nvSpPr>
          <p:cNvPr id="47" name="AutoShape 20"/>
          <p:cNvSpPr/>
          <p:nvPr/>
        </p:nvSpPr>
        <p:spPr>
          <a:xfrm rot="5400000">
            <a:off x="581867" y="2403493"/>
            <a:ext cx="577708" cy="0"/>
          </a:xfrm>
          <a:prstGeom prst="line">
            <a:avLst/>
          </a:prstGeom>
          <a:ln w="28575" cap="flat">
            <a:solidFill>
              <a:srgbClr val="DC2F02"/>
            </a:solidFill>
            <a:prstDash val="solid"/>
            <a:headEnd type="none" w="sm" len="sm"/>
            <a:tailEnd type="none" w="sm" len="sm"/>
          </a:ln>
        </p:spPr>
      </p:sp>
      <p:sp>
        <p:nvSpPr>
          <p:cNvPr id="48" name="Freeform 2"/>
          <p:cNvSpPr/>
          <p:nvPr/>
        </p:nvSpPr>
        <p:spPr>
          <a:xfrm rot="-2700000">
            <a:off x="415145" y="2943091"/>
            <a:ext cx="934048" cy="890057"/>
          </a:xfrm>
          <a:custGeom>
            <a:avLst/>
            <a:gdLst/>
            <a:ahLst/>
            <a:cxnLst/>
            <a:rect l="l" t="t" r="r" b="b"/>
            <a:pathLst>
              <a:path w="1269569" h="1269569">
                <a:moveTo>
                  <a:pt x="0" y="0"/>
                </a:moveTo>
                <a:lnTo>
                  <a:pt x="1269569" y="0"/>
                </a:lnTo>
                <a:lnTo>
                  <a:pt x="1269569" y="1269569"/>
                </a:lnTo>
                <a:lnTo>
                  <a:pt x="0" y="12695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116" name="Group 116"/>
          <p:cNvGrpSpPr/>
          <p:nvPr/>
        </p:nvGrpSpPr>
        <p:grpSpPr>
          <a:xfrm>
            <a:off x="59210" y="2141243"/>
            <a:ext cx="474190" cy="906757"/>
            <a:chOff x="0" y="0"/>
            <a:chExt cx="847600" cy="1121166"/>
          </a:xfrm>
        </p:grpSpPr>
        <p:grpSp>
          <p:nvGrpSpPr>
            <p:cNvPr id="117" name="Group 117"/>
            <p:cNvGrpSpPr/>
            <p:nvPr/>
          </p:nvGrpSpPr>
          <p:grpSpPr>
            <a:xfrm>
              <a:off x="35128" y="0"/>
              <a:ext cx="777343" cy="777343"/>
              <a:chOff x="0" y="0"/>
              <a:chExt cx="812800" cy="812800"/>
            </a:xfrm>
          </p:grpSpPr>
          <p:sp>
            <p:nvSpPr>
              <p:cNvPr id="118" name="Freeform 1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7784"/>
              </a:solidFill>
            </p:spPr>
          </p:sp>
          <p:sp>
            <p:nvSpPr>
              <p:cNvPr id="119" name="TextBox 119"/>
              <p:cNvSpPr txBox="1"/>
              <p:nvPr/>
            </p:nvSpPr>
            <p:spPr>
              <a:xfrm>
                <a:off x="76200" y="47625"/>
                <a:ext cx="660400" cy="688975"/>
              </a:xfrm>
              <a:prstGeom prst="rect">
                <a:avLst/>
              </a:prstGeom>
            </p:spPr>
            <p:txBody>
              <a:bodyPr lIns="50800" tIns="50800" rIns="50800" bIns="50800" rtlCol="0" anchor="ctr"/>
              <a:lstStyle/>
              <a:p>
                <a:pPr algn="ctr">
                  <a:lnSpc>
                    <a:spcPts val="1254"/>
                  </a:lnSpc>
                </a:pPr>
                <a:endParaRPr/>
              </a:p>
            </p:txBody>
          </p:sp>
        </p:grpSp>
        <p:grpSp>
          <p:nvGrpSpPr>
            <p:cNvPr id="120" name="Group 120"/>
            <p:cNvGrpSpPr/>
            <p:nvPr/>
          </p:nvGrpSpPr>
          <p:grpSpPr>
            <a:xfrm>
              <a:off x="0" y="273566"/>
              <a:ext cx="847600" cy="847600"/>
              <a:chOff x="0" y="0"/>
              <a:chExt cx="812800" cy="812800"/>
            </a:xfrm>
          </p:grpSpPr>
          <p:sp>
            <p:nvSpPr>
              <p:cNvPr id="121" name="Freeform 121"/>
              <p:cNvSpPr/>
              <p:nvPr/>
            </p:nvSpPr>
            <p:spPr>
              <a:xfrm>
                <a:off x="16065" y="16065"/>
                <a:ext cx="780671" cy="780671"/>
              </a:xfrm>
              <a:custGeom>
                <a:avLst/>
                <a:gdLst/>
                <a:ahLst/>
                <a:cxnLst/>
                <a:rect l="l" t="t" r="r" b="b"/>
                <a:pathLst>
                  <a:path w="780671" h="780671">
                    <a:moveTo>
                      <a:pt x="426216" y="19816"/>
                    </a:moveTo>
                    <a:lnTo>
                      <a:pt x="760854" y="354454"/>
                    </a:lnTo>
                    <a:cubicBezTo>
                      <a:pt x="780670" y="374270"/>
                      <a:pt x="780670" y="406400"/>
                      <a:pt x="760854" y="426216"/>
                    </a:cubicBezTo>
                    <a:lnTo>
                      <a:pt x="426216" y="760854"/>
                    </a:lnTo>
                    <a:cubicBezTo>
                      <a:pt x="406400" y="780670"/>
                      <a:pt x="374270" y="780670"/>
                      <a:pt x="354454" y="760854"/>
                    </a:cubicBezTo>
                    <a:lnTo>
                      <a:pt x="19816" y="426216"/>
                    </a:lnTo>
                    <a:cubicBezTo>
                      <a:pt x="0" y="406400"/>
                      <a:pt x="0" y="374270"/>
                      <a:pt x="19816" y="354454"/>
                    </a:cubicBezTo>
                    <a:lnTo>
                      <a:pt x="354454" y="19816"/>
                    </a:lnTo>
                    <a:cubicBezTo>
                      <a:pt x="374270" y="0"/>
                      <a:pt x="406400" y="0"/>
                      <a:pt x="426216" y="19816"/>
                    </a:cubicBezTo>
                    <a:close/>
                  </a:path>
                </a:pathLst>
              </a:custGeom>
              <a:solidFill>
                <a:srgbClr val="FFBB54">
                  <a:alpha val="74902"/>
                </a:srgbClr>
              </a:solidFill>
            </p:spPr>
          </p:sp>
          <p:sp>
            <p:nvSpPr>
              <p:cNvPr id="122" name="TextBox 122"/>
              <p:cNvSpPr txBox="1"/>
              <p:nvPr/>
            </p:nvSpPr>
            <p:spPr>
              <a:xfrm>
                <a:off x="139700" y="111125"/>
                <a:ext cx="533400" cy="561975"/>
              </a:xfrm>
              <a:prstGeom prst="rect">
                <a:avLst/>
              </a:prstGeom>
            </p:spPr>
            <p:txBody>
              <a:bodyPr lIns="50800" tIns="50800" rIns="50800" bIns="50800" rtlCol="0" anchor="ctr"/>
              <a:lstStyle/>
              <a:p>
                <a:pPr algn="ctr">
                  <a:lnSpc>
                    <a:spcPts val="1254"/>
                  </a:lnSpc>
                </a:pPr>
                <a:endParaRPr/>
              </a:p>
            </p:txBody>
          </p:sp>
        </p:grpSp>
      </p:grpSp>
      <p:sp>
        <p:nvSpPr>
          <p:cNvPr id="49" name="Freeform 2"/>
          <p:cNvSpPr/>
          <p:nvPr/>
        </p:nvSpPr>
        <p:spPr>
          <a:xfrm rot="-2700000">
            <a:off x="350759" y="4850706"/>
            <a:ext cx="976109" cy="965361"/>
          </a:xfrm>
          <a:custGeom>
            <a:avLst/>
            <a:gdLst/>
            <a:ahLst/>
            <a:cxnLst/>
            <a:rect l="l" t="t" r="r" b="b"/>
            <a:pathLst>
              <a:path w="1269569" h="1269569">
                <a:moveTo>
                  <a:pt x="0" y="0"/>
                </a:moveTo>
                <a:lnTo>
                  <a:pt x="1269569" y="0"/>
                </a:lnTo>
                <a:lnTo>
                  <a:pt x="1269569" y="1269569"/>
                </a:lnTo>
                <a:lnTo>
                  <a:pt x="0" y="12695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123" name="Group 123"/>
          <p:cNvGrpSpPr/>
          <p:nvPr/>
        </p:nvGrpSpPr>
        <p:grpSpPr>
          <a:xfrm>
            <a:off x="90316" y="4048217"/>
            <a:ext cx="565067" cy="684981"/>
            <a:chOff x="0" y="0"/>
            <a:chExt cx="878364" cy="917150"/>
          </a:xfrm>
        </p:grpSpPr>
        <p:grpSp>
          <p:nvGrpSpPr>
            <p:cNvPr id="124" name="Group 124"/>
            <p:cNvGrpSpPr/>
            <p:nvPr/>
          </p:nvGrpSpPr>
          <p:grpSpPr>
            <a:xfrm rot="-10800000">
              <a:off x="0" y="301801"/>
              <a:ext cx="878364" cy="615349"/>
              <a:chOff x="0" y="0"/>
              <a:chExt cx="812800" cy="569418"/>
            </a:xfrm>
          </p:grpSpPr>
          <p:sp>
            <p:nvSpPr>
              <p:cNvPr id="125" name="Freeform 125"/>
              <p:cNvSpPr/>
              <p:nvPr/>
            </p:nvSpPr>
            <p:spPr>
              <a:xfrm>
                <a:off x="22230" y="0"/>
                <a:ext cx="768340" cy="544207"/>
              </a:xfrm>
              <a:custGeom>
                <a:avLst/>
                <a:gdLst/>
                <a:ahLst/>
                <a:cxnLst/>
                <a:rect l="l" t="t" r="r" b="b"/>
                <a:pathLst>
                  <a:path w="768340" h="544207">
                    <a:moveTo>
                      <a:pt x="412616" y="529561"/>
                    </a:moveTo>
                    <a:lnTo>
                      <a:pt x="762124" y="39857"/>
                    </a:lnTo>
                    <a:cubicBezTo>
                      <a:pt x="767609" y="32171"/>
                      <a:pt x="768340" y="22065"/>
                      <a:pt x="764018" y="13671"/>
                    </a:cubicBezTo>
                    <a:cubicBezTo>
                      <a:pt x="759696" y="5276"/>
                      <a:pt x="751045" y="0"/>
                      <a:pt x="741603" y="0"/>
                    </a:cubicBezTo>
                    <a:lnTo>
                      <a:pt x="26737" y="0"/>
                    </a:lnTo>
                    <a:cubicBezTo>
                      <a:pt x="17295" y="0"/>
                      <a:pt x="8644" y="5276"/>
                      <a:pt x="4322" y="13671"/>
                    </a:cubicBezTo>
                    <a:cubicBezTo>
                      <a:pt x="0" y="22065"/>
                      <a:pt x="731" y="32171"/>
                      <a:pt x="6216" y="39857"/>
                    </a:cubicBezTo>
                    <a:lnTo>
                      <a:pt x="355724" y="529561"/>
                    </a:lnTo>
                    <a:cubicBezTo>
                      <a:pt x="362283" y="538752"/>
                      <a:pt x="372879" y="544207"/>
                      <a:pt x="384170" y="544207"/>
                    </a:cubicBezTo>
                    <a:cubicBezTo>
                      <a:pt x="395461" y="544207"/>
                      <a:pt x="406057" y="538752"/>
                      <a:pt x="412616" y="529561"/>
                    </a:cubicBezTo>
                    <a:close/>
                  </a:path>
                </a:pathLst>
              </a:custGeom>
              <a:solidFill>
                <a:srgbClr val="717EEE"/>
              </a:solidFill>
            </p:spPr>
          </p:sp>
          <p:sp>
            <p:nvSpPr>
              <p:cNvPr id="126" name="TextBox 126"/>
              <p:cNvSpPr txBox="1"/>
              <p:nvPr/>
            </p:nvSpPr>
            <p:spPr>
              <a:xfrm>
                <a:off x="127000" y="12098"/>
                <a:ext cx="558800" cy="292947"/>
              </a:xfrm>
              <a:prstGeom prst="rect">
                <a:avLst/>
              </a:prstGeom>
            </p:spPr>
            <p:txBody>
              <a:bodyPr lIns="50800" tIns="50800" rIns="50800" bIns="50800" rtlCol="0" anchor="ctr"/>
              <a:lstStyle/>
              <a:p>
                <a:pPr algn="ctr">
                  <a:lnSpc>
                    <a:spcPts val="1254"/>
                  </a:lnSpc>
                </a:pPr>
                <a:endParaRPr/>
              </a:p>
            </p:txBody>
          </p:sp>
        </p:grpSp>
        <p:grpSp>
          <p:nvGrpSpPr>
            <p:cNvPr id="127" name="Group 127"/>
            <p:cNvGrpSpPr/>
            <p:nvPr/>
          </p:nvGrpSpPr>
          <p:grpSpPr>
            <a:xfrm>
              <a:off x="104729" y="0"/>
              <a:ext cx="668905" cy="778363"/>
              <a:chOff x="0" y="0"/>
              <a:chExt cx="698500" cy="812800"/>
            </a:xfrm>
          </p:grpSpPr>
          <p:sp>
            <p:nvSpPr>
              <p:cNvPr id="128" name="Freeform 128"/>
              <p:cNvSpPr/>
              <p:nvPr/>
            </p:nvSpPr>
            <p:spPr>
              <a:xfrm>
                <a:off x="0" y="10611"/>
                <a:ext cx="698500" cy="791578"/>
              </a:xfrm>
              <a:custGeom>
                <a:avLst/>
                <a:gdLst/>
                <a:ahLst/>
                <a:cxnLst/>
                <a:rect l="l" t="t" r="r" b="b"/>
                <a:pathLst>
                  <a:path w="698500" h="791578">
                    <a:moveTo>
                      <a:pt x="397012" y="17178"/>
                    </a:moveTo>
                    <a:lnTo>
                      <a:pt x="650738" y="164800"/>
                    </a:lnTo>
                    <a:cubicBezTo>
                      <a:pt x="680308" y="182005"/>
                      <a:pt x="698500" y="213636"/>
                      <a:pt x="698500" y="247847"/>
                    </a:cubicBezTo>
                    <a:lnTo>
                      <a:pt x="698500" y="543731"/>
                    </a:lnTo>
                    <a:cubicBezTo>
                      <a:pt x="698500" y="577942"/>
                      <a:pt x="680308" y="609573"/>
                      <a:pt x="650738" y="626778"/>
                    </a:cubicBezTo>
                    <a:lnTo>
                      <a:pt x="397012" y="774400"/>
                    </a:lnTo>
                    <a:cubicBezTo>
                      <a:pt x="367488" y="791578"/>
                      <a:pt x="331012" y="791578"/>
                      <a:pt x="301488" y="774400"/>
                    </a:cubicBezTo>
                    <a:lnTo>
                      <a:pt x="47762" y="626778"/>
                    </a:lnTo>
                    <a:cubicBezTo>
                      <a:pt x="18192" y="609573"/>
                      <a:pt x="0" y="577942"/>
                      <a:pt x="0" y="543731"/>
                    </a:cubicBezTo>
                    <a:lnTo>
                      <a:pt x="0" y="247847"/>
                    </a:lnTo>
                    <a:cubicBezTo>
                      <a:pt x="0" y="213636"/>
                      <a:pt x="18192" y="182005"/>
                      <a:pt x="47762" y="164800"/>
                    </a:cubicBezTo>
                    <a:lnTo>
                      <a:pt x="301488" y="17178"/>
                    </a:lnTo>
                    <a:cubicBezTo>
                      <a:pt x="331012" y="0"/>
                      <a:pt x="367488" y="0"/>
                      <a:pt x="397012" y="17178"/>
                    </a:cubicBezTo>
                    <a:close/>
                  </a:path>
                </a:pathLst>
              </a:custGeom>
              <a:solidFill>
                <a:srgbClr val="FFBB54">
                  <a:alpha val="74902"/>
                </a:srgbClr>
              </a:solidFill>
            </p:spPr>
          </p:sp>
          <p:sp>
            <p:nvSpPr>
              <p:cNvPr id="129" name="TextBox 129"/>
              <p:cNvSpPr txBox="1"/>
              <p:nvPr/>
            </p:nvSpPr>
            <p:spPr>
              <a:xfrm>
                <a:off x="0" y="111125"/>
                <a:ext cx="698500" cy="561975"/>
              </a:xfrm>
              <a:prstGeom prst="rect">
                <a:avLst/>
              </a:prstGeom>
            </p:spPr>
            <p:txBody>
              <a:bodyPr lIns="50800" tIns="50800" rIns="50800" bIns="50800" rtlCol="0" anchor="ctr"/>
              <a:lstStyle/>
              <a:p>
                <a:pPr algn="ctr">
                  <a:lnSpc>
                    <a:spcPts val="1254"/>
                  </a:lnSpc>
                </a:pPr>
                <a:endParaRPr/>
              </a:p>
            </p:txBody>
          </p:sp>
        </p:grpSp>
      </p:grpSp>
      <p:sp>
        <p:nvSpPr>
          <p:cNvPr id="50" name="AutoShape 20"/>
          <p:cNvSpPr/>
          <p:nvPr/>
        </p:nvSpPr>
        <p:spPr>
          <a:xfrm rot="5400000">
            <a:off x="531283" y="6410580"/>
            <a:ext cx="577708" cy="0"/>
          </a:xfrm>
          <a:prstGeom prst="line">
            <a:avLst/>
          </a:prstGeom>
          <a:ln w="28575" cap="flat">
            <a:solidFill>
              <a:srgbClr val="DC2F02"/>
            </a:solidFill>
            <a:prstDash val="solid"/>
            <a:headEnd type="none" w="sm" len="sm"/>
            <a:tailEnd type="none" w="sm" len="sm"/>
          </a:ln>
        </p:spPr>
      </p:sp>
      <p:sp>
        <p:nvSpPr>
          <p:cNvPr id="51" name="AutoShape 20"/>
          <p:cNvSpPr/>
          <p:nvPr/>
        </p:nvSpPr>
        <p:spPr>
          <a:xfrm rot="5400000">
            <a:off x="615381" y="311382"/>
            <a:ext cx="577708" cy="0"/>
          </a:xfrm>
          <a:prstGeom prst="line">
            <a:avLst/>
          </a:prstGeom>
          <a:ln w="28575" cap="flat">
            <a:solidFill>
              <a:srgbClr val="DC2F02"/>
            </a:solidFill>
            <a:prstDash val="solid"/>
            <a:headEnd type="none" w="sm" len="sm"/>
            <a:tailEnd type="none" w="sm" len="sm"/>
          </a:ln>
        </p:spPr>
      </p:sp>
      <p:sp>
        <p:nvSpPr>
          <p:cNvPr id="52" name="AutoShape 20"/>
          <p:cNvSpPr/>
          <p:nvPr/>
        </p:nvSpPr>
        <p:spPr>
          <a:xfrm rot="5400000">
            <a:off x="531283" y="4328661"/>
            <a:ext cx="577708" cy="0"/>
          </a:xfrm>
          <a:prstGeom prst="line">
            <a:avLst/>
          </a:prstGeom>
          <a:ln w="28575" cap="flat">
            <a:solidFill>
              <a:srgbClr val="DC2F02"/>
            </a:solidFill>
            <a:prstDash val="solid"/>
            <a:headEnd type="none" w="sm" len="sm"/>
            <a:tailEnd type="none" w="sm" len="sm"/>
          </a:ln>
        </p:spPr>
      </p:sp>
      <p:sp>
        <p:nvSpPr>
          <p:cNvPr id="53" name="TextBox 11"/>
          <p:cNvSpPr txBox="1"/>
          <p:nvPr/>
        </p:nvSpPr>
        <p:spPr>
          <a:xfrm>
            <a:off x="1524000" y="1031505"/>
            <a:ext cx="2298640" cy="984885"/>
          </a:xfrm>
          <a:prstGeom prst="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algn="ctr"/>
            <a:r>
              <a:rPr lang="en-US" sz="3200" b="1" dirty="0" smtClean="0">
                <a:solidFill>
                  <a:srgbClr val="00B0F0"/>
                </a:solidFill>
              </a:rPr>
              <a:t>MỤC TIÊU,</a:t>
            </a:r>
          </a:p>
          <a:p>
            <a:pPr algn="ctr"/>
            <a:r>
              <a:rPr lang="en-US" sz="3200" b="1" dirty="0" smtClean="0">
                <a:solidFill>
                  <a:srgbClr val="00B0F0"/>
                </a:solidFill>
              </a:rPr>
              <a:t> ĐẶC ĐIỂM</a:t>
            </a:r>
            <a:endParaRPr lang="en-US" sz="3600" dirty="0">
              <a:solidFill>
                <a:srgbClr val="00B0F0"/>
              </a:solidFill>
              <a:effectLst>
                <a:glow rad="139700">
                  <a:schemeClr val="accent5">
                    <a:satMod val="175000"/>
                    <a:alpha val="40000"/>
                  </a:schemeClr>
                </a:glow>
              </a:effectLst>
            </a:endParaRPr>
          </a:p>
        </p:txBody>
      </p:sp>
      <p:sp>
        <p:nvSpPr>
          <p:cNvPr id="54" name="TextBox 23"/>
          <p:cNvSpPr txBox="1"/>
          <p:nvPr/>
        </p:nvSpPr>
        <p:spPr>
          <a:xfrm>
            <a:off x="475982" y="914400"/>
            <a:ext cx="819418" cy="724750"/>
          </a:xfrm>
          <a:prstGeom prst="rect">
            <a:avLst/>
          </a:prstGeom>
        </p:spPr>
        <p:txBody>
          <a:bodyPr lIns="0" tIns="0" rIns="0" bIns="0" rtlCol="0" anchor="t">
            <a:spAutoFit/>
          </a:bodyPr>
          <a:lstStyle/>
          <a:p>
            <a:pPr algn="ctr">
              <a:lnSpc>
                <a:spcPts val="6162"/>
              </a:lnSpc>
            </a:pPr>
            <a:r>
              <a:rPr lang="en-US" sz="4400" b="1" dirty="0" smtClean="0">
                <a:solidFill>
                  <a:schemeClr val="bg1"/>
                </a:solidFill>
                <a:latin typeface="League Spartan Bold"/>
              </a:rPr>
              <a:t>1</a:t>
            </a:r>
            <a:endParaRPr lang="en-US" sz="4400" b="1" dirty="0">
              <a:solidFill>
                <a:schemeClr val="bg1"/>
              </a:solidFill>
              <a:latin typeface="League Spartan Bold"/>
            </a:endParaRPr>
          </a:p>
        </p:txBody>
      </p:sp>
      <p:sp>
        <p:nvSpPr>
          <p:cNvPr id="55" name="TextBox 11"/>
          <p:cNvSpPr txBox="1"/>
          <p:nvPr/>
        </p:nvSpPr>
        <p:spPr>
          <a:xfrm>
            <a:off x="1549229" y="2895600"/>
            <a:ext cx="2273411" cy="984885"/>
          </a:xfrm>
          <a:prstGeom prst="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r>
              <a:rPr lang="en-US" sz="3200" b="1" dirty="0" smtClean="0">
                <a:solidFill>
                  <a:srgbClr val="00B0F0"/>
                </a:solidFill>
              </a:rPr>
              <a:t> HÌNH THỨC</a:t>
            </a:r>
          </a:p>
          <a:p>
            <a:r>
              <a:rPr lang="en-US" sz="3200" b="1" dirty="0" smtClean="0">
                <a:solidFill>
                  <a:srgbClr val="00B0F0"/>
                </a:solidFill>
              </a:rPr>
              <a:t>HOẠT ĐỘNG</a:t>
            </a:r>
          </a:p>
        </p:txBody>
      </p:sp>
      <p:sp>
        <p:nvSpPr>
          <p:cNvPr id="56" name="TextBox 23"/>
          <p:cNvSpPr txBox="1"/>
          <p:nvPr/>
        </p:nvSpPr>
        <p:spPr>
          <a:xfrm>
            <a:off x="475982" y="3025744"/>
            <a:ext cx="819418" cy="724750"/>
          </a:xfrm>
          <a:prstGeom prst="rect">
            <a:avLst/>
          </a:prstGeom>
        </p:spPr>
        <p:txBody>
          <a:bodyPr lIns="0" tIns="0" rIns="0" bIns="0" rtlCol="0" anchor="t">
            <a:spAutoFit/>
          </a:bodyPr>
          <a:lstStyle/>
          <a:p>
            <a:pPr algn="ctr">
              <a:lnSpc>
                <a:spcPts val="6162"/>
              </a:lnSpc>
            </a:pPr>
            <a:r>
              <a:rPr lang="en-US" sz="4400" b="1" dirty="0" smtClean="0">
                <a:solidFill>
                  <a:schemeClr val="bg1"/>
                </a:solidFill>
                <a:latin typeface="League Spartan Bold"/>
              </a:rPr>
              <a:t>2</a:t>
            </a:r>
            <a:endParaRPr lang="en-US" sz="4400" b="1" dirty="0">
              <a:solidFill>
                <a:schemeClr val="bg1"/>
              </a:solidFill>
              <a:latin typeface="League Spartan Bold"/>
            </a:endParaRPr>
          </a:p>
        </p:txBody>
      </p:sp>
      <p:sp>
        <p:nvSpPr>
          <p:cNvPr id="58" name="TextBox 23"/>
          <p:cNvSpPr txBox="1"/>
          <p:nvPr/>
        </p:nvSpPr>
        <p:spPr>
          <a:xfrm>
            <a:off x="385545" y="4971011"/>
            <a:ext cx="819418" cy="724750"/>
          </a:xfrm>
          <a:prstGeom prst="rect">
            <a:avLst/>
          </a:prstGeom>
        </p:spPr>
        <p:txBody>
          <a:bodyPr lIns="0" tIns="0" rIns="0" bIns="0" rtlCol="0" anchor="t">
            <a:spAutoFit/>
          </a:bodyPr>
          <a:lstStyle/>
          <a:p>
            <a:pPr algn="ctr">
              <a:lnSpc>
                <a:spcPts val="6162"/>
              </a:lnSpc>
            </a:pPr>
            <a:r>
              <a:rPr lang="en-US" sz="4400" b="1" dirty="0" smtClean="0">
                <a:solidFill>
                  <a:schemeClr val="bg1"/>
                </a:solidFill>
                <a:latin typeface="League Spartan Bold"/>
              </a:rPr>
              <a:t>3</a:t>
            </a:r>
            <a:endParaRPr lang="en-US" sz="4400" b="1" dirty="0">
              <a:solidFill>
                <a:schemeClr val="bg1"/>
              </a:solidFill>
              <a:latin typeface="League Spartan Bold"/>
            </a:endParaRPr>
          </a:p>
        </p:txBody>
      </p:sp>
      <p:sp>
        <p:nvSpPr>
          <p:cNvPr id="59" name="TextBox 11"/>
          <p:cNvSpPr txBox="1"/>
          <p:nvPr/>
        </p:nvSpPr>
        <p:spPr>
          <a:xfrm>
            <a:off x="1549229" y="4840943"/>
            <a:ext cx="2510919" cy="923330"/>
          </a:xfrm>
          <a:prstGeom prst="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r>
              <a:rPr lang="en-US" sz="3200" b="1" dirty="0" smtClean="0">
                <a:solidFill>
                  <a:srgbClr val="00B0F0"/>
                </a:solidFill>
              </a:rPr>
              <a:t> </a:t>
            </a:r>
            <a:r>
              <a:rPr lang="en-US" sz="2800" b="1" dirty="0" smtClean="0">
                <a:solidFill>
                  <a:srgbClr val="00B0F0"/>
                </a:solidFill>
              </a:rPr>
              <a:t>PHƯƠNG THỨC </a:t>
            </a:r>
          </a:p>
          <a:p>
            <a:pPr algn="ctr"/>
            <a:r>
              <a:rPr lang="en-US" sz="2800" b="1" dirty="0" smtClean="0">
                <a:solidFill>
                  <a:srgbClr val="00B0F0"/>
                </a:solidFill>
              </a:rPr>
              <a:t>TỔ  CHỨC</a:t>
            </a:r>
            <a:endParaRPr lang="en-US" sz="3200" dirty="0">
              <a:solidFill>
                <a:srgbClr val="00B0F0"/>
              </a:solidFill>
              <a:effectLst>
                <a:glow rad="139700">
                  <a:schemeClr val="accent5">
                    <a:satMod val="175000"/>
                    <a:alpha val="40000"/>
                  </a:schemeClr>
                </a:glow>
              </a:effectLst>
            </a:endParaRPr>
          </a:p>
        </p:txBody>
      </p:sp>
      <p:sp>
        <p:nvSpPr>
          <p:cNvPr id="20" name="Rectangle 19"/>
          <p:cNvSpPr/>
          <p:nvPr/>
        </p:nvSpPr>
        <p:spPr>
          <a:xfrm>
            <a:off x="4284791" y="833497"/>
            <a:ext cx="4578221"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3200" b="1" dirty="0">
                <a:solidFill>
                  <a:srgbClr val="0070C0"/>
                </a:solidFill>
              </a:rPr>
              <a:t>H</a:t>
            </a:r>
            <a:r>
              <a:rPr lang="en-US" sz="3200" b="1" dirty="0" smtClean="0">
                <a:solidFill>
                  <a:srgbClr val="0070C0"/>
                </a:solidFill>
              </a:rPr>
              <a:t>ình </a:t>
            </a:r>
            <a:r>
              <a:rPr lang="en-US" sz="3200" b="1" dirty="0">
                <a:solidFill>
                  <a:srgbClr val="0070C0"/>
                </a:solidFill>
              </a:rPr>
              <a:t>thành, phát triển các phẩm chất chủ yếu, năng lực chung và các năng lực đặc thù cho học sinh</a:t>
            </a:r>
          </a:p>
        </p:txBody>
      </p:sp>
      <p:sp>
        <p:nvSpPr>
          <p:cNvPr id="22" name="Rectangle 21"/>
          <p:cNvSpPr/>
          <p:nvPr/>
        </p:nvSpPr>
        <p:spPr>
          <a:xfrm>
            <a:off x="4178360" y="3276600"/>
            <a:ext cx="4817643"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b="1" dirty="0">
                <a:solidFill>
                  <a:srgbClr val="0070C0"/>
                </a:solidFill>
              </a:rPr>
              <a:t>H</a:t>
            </a:r>
            <a:r>
              <a:rPr lang="en-US" sz="2800" b="1" dirty="0" smtClean="0">
                <a:solidFill>
                  <a:srgbClr val="0070C0"/>
                </a:solidFill>
              </a:rPr>
              <a:t>uy</a:t>
            </a:r>
            <a:r>
              <a:rPr lang="en-US" sz="2800" b="1" dirty="0">
                <a:solidFill>
                  <a:srgbClr val="0070C0"/>
                </a:solidFill>
              </a:rPr>
              <a:t> động tổng hợp kiến thức, kĩ năng của các môn học và lĩnh vực giáo dục khác nhau để trải nghiệm thực tiễn từ đó hình thành và phát triển các năng lực cốt lõi, năng lực đặc thù của Hoạt động trải nghiệm.</a:t>
            </a:r>
          </a:p>
        </p:txBody>
      </p:sp>
      <p:cxnSp>
        <p:nvCxnSpPr>
          <p:cNvPr id="25" name="Straight Arrow Connector 24"/>
          <p:cNvCxnSpPr/>
          <p:nvPr/>
        </p:nvCxnSpPr>
        <p:spPr>
          <a:xfrm>
            <a:off x="3822640" y="1585555"/>
            <a:ext cx="44456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p:nvPr/>
        </p:nvCxnSpPr>
        <p:spPr>
          <a:xfrm>
            <a:off x="3822640" y="1562564"/>
            <a:ext cx="444560" cy="171403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72" name="TextBox 11"/>
          <p:cNvSpPr txBox="1"/>
          <p:nvPr/>
        </p:nvSpPr>
        <p:spPr>
          <a:xfrm>
            <a:off x="4724400" y="1137047"/>
            <a:ext cx="3849040" cy="615553"/>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t">
            <a:spAutoFit/>
          </a:bodyPr>
          <a:lstStyle/>
          <a:p>
            <a:pPr algn="ctr"/>
            <a:r>
              <a:rPr lang="en-US" sz="4000" b="1" dirty="0" smtClean="0">
                <a:solidFill>
                  <a:srgbClr val="0070C0"/>
                </a:solidFill>
              </a:rPr>
              <a:t>Sinh hoạt dưới cờ</a:t>
            </a:r>
            <a:endParaRPr lang="en-US" sz="4400" dirty="0">
              <a:solidFill>
                <a:srgbClr val="0070C0"/>
              </a:solidFill>
              <a:effectLst>
                <a:glow rad="139700">
                  <a:schemeClr val="accent5">
                    <a:satMod val="175000"/>
                    <a:alpha val="40000"/>
                  </a:schemeClr>
                </a:glow>
              </a:effectLst>
            </a:endParaRPr>
          </a:p>
        </p:txBody>
      </p:sp>
      <p:sp>
        <p:nvSpPr>
          <p:cNvPr id="73" name="TextBox 11"/>
          <p:cNvSpPr txBox="1"/>
          <p:nvPr/>
        </p:nvSpPr>
        <p:spPr>
          <a:xfrm>
            <a:off x="4680595" y="2450403"/>
            <a:ext cx="4082405" cy="615553"/>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t">
            <a:spAutoFit/>
          </a:bodyPr>
          <a:lstStyle/>
          <a:p>
            <a:pPr algn="ctr"/>
            <a:r>
              <a:rPr lang="en-US" sz="4000" b="1" dirty="0" smtClean="0">
                <a:solidFill>
                  <a:srgbClr val="0070C0"/>
                </a:solidFill>
              </a:rPr>
              <a:t>HĐGD theo chủ đề</a:t>
            </a:r>
            <a:endParaRPr lang="en-US" sz="4400" dirty="0">
              <a:solidFill>
                <a:srgbClr val="0070C0"/>
              </a:solidFill>
              <a:effectLst>
                <a:glow rad="139700">
                  <a:schemeClr val="accent5">
                    <a:satMod val="175000"/>
                    <a:alpha val="40000"/>
                  </a:schemeClr>
                </a:glow>
              </a:effectLst>
            </a:endParaRPr>
          </a:p>
        </p:txBody>
      </p:sp>
      <p:sp>
        <p:nvSpPr>
          <p:cNvPr id="74" name="TextBox 11"/>
          <p:cNvSpPr txBox="1"/>
          <p:nvPr/>
        </p:nvSpPr>
        <p:spPr>
          <a:xfrm>
            <a:off x="4729351" y="3733800"/>
            <a:ext cx="3849040" cy="615553"/>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t">
            <a:spAutoFit/>
          </a:bodyPr>
          <a:lstStyle/>
          <a:p>
            <a:pPr algn="ctr"/>
            <a:r>
              <a:rPr lang="en-US" sz="4000" b="1" dirty="0" smtClean="0">
                <a:solidFill>
                  <a:srgbClr val="0070C0"/>
                </a:solidFill>
              </a:rPr>
              <a:t>Sinh hoạt lớp</a:t>
            </a:r>
            <a:endParaRPr lang="en-US" sz="4400" dirty="0">
              <a:solidFill>
                <a:srgbClr val="0070C0"/>
              </a:solidFill>
              <a:effectLst>
                <a:glow rad="139700">
                  <a:schemeClr val="accent5">
                    <a:satMod val="175000"/>
                    <a:alpha val="40000"/>
                  </a:schemeClr>
                </a:glow>
              </a:effectLst>
            </a:endParaRPr>
          </a:p>
        </p:txBody>
      </p:sp>
      <p:sp>
        <p:nvSpPr>
          <p:cNvPr id="75" name="TextBox 11"/>
          <p:cNvSpPr txBox="1"/>
          <p:nvPr/>
        </p:nvSpPr>
        <p:spPr>
          <a:xfrm>
            <a:off x="4263081" y="5091361"/>
            <a:ext cx="4648200" cy="615553"/>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t">
            <a:spAutoFit/>
          </a:bodyPr>
          <a:lstStyle/>
          <a:p>
            <a:pPr algn="ctr"/>
            <a:r>
              <a:rPr lang="en-US" sz="4000" b="1" dirty="0" smtClean="0">
                <a:solidFill>
                  <a:srgbClr val="0070C0"/>
                </a:solidFill>
              </a:rPr>
              <a:t>Hoạt động câu lạc bộ</a:t>
            </a:r>
            <a:endParaRPr lang="en-US" sz="4400" dirty="0">
              <a:solidFill>
                <a:srgbClr val="0070C0"/>
              </a:solidFill>
              <a:effectLst>
                <a:glow rad="139700">
                  <a:schemeClr val="accent5">
                    <a:satMod val="175000"/>
                    <a:alpha val="40000"/>
                  </a:schemeClr>
                </a:glow>
              </a:effectLst>
            </a:endParaRPr>
          </a:p>
        </p:txBody>
      </p:sp>
      <p:cxnSp>
        <p:nvCxnSpPr>
          <p:cNvPr id="76" name="Straight Arrow Connector 75"/>
          <p:cNvCxnSpPr/>
          <p:nvPr/>
        </p:nvCxnSpPr>
        <p:spPr>
          <a:xfrm flipV="1">
            <a:off x="3865348" y="1752600"/>
            <a:ext cx="743017" cy="142017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9" name="Straight Arrow Connector 78"/>
          <p:cNvCxnSpPr/>
          <p:nvPr/>
        </p:nvCxnSpPr>
        <p:spPr>
          <a:xfrm>
            <a:off x="3844790" y="3215604"/>
            <a:ext cx="452559" cy="187575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80" name="Straight Arrow Connector 79"/>
          <p:cNvCxnSpPr/>
          <p:nvPr/>
        </p:nvCxnSpPr>
        <p:spPr>
          <a:xfrm>
            <a:off x="3865348" y="3172776"/>
            <a:ext cx="591898" cy="87922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83" name="Straight Arrow Connector 82"/>
          <p:cNvCxnSpPr/>
          <p:nvPr/>
        </p:nvCxnSpPr>
        <p:spPr>
          <a:xfrm flipV="1">
            <a:off x="3865348" y="2854777"/>
            <a:ext cx="743017" cy="3179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63" name="Rectangle 62"/>
          <p:cNvSpPr/>
          <p:nvPr/>
        </p:nvSpPr>
        <p:spPr>
          <a:xfrm>
            <a:off x="5323789" y="1031504"/>
            <a:ext cx="2601011" cy="69140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smtClean="0">
                <a:solidFill>
                  <a:srgbClr val="FFFF00"/>
                </a:solidFill>
              </a:rPr>
              <a:t>Khám phá</a:t>
            </a:r>
            <a:endParaRPr lang="en-US" sz="4000" b="1" dirty="0">
              <a:solidFill>
                <a:srgbClr val="FFFF00"/>
              </a:solidFill>
            </a:endParaRPr>
          </a:p>
        </p:txBody>
      </p:sp>
      <p:sp>
        <p:nvSpPr>
          <p:cNvPr id="96" name="Rectangle 95"/>
          <p:cNvSpPr/>
          <p:nvPr/>
        </p:nvSpPr>
        <p:spPr>
          <a:xfrm>
            <a:off x="5099657" y="2384056"/>
            <a:ext cx="3298080" cy="12100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smtClean="0">
                <a:solidFill>
                  <a:srgbClr val="FFFF00"/>
                </a:solidFill>
              </a:rPr>
              <a:t>Thể nghiệm, tương tác</a:t>
            </a:r>
            <a:endParaRPr lang="en-US" sz="4000" b="1" dirty="0">
              <a:solidFill>
                <a:srgbClr val="FFFF00"/>
              </a:solidFill>
            </a:endParaRPr>
          </a:p>
        </p:txBody>
      </p:sp>
      <p:sp>
        <p:nvSpPr>
          <p:cNvPr id="97" name="Rectangle 96"/>
          <p:cNvSpPr/>
          <p:nvPr/>
        </p:nvSpPr>
        <p:spPr>
          <a:xfrm>
            <a:off x="5168081" y="4232935"/>
            <a:ext cx="2623575" cy="73807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smtClean="0">
                <a:solidFill>
                  <a:srgbClr val="FFFF00"/>
                </a:solidFill>
              </a:rPr>
              <a:t>Cống hiến</a:t>
            </a:r>
            <a:endParaRPr lang="en-US" sz="4000" b="1" dirty="0">
              <a:solidFill>
                <a:srgbClr val="FFFF00"/>
              </a:solidFill>
            </a:endParaRPr>
          </a:p>
        </p:txBody>
      </p:sp>
      <p:sp>
        <p:nvSpPr>
          <p:cNvPr id="98" name="Rectangle 97"/>
          <p:cNvSpPr/>
          <p:nvPr/>
        </p:nvSpPr>
        <p:spPr>
          <a:xfrm>
            <a:off x="5181600" y="5399137"/>
            <a:ext cx="2856373" cy="773063"/>
          </a:xfrm>
          <a:prstGeom prst="rect">
            <a:avLst/>
          </a:prstGeom>
          <a:gradFill>
            <a:gsLst>
              <a:gs pos="91260">
                <a:srgbClr val="7B57A7"/>
              </a:gs>
              <a:gs pos="0">
                <a:schemeClr val="accent4">
                  <a:shade val="51000"/>
                  <a:satMod val="130000"/>
                </a:schemeClr>
              </a:gs>
              <a:gs pos="80000">
                <a:schemeClr val="accent4">
                  <a:shade val="93000"/>
                  <a:satMod val="130000"/>
                </a:schemeClr>
              </a:gs>
              <a:gs pos="100000">
                <a:schemeClr val="accent4">
                  <a:shade val="94000"/>
                  <a:satMod val="13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smtClean="0">
                <a:solidFill>
                  <a:srgbClr val="FFFF00"/>
                </a:solidFill>
              </a:rPr>
              <a:t>Nghiên cứu</a:t>
            </a:r>
            <a:endParaRPr lang="en-US" sz="4000" b="1" dirty="0">
              <a:solidFill>
                <a:srgbClr val="FFFF00"/>
              </a:solidFill>
            </a:endParaRPr>
          </a:p>
        </p:txBody>
      </p:sp>
      <p:cxnSp>
        <p:nvCxnSpPr>
          <p:cNvPr id="2049" name="Straight Arrow Connector 2048"/>
          <p:cNvCxnSpPr/>
          <p:nvPr/>
        </p:nvCxnSpPr>
        <p:spPr>
          <a:xfrm flipV="1">
            <a:off x="4071069" y="1585555"/>
            <a:ext cx="1118123" cy="346140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52" name="Straight Arrow Connector 2051"/>
          <p:cNvCxnSpPr/>
          <p:nvPr/>
        </p:nvCxnSpPr>
        <p:spPr>
          <a:xfrm flipV="1">
            <a:off x="4071069" y="3594056"/>
            <a:ext cx="753947" cy="137695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7" name="Straight Arrow Connector 106"/>
          <p:cNvCxnSpPr/>
          <p:nvPr/>
        </p:nvCxnSpPr>
        <p:spPr>
          <a:xfrm flipV="1">
            <a:off x="4071069" y="4733198"/>
            <a:ext cx="951790" cy="237813"/>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32" name="Straight Arrow Connector 131"/>
          <p:cNvCxnSpPr/>
          <p:nvPr/>
        </p:nvCxnSpPr>
        <p:spPr>
          <a:xfrm>
            <a:off x="4071069" y="4971011"/>
            <a:ext cx="844175" cy="72475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68481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1000"/>
                                        <p:tgtEl>
                                          <p:spTgt spid="109"/>
                                        </p:tgtEl>
                                      </p:cBhvr>
                                    </p:animEffect>
                                    <p:anim calcmode="lin" valueType="num">
                                      <p:cBhvr>
                                        <p:cTn id="13" dur="1000" fill="hold"/>
                                        <p:tgtEl>
                                          <p:spTgt spid="109"/>
                                        </p:tgtEl>
                                        <p:attrNameLst>
                                          <p:attrName>ppt_x</p:attrName>
                                        </p:attrNameLst>
                                      </p:cBhvr>
                                      <p:tavLst>
                                        <p:tav tm="0">
                                          <p:val>
                                            <p:strVal val="#ppt_x"/>
                                          </p:val>
                                        </p:tav>
                                        <p:tav tm="100000">
                                          <p:val>
                                            <p:strVal val="#ppt_x"/>
                                          </p:val>
                                        </p:tav>
                                      </p:tavLst>
                                    </p:anim>
                                    <p:anim calcmode="lin" valueType="num">
                                      <p:cBhvr>
                                        <p:cTn id="14" dur="1000" fill="hold"/>
                                        <p:tgtEl>
                                          <p:spTgt spid="10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1000"/>
                                        <p:tgtEl>
                                          <p:spTgt spid="116"/>
                                        </p:tgtEl>
                                      </p:cBhvr>
                                    </p:animEffect>
                                    <p:anim calcmode="lin" valueType="num">
                                      <p:cBhvr>
                                        <p:cTn id="18" dur="1000" fill="hold"/>
                                        <p:tgtEl>
                                          <p:spTgt spid="116"/>
                                        </p:tgtEl>
                                        <p:attrNameLst>
                                          <p:attrName>ppt_x</p:attrName>
                                        </p:attrNameLst>
                                      </p:cBhvr>
                                      <p:tavLst>
                                        <p:tav tm="0">
                                          <p:val>
                                            <p:strVal val="#ppt_x"/>
                                          </p:val>
                                        </p:tav>
                                        <p:tav tm="100000">
                                          <p:val>
                                            <p:strVal val="#ppt_x"/>
                                          </p:val>
                                        </p:tav>
                                      </p:tavLst>
                                    </p:anim>
                                    <p:anim calcmode="lin" valueType="num">
                                      <p:cBhvr>
                                        <p:cTn id="19" dur="1000" fill="hold"/>
                                        <p:tgtEl>
                                          <p:spTgt spid="1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1000"/>
                                        <p:tgtEl>
                                          <p:spTgt spid="123"/>
                                        </p:tgtEl>
                                      </p:cBhvr>
                                    </p:animEffect>
                                    <p:anim calcmode="lin" valueType="num">
                                      <p:cBhvr>
                                        <p:cTn id="23" dur="1000" fill="hold"/>
                                        <p:tgtEl>
                                          <p:spTgt spid="123"/>
                                        </p:tgtEl>
                                        <p:attrNameLst>
                                          <p:attrName>ppt_x</p:attrName>
                                        </p:attrNameLst>
                                      </p:cBhvr>
                                      <p:tavLst>
                                        <p:tav tm="0">
                                          <p:val>
                                            <p:strVal val="#ppt_x"/>
                                          </p:val>
                                        </p:tav>
                                        <p:tav tm="100000">
                                          <p:val>
                                            <p:strVal val="#ppt_x"/>
                                          </p:val>
                                        </p:tav>
                                      </p:tavLst>
                                    </p:anim>
                                    <p:anim calcmode="lin" valueType="num">
                                      <p:cBhvr>
                                        <p:cTn id="24"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heel(1)">
                                      <p:cBhvr>
                                        <p:cTn id="29" dur="2000"/>
                                        <p:tgtEl>
                                          <p:spTgt spid="51"/>
                                        </p:tgtEl>
                                      </p:cBhvr>
                                    </p:animEffect>
                                  </p:childTnLst>
                                </p:cTn>
                              </p:par>
                              <p:par>
                                <p:cTn id="30" presetID="21" presetClass="entr" presetSubtype="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heel(1)">
                                      <p:cBhvr>
                                        <p:cTn id="32" dur="2000"/>
                                        <p:tgtEl>
                                          <p:spTgt spid="46"/>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heel(1)">
                                      <p:cBhvr>
                                        <p:cTn id="35" dur="2000"/>
                                        <p:tgtEl>
                                          <p:spTgt spid="54"/>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heel(1)">
                                      <p:cBhvr>
                                        <p:cTn id="38" dur="2000"/>
                                        <p:tgtEl>
                                          <p:spTgt spid="53"/>
                                        </p:tgtEl>
                                      </p:cBhvr>
                                    </p:animEffect>
                                  </p:childTnLst>
                                </p:cTn>
                              </p:par>
                              <p:par>
                                <p:cTn id="39" presetID="42"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par>
                                <p:cTn id="54" presetID="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20"/>
                                        </p:tgtEl>
                                      </p:cBhvr>
                                    </p:animEffect>
                                    <p:anim calcmode="lin" valueType="num">
                                      <p:cBhvr>
                                        <p:cTn id="67" dur="1000"/>
                                        <p:tgtEl>
                                          <p:spTgt spid="20"/>
                                        </p:tgtEl>
                                        <p:attrNameLst>
                                          <p:attrName>ppt_x</p:attrName>
                                        </p:attrNameLst>
                                      </p:cBhvr>
                                      <p:tavLst>
                                        <p:tav tm="0">
                                          <p:val>
                                            <p:strVal val="ppt_x"/>
                                          </p:val>
                                        </p:tav>
                                        <p:tav tm="100000">
                                          <p:val>
                                            <p:strVal val="ppt_x"/>
                                          </p:val>
                                        </p:tav>
                                      </p:tavLst>
                                    </p:anim>
                                    <p:anim calcmode="lin" valueType="num">
                                      <p:cBhvr>
                                        <p:cTn id="68" dur="1000"/>
                                        <p:tgtEl>
                                          <p:spTgt spid="20"/>
                                        </p:tgtEl>
                                        <p:attrNameLst>
                                          <p:attrName>ppt_y</p:attrName>
                                        </p:attrNameLst>
                                      </p:cBhvr>
                                      <p:tavLst>
                                        <p:tav tm="0">
                                          <p:val>
                                            <p:strVal val="ppt_y"/>
                                          </p:val>
                                        </p:tav>
                                        <p:tav tm="100000">
                                          <p:val>
                                            <p:strVal val="ppt_y+.1"/>
                                          </p:val>
                                        </p:tav>
                                      </p:tavLst>
                                    </p:anim>
                                    <p:set>
                                      <p:cBhvr>
                                        <p:cTn id="69" dur="1" fill="hold">
                                          <p:stCondLst>
                                            <p:cond delay="999"/>
                                          </p:stCondLst>
                                        </p:cTn>
                                        <p:tgtEl>
                                          <p:spTgt spid="20"/>
                                        </p:tgtEl>
                                        <p:attrNameLst>
                                          <p:attrName>style.visibility</p:attrName>
                                        </p:attrNameLst>
                                      </p:cBhvr>
                                      <p:to>
                                        <p:strVal val="hidden"/>
                                      </p:to>
                                    </p:set>
                                  </p:childTnLst>
                                </p:cTn>
                              </p:par>
                              <p:par>
                                <p:cTn id="70" presetID="42" presetClass="exit" presetSubtype="0" fill="hold" nodeType="withEffect">
                                  <p:stCondLst>
                                    <p:cond delay="0"/>
                                  </p:stCondLst>
                                  <p:childTnLst>
                                    <p:animEffect transition="out" filter="fade">
                                      <p:cBhvr>
                                        <p:cTn id="71" dur="1000"/>
                                        <p:tgtEl>
                                          <p:spTgt spid="27"/>
                                        </p:tgtEl>
                                      </p:cBhvr>
                                    </p:animEffect>
                                    <p:anim calcmode="lin" valueType="num">
                                      <p:cBhvr>
                                        <p:cTn id="72" dur="1000"/>
                                        <p:tgtEl>
                                          <p:spTgt spid="27"/>
                                        </p:tgtEl>
                                        <p:attrNameLst>
                                          <p:attrName>ppt_x</p:attrName>
                                        </p:attrNameLst>
                                      </p:cBhvr>
                                      <p:tavLst>
                                        <p:tav tm="0">
                                          <p:val>
                                            <p:strVal val="ppt_x"/>
                                          </p:val>
                                        </p:tav>
                                        <p:tav tm="100000">
                                          <p:val>
                                            <p:strVal val="ppt_x"/>
                                          </p:val>
                                        </p:tav>
                                      </p:tavLst>
                                    </p:anim>
                                    <p:anim calcmode="lin" valueType="num">
                                      <p:cBhvr>
                                        <p:cTn id="73" dur="1000"/>
                                        <p:tgtEl>
                                          <p:spTgt spid="27"/>
                                        </p:tgtEl>
                                        <p:attrNameLst>
                                          <p:attrName>ppt_y</p:attrName>
                                        </p:attrNameLst>
                                      </p:cBhvr>
                                      <p:tavLst>
                                        <p:tav tm="0">
                                          <p:val>
                                            <p:strVal val="ppt_y"/>
                                          </p:val>
                                        </p:tav>
                                        <p:tav tm="100000">
                                          <p:val>
                                            <p:strVal val="ppt_y+.1"/>
                                          </p:val>
                                        </p:tav>
                                      </p:tavLst>
                                    </p:anim>
                                    <p:set>
                                      <p:cBhvr>
                                        <p:cTn id="74" dur="1" fill="hold">
                                          <p:stCondLst>
                                            <p:cond delay="999"/>
                                          </p:stCondLst>
                                        </p:cTn>
                                        <p:tgtEl>
                                          <p:spTgt spid="27"/>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22"/>
                                        </p:tgtEl>
                                      </p:cBhvr>
                                    </p:animEffect>
                                    <p:anim calcmode="lin" valueType="num">
                                      <p:cBhvr>
                                        <p:cTn id="77" dur="1000"/>
                                        <p:tgtEl>
                                          <p:spTgt spid="22"/>
                                        </p:tgtEl>
                                        <p:attrNameLst>
                                          <p:attrName>ppt_x</p:attrName>
                                        </p:attrNameLst>
                                      </p:cBhvr>
                                      <p:tavLst>
                                        <p:tav tm="0">
                                          <p:val>
                                            <p:strVal val="ppt_x"/>
                                          </p:val>
                                        </p:tav>
                                        <p:tav tm="100000">
                                          <p:val>
                                            <p:strVal val="ppt_x"/>
                                          </p:val>
                                        </p:tav>
                                      </p:tavLst>
                                    </p:anim>
                                    <p:anim calcmode="lin" valueType="num">
                                      <p:cBhvr>
                                        <p:cTn id="78" dur="1000"/>
                                        <p:tgtEl>
                                          <p:spTgt spid="22"/>
                                        </p:tgtEl>
                                        <p:attrNameLst>
                                          <p:attrName>ppt_y</p:attrName>
                                        </p:attrNameLst>
                                      </p:cBhvr>
                                      <p:tavLst>
                                        <p:tav tm="0">
                                          <p:val>
                                            <p:strVal val="ppt_y"/>
                                          </p:val>
                                        </p:tav>
                                        <p:tav tm="100000">
                                          <p:val>
                                            <p:strVal val="ppt_y+.1"/>
                                          </p:val>
                                        </p:tav>
                                      </p:tavLst>
                                    </p:anim>
                                    <p:set>
                                      <p:cBhvr>
                                        <p:cTn id="79" dur="1" fill="hold">
                                          <p:stCondLst>
                                            <p:cond delay="999"/>
                                          </p:stCondLst>
                                        </p:cTn>
                                        <p:tgtEl>
                                          <p:spTgt spid="22"/>
                                        </p:tgtEl>
                                        <p:attrNameLst>
                                          <p:attrName>style.visibility</p:attrName>
                                        </p:attrNameLst>
                                      </p:cBhvr>
                                      <p:to>
                                        <p:strVal val="hidden"/>
                                      </p:to>
                                    </p:set>
                                  </p:childTnLst>
                                </p:cTn>
                              </p:par>
                              <p:par>
                                <p:cTn id="80" presetID="21" presetClass="entr" presetSubtype="1" fill="hold"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heel(1)">
                                      <p:cBhvr>
                                        <p:cTn id="82" dur="2000"/>
                                        <p:tgtEl>
                                          <p:spTgt spid="47"/>
                                        </p:tgtEl>
                                      </p:cBhvr>
                                    </p:animEffect>
                                  </p:childTnLst>
                                </p:cTn>
                              </p:par>
                              <p:par>
                                <p:cTn id="83" presetID="21" presetClass="entr" presetSubtype="1"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wheel(1)">
                                      <p:cBhvr>
                                        <p:cTn id="85" dur="2000"/>
                                        <p:tgtEl>
                                          <p:spTgt spid="48"/>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wheel(1)">
                                      <p:cBhvr>
                                        <p:cTn id="88" dur="2000"/>
                                        <p:tgtEl>
                                          <p:spTgt spid="56"/>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wheel(1)">
                                      <p:cBhvr>
                                        <p:cTn id="91" dur="2000"/>
                                        <p:tgtEl>
                                          <p:spTgt spid="55"/>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76"/>
                                        </p:tgtEl>
                                        <p:attrNameLst>
                                          <p:attrName>style.visibility</p:attrName>
                                        </p:attrNameLst>
                                      </p:cBhvr>
                                      <p:to>
                                        <p:strVal val="visible"/>
                                      </p:to>
                                    </p:set>
                                    <p:animEffect transition="in" filter="fade">
                                      <p:cBhvr>
                                        <p:cTn id="96" dur="1000"/>
                                        <p:tgtEl>
                                          <p:spTgt spid="76"/>
                                        </p:tgtEl>
                                      </p:cBhvr>
                                    </p:animEffect>
                                    <p:anim calcmode="lin" valueType="num">
                                      <p:cBhvr>
                                        <p:cTn id="97" dur="1000" fill="hold"/>
                                        <p:tgtEl>
                                          <p:spTgt spid="76"/>
                                        </p:tgtEl>
                                        <p:attrNameLst>
                                          <p:attrName>ppt_x</p:attrName>
                                        </p:attrNameLst>
                                      </p:cBhvr>
                                      <p:tavLst>
                                        <p:tav tm="0">
                                          <p:val>
                                            <p:strVal val="#ppt_x"/>
                                          </p:val>
                                        </p:tav>
                                        <p:tav tm="100000">
                                          <p:val>
                                            <p:strVal val="#ppt_x"/>
                                          </p:val>
                                        </p:tav>
                                      </p:tavLst>
                                    </p:anim>
                                    <p:anim calcmode="lin" valueType="num">
                                      <p:cBhvr>
                                        <p:cTn id="98" dur="1000" fill="hold"/>
                                        <p:tgtEl>
                                          <p:spTgt spid="76"/>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1000"/>
                                        <p:tgtEl>
                                          <p:spTgt spid="72"/>
                                        </p:tgtEl>
                                      </p:cBhvr>
                                    </p:animEffect>
                                    <p:anim calcmode="lin" valueType="num">
                                      <p:cBhvr>
                                        <p:cTn id="102" dur="1000" fill="hold"/>
                                        <p:tgtEl>
                                          <p:spTgt spid="72"/>
                                        </p:tgtEl>
                                        <p:attrNameLst>
                                          <p:attrName>ppt_x</p:attrName>
                                        </p:attrNameLst>
                                      </p:cBhvr>
                                      <p:tavLst>
                                        <p:tav tm="0">
                                          <p:val>
                                            <p:strVal val="#ppt_x"/>
                                          </p:val>
                                        </p:tav>
                                        <p:tav tm="100000">
                                          <p:val>
                                            <p:strVal val="#ppt_x"/>
                                          </p:val>
                                        </p:tav>
                                      </p:tavLst>
                                    </p:anim>
                                    <p:anim calcmode="lin" valueType="num">
                                      <p:cBhvr>
                                        <p:cTn id="10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83"/>
                                        </p:tgtEl>
                                        <p:attrNameLst>
                                          <p:attrName>style.visibility</p:attrName>
                                        </p:attrNameLst>
                                      </p:cBhvr>
                                      <p:to>
                                        <p:strVal val="visible"/>
                                      </p:to>
                                    </p:set>
                                    <p:animEffect transition="in" filter="barn(inVertical)">
                                      <p:cBhvr>
                                        <p:cTn id="108" dur="500"/>
                                        <p:tgtEl>
                                          <p:spTgt spid="83"/>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barn(inVertical)">
                                      <p:cBhvr>
                                        <p:cTn id="111" dur="500"/>
                                        <p:tgtEl>
                                          <p:spTgt spid="73"/>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wipe(down)">
                                      <p:cBhvr>
                                        <p:cTn id="116" dur="500"/>
                                        <p:tgtEl>
                                          <p:spTgt spid="80"/>
                                        </p:tgtEl>
                                      </p:cBhvr>
                                    </p:animEffect>
                                  </p:childTnLst>
                                </p:cTn>
                              </p:par>
                              <p:par>
                                <p:cTn id="117" presetID="22" presetClass="entr" presetSubtype="4" fill="hold" grpId="0" nodeType="withEffect">
                                  <p:stCondLst>
                                    <p:cond delay="0"/>
                                  </p:stCondLst>
                                  <p:childTnLst>
                                    <p:set>
                                      <p:cBhvr>
                                        <p:cTn id="118" dur="1" fill="hold">
                                          <p:stCondLst>
                                            <p:cond delay="0"/>
                                          </p:stCondLst>
                                        </p:cTn>
                                        <p:tgtEl>
                                          <p:spTgt spid="74"/>
                                        </p:tgtEl>
                                        <p:attrNameLst>
                                          <p:attrName>style.visibility</p:attrName>
                                        </p:attrNameLst>
                                      </p:cBhvr>
                                      <p:to>
                                        <p:strVal val="visible"/>
                                      </p:to>
                                    </p:set>
                                    <p:animEffect transition="in" filter="wipe(down)">
                                      <p:cBhvr>
                                        <p:cTn id="119" dur="500"/>
                                        <p:tgtEl>
                                          <p:spTgt spid="74"/>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79"/>
                                        </p:tgtEl>
                                        <p:attrNameLst>
                                          <p:attrName>style.visibility</p:attrName>
                                        </p:attrNameLst>
                                      </p:cBhvr>
                                      <p:to>
                                        <p:strVal val="visible"/>
                                      </p:to>
                                    </p:set>
                                    <p:animEffect transition="in" filter="fade">
                                      <p:cBhvr>
                                        <p:cTn id="124" dur="1000"/>
                                        <p:tgtEl>
                                          <p:spTgt spid="79"/>
                                        </p:tgtEl>
                                      </p:cBhvr>
                                    </p:animEffect>
                                    <p:anim calcmode="lin" valueType="num">
                                      <p:cBhvr>
                                        <p:cTn id="125" dur="1000" fill="hold"/>
                                        <p:tgtEl>
                                          <p:spTgt spid="79"/>
                                        </p:tgtEl>
                                        <p:attrNameLst>
                                          <p:attrName>ppt_x</p:attrName>
                                        </p:attrNameLst>
                                      </p:cBhvr>
                                      <p:tavLst>
                                        <p:tav tm="0">
                                          <p:val>
                                            <p:strVal val="#ppt_x"/>
                                          </p:val>
                                        </p:tav>
                                        <p:tav tm="100000">
                                          <p:val>
                                            <p:strVal val="#ppt_x"/>
                                          </p:val>
                                        </p:tav>
                                      </p:tavLst>
                                    </p:anim>
                                    <p:anim calcmode="lin" valueType="num">
                                      <p:cBhvr>
                                        <p:cTn id="126" dur="1000" fill="hold"/>
                                        <p:tgtEl>
                                          <p:spTgt spid="79"/>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75"/>
                                        </p:tgtEl>
                                        <p:attrNameLst>
                                          <p:attrName>style.visibility</p:attrName>
                                        </p:attrNameLst>
                                      </p:cBhvr>
                                      <p:to>
                                        <p:strVal val="visible"/>
                                      </p:to>
                                    </p:set>
                                    <p:animEffect transition="in" filter="fade">
                                      <p:cBhvr>
                                        <p:cTn id="129" dur="1000"/>
                                        <p:tgtEl>
                                          <p:spTgt spid="75"/>
                                        </p:tgtEl>
                                      </p:cBhvr>
                                    </p:animEffect>
                                    <p:anim calcmode="lin" valueType="num">
                                      <p:cBhvr>
                                        <p:cTn id="130" dur="1000" fill="hold"/>
                                        <p:tgtEl>
                                          <p:spTgt spid="75"/>
                                        </p:tgtEl>
                                        <p:attrNameLst>
                                          <p:attrName>ppt_x</p:attrName>
                                        </p:attrNameLst>
                                      </p:cBhvr>
                                      <p:tavLst>
                                        <p:tav tm="0">
                                          <p:val>
                                            <p:strVal val="#ppt_x"/>
                                          </p:val>
                                        </p:tav>
                                        <p:tav tm="100000">
                                          <p:val>
                                            <p:strVal val="#ppt_x"/>
                                          </p:val>
                                        </p:tav>
                                      </p:tavLst>
                                    </p:anim>
                                    <p:anim calcmode="lin" valueType="num">
                                      <p:cBhvr>
                                        <p:cTn id="131"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76"/>
                                        </p:tgtEl>
                                      </p:cBhvr>
                                    </p:animEffect>
                                    <p:set>
                                      <p:cBhvr>
                                        <p:cTn id="136" dur="1" fill="hold">
                                          <p:stCondLst>
                                            <p:cond delay="499"/>
                                          </p:stCondLst>
                                        </p:cTn>
                                        <p:tgtEl>
                                          <p:spTgt spid="76"/>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72"/>
                                        </p:tgtEl>
                                      </p:cBhvr>
                                    </p:animEffect>
                                    <p:set>
                                      <p:cBhvr>
                                        <p:cTn id="139" dur="1" fill="hold">
                                          <p:stCondLst>
                                            <p:cond delay="499"/>
                                          </p:stCondLst>
                                        </p:cTn>
                                        <p:tgtEl>
                                          <p:spTgt spid="72"/>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83"/>
                                        </p:tgtEl>
                                      </p:cBhvr>
                                    </p:animEffect>
                                    <p:set>
                                      <p:cBhvr>
                                        <p:cTn id="142" dur="1" fill="hold">
                                          <p:stCondLst>
                                            <p:cond delay="499"/>
                                          </p:stCondLst>
                                        </p:cTn>
                                        <p:tgtEl>
                                          <p:spTgt spid="83"/>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73"/>
                                        </p:tgtEl>
                                      </p:cBhvr>
                                    </p:animEffect>
                                    <p:set>
                                      <p:cBhvr>
                                        <p:cTn id="145" dur="1" fill="hold">
                                          <p:stCondLst>
                                            <p:cond delay="499"/>
                                          </p:stCondLst>
                                        </p:cTn>
                                        <p:tgtEl>
                                          <p:spTgt spid="73"/>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80"/>
                                        </p:tgtEl>
                                      </p:cBhvr>
                                    </p:animEffect>
                                    <p:set>
                                      <p:cBhvr>
                                        <p:cTn id="148" dur="1" fill="hold">
                                          <p:stCondLst>
                                            <p:cond delay="499"/>
                                          </p:stCondLst>
                                        </p:cTn>
                                        <p:tgtEl>
                                          <p:spTgt spid="80"/>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74"/>
                                        </p:tgtEl>
                                      </p:cBhvr>
                                    </p:animEffect>
                                    <p:set>
                                      <p:cBhvr>
                                        <p:cTn id="151" dur="1" fill="hold">
                                          <p:stCondLst>
                                            <p:cond delay="499"/>
                                          </p:stCondLst>
                                        </p:cTn>
                                        <p:tgtEl>
                                          <p:spTgt spid="74"/>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79"/>
                                        </p:tgtEl>
                                      </p:cBhvr>
                                    </p:animEffect>
                                    <p:set>
                                      <p:cBhvr>
                                        <p:cTn id="154" dur="1" fill="hold">
                                          <p:stCondLst>
                                            <p:cond delay="499"/>
                                          </p:stCondLst>
                                        </p:cTn>
                                        <p:tgtEl>
                                          <p:spTgt spid="79"/>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75"/>
                                        </p:tgtEl>
                                      </p:cBhvr>
                                    </p:animEffect>
                                    <p:set>
                                      <p:cBhvr>
                                        <p:cTn id="157" dur="1" fill="hold">
                                          <p:stCondLst>
                                            <p:cond delay="499"/>
                                          </p:stCondLst>
                                        </p:cTn>
                                        <p:tgtEl>
                                          <p:spTgt spid="75"/>
                                        </p:tgtEl>
                                        <p:attrNameLst>
                                          <p:attrName>style.visibility</p:attrName>
                                        </p:attrNameLst>
                                      </p:cBhvr>
                                      <p:to>
                                        <p:strVal val="hidden"/>
                                      </p:to>
                                    </p:set>
                                  </p:childTnLst>
                                </p:cTn>
                              </p:par>
                              <p:par>
                                <p:cTn id="158" presetID="21" presetClass="entr" presetSubtype="1" fill="hold" nodeType="withEffect">
                                  <p:stCondLst>
                                    <p:cond delay="0"/>
                                  </p:stCondLst>
                                  <p:childTnLst>
                                    <p:set>
                                      <p:cBhvr>
                                        <p:cTn id="159" dur="1" fill="hold">
                                          <p:stCondLst>
                                            <p:cond delay="0"/>
                                          </p:stCondLst>
                                        </p:cTn>
                                        <p:tgtEl>
                                          <p:spTgt spid="52"/>
                                        </p:tgtEl>
                                        <p:attrNameLst>
                                          <p:attrName>style.visibility</p:attrName>
                                        </p:attrNameLst>
                                      </p:cBhvr>
                                      <p:to>
                                        <p:strVal val="visible"/>
                                      </p:to>
                                    </p:set>
                                    <p:animEffect transition="in" filter="wheel(1)">
                                      <p:cBhvr>
                                        <p:cTn id="160" dur="2000"/>
                                        <p:tgtEl>
                                          <p:spTgt spid="52"/>
                                        </p:tgtEl>
                                      </p:cBhvr>
                                    </p:animEffect>
                                  </p:childTnLst>
                                </p:cTn>
                              </p:par>
                              <p:par>
                                <p:cTn id="161" presetID="21" presetClass="entr" presetSubtype="1" fill="hold" nodeType="withEffect">
                                  <p:stCondLst>
                                    <p:cond delay="0"/>
                                  </p:stCondLst>
                                  <p:childTnLst>
                                    <p:set>
                                      <p:cBhvr>
                                        <p:cTn id="162" dur="1" fill="hold">
                                          <p:stCondLst>
                                            <p:cond delay="0"/>
                                          </p:stCondLst>
                                        </p:cTn>
                                        <p:tgtEl>
                                          <p:spTgt spid="49"/>
                                        </p:tgtEl>
                                        <p:attrNameLst>
                                          <p:attrName>style.visibility</p:attrName>
                                        </p:attrNameLst>
                                      </p:cBhvr>
                                      <p:to>
                                        <p:strVal val="visible"/>
                                      </p:to>
                                    </p:set>
                                    <p:animEffect transition="in" filter="wheel(1)">
                                      <p:cBhvr>
                                        <p:cTn id="163" dur="2000"/>
                                        <p:tgtEl>
                                          <p:spTgt spid="49"/>
                                        </p:tgtEl>
                                      </p:cBhvr>
                                    </p:animEffect>
                                  </p:childTnLst>
                                </p:cTn>
                              </p:par>
                              <p:par>
                                <p:cTn id="164" presetID="21" presetClass="entr" presetSubtype="1" fill="hold" grpId="0" nodeType="withEffect">
                                  <p:stCondLst>
                                    <p:cond delay="0"/>
                                  </p:stCondLst>
                                  <p:childTnLst>
                                    <p:set>
                                      <p:cBhvr>
                                        <p:cTn id="165" dur="1" fill="hold">
                                          <p:stCondLst>
                                            <p:cond delay="0"/>
                                          </p:stCondLst>
                                        </p:cTn>
                                        <p:tgtEl>
                                          <p:spTgt spid="58"/>
                                        </p:tgtEl>
                                        <p:attrNameLst>
                                          <p:attrName>style.visibility</p:attrName>
                                        </p:attrNameLst>
                                      </p:cBhvr>
                                      <p:to>
                                        <p:strVal val="visible"/>
                                      </p:to>
                                    </p:set>
                                    <p:animEffect transition="in" filter="wheel(1)">
                                      <p:cBhvr>
                                        <p:cTn id="166" dur="2000"/>
                                        <p:tgtEl>
                                          <p:spTgt spid="58"/>
                                        </p:tgtEl>
                                      </p:cBhvr>
                                    </p:animEffect>
                                  </p:childTnLst>
                                </p:cTn>
                              </p:par>
                              <p:par>
                                <p:cTn id="167" presetID="21" presetClass="entr" presetSubtype="1" fill="hold" nodeType="withEffect">
                                  <p:stCondLst>
                                    <p:cond delay="0"/>
                                  </p:stCondLst>
                                  <p:childTnLst>
                                    <p:set>
                                      <p:cBhvr>
                                        <p:cTn id="168" dur="1" fill="hold">
                                          <p:stCondLst>
                                            <p:cond delay="0"/>
                                          </p:stCondLst>
                                        </p:cTn>
                                        <p:tgtEl>
                                          <p:spTgt spid="2050"/>
                                        </p:tgtEl>
                                        <p:attrNameLst>
                                          <p:attrName>style.visibility</p:attrName>
                                        </p:attrNameLst>
                                      </p:cBhvr>
                                      <p:to>
                                        <p:strVal val="visible"/>
                                      </p:to>
                                    </p:set>
                                    <p:animEffect transition="in" filter="wheel(1)">
                                      <p:cBhvr>
                                        <p:cTn id="169" dur="2000"/>
                                        <p:tgtEl>
                                          <p:spTgt spid="2050"/>
                                        </p:tgtEl>
                                      </p:cBhvr>
                                    </p:animEffect>
                                  </p:childTnLst>
                                </p:cTn>
                              </p:par>
                              <p:par>
                                <p:cTn id="170" presetID="21" presetClass="entr" presetSubtype="1" fill="hold" grpId="0" nodeType="withEffect">
                                  <p:stCondLst>
                                    <p:cond delay="0"/>
                                  </p:stCondLst>
                                  <p:childTnLst>
                                    <p:set>
                                      <p:cBhvr>
                                        <p:cTn id="171" dur="1" fill="hold">
                                          <p:stCondLst>
                                            <p:cond delay="0"/>
                                          </p:stCondLst>
                                        </p:cTn>
                                        <p:tgtEl>
                                          <p:spTgt spid="59"/>
                                        </p:tgtEl>
                                        <p:attrNameLst>
                                          <p:attrName>style.visibility</p:attrName>
                                        </p:attrNameLst>
                                      </p:cBhvr>
                                      <p:to>
                                        <p:strVal val="visible"/>
                                      </p:to>
                                    </p:set>
                                    <p:animEffect transition="in" filter="wheel(1)">
                                      <p:cBhvr>
                                        <p:cTn id="172" dur="2000"/>
                                        <p:tgtEl>
                                          <p:spTgt spid="59"/>
                                        </p:tgtEl>
                                      </p:cBhvr>
                                    </p:animEffect>
                                  </p:childTnLst>
                                </p:cTn>
                              </p:par>
                              <p:par>
                                <p:cTn id="173" presetID="21" presetClass="entr" presetSubtype="1" fill="hold" nodeType="withEffect">
                                  <p:stCondLst>
                                    <p:cond delay="0"/>
                                  </p:stCondLst>
                                  <p:childTnLst>
                                    <p:set>
                                      <p:cBhvr>
                                        <p:cTn id="174" dur="1" fill="hold">
                                          <p:stCondLst>
                                            <p:cond delay="0"/>
                                          </p:stCondLst>
                                        </p:cTn>
                                        <p:tgtEl>
                                          <p:spTgt spid="50"/>
                                        </p:tgtEl>
                                        <p:attrNameLst>
                                          <p:attrName>style.visibility</p:attrName>
                                        </p:attrNameLst>
                                      </p:cBhvr>
                                      <p:to>
                                        <p:strVal val="visible"/>
                                      </p:to>
                                    </p:set>
                                    <p:animEffect transition="in" filter="wheel(1)">
                                      <p:cBhvr>
                                        <p:cTn id="175" dur="2000"/>
                                        <p:tgtEl>
                                          <p:spTgt spid="50"/>
                                        </p:tgtEl>
                                      </p:cBhvr>
                                    </p:animEffect>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nodeType="clickEffect">
                                  <p:stCondLst>
                                    <p:cond delay="0"/>
                                  </p:stCondLst>
                                  <p:childTnLst>
                                    <p:set>
                                      <p:cBhvr>
                                        <p:cTn id="179" dur="1" fill="hold">
                                          <p:stCondLst>
                                            <p:cond delay="0"/>
                                          </p:stCondLst>
                                        </p:cTn>
                                        <p:tgtEl>
                                          <p:spTgt spid="2049"/>
                                        </p:tgtEl>
                                        <p:attrNameLst>
                                          <p:attrName>style.visibility</p:attrName>
                                        </p:attrNameLst>
                                      </p:cBhvr>
                                      <p:to>
                                        <p:strVal val="visible"/>
                                      </p:to>
                                    </p:set>
                                    <p:animEffect transition="in" filter="fade">
                                      <p:cBhvr>
                                        <p:cTn id="180" dur="1000"/>
                                        <p:tgtEl>
                                          <p:spTgt spid="2049"/>
                                        </p:tgtEl>
                                      </p:cBhvr>
                                    </p:animEffect>
                                    <p:anim calcmode="lin" valueType="num">
                                      <p:cBhvr>
                                        <p:cTn id="181" dur="1000" fill="hold"/>
                                        <p:tgtEl>
                                          <p:spTgt spid="2049"/>
                                        </p:tgtEl>
                                        <p:attrNameLst>
                                          <p:attrName>ppt_x</p:attrName>
                                        </p:attrNameLst>
                                      </p:cBhvr>
                                      <p:tavLst>
                                        <p:tav tm="0">
                                          <p:val>
                                            <p:strVal val="#ppt_x"/>
                                          </p:val>
                                        </p:tav>
                                        <p:tav tm="100000">
                                          <p:val>
                                            <p:strVal val="#ppt_x"/>
                                          </p:val>
                                        </p:tav>
                                      </p:tavLst>
                                    </p:anim>
                                    <p:anim calcmode="lin" valueType="num">
                                      <p:cBhvr>
                                        <p:cTn id="182" dur="1000" fill="hold"/>
                                        <p:tgtEl>
                                          <p:spTgt spid="2049"/>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63"/>
                                        </p:tgtEl>
                                        <p:attrNameLst>
                                          <p:attrName>style.visibility</p:attrName>
                                        </p:attrNameLst>
                                      </p:cBhvr>
                                      <p:to>
                                        <p:strVal val="visible"/>
                                      </p:to>
                                    </p:set>
                                    <p:animEffect transition="in" filter="fade">
                                      <p:cBhvr>
                                        <p:cTn id="185" dur="1000"/>
                                        <p:tgtEl>
                                          <p:spTgt spid="63"/>
                                        </p:tgtEl>
                                      </p:cBhvr>
                                    </p:animEffect>
                                    <p:anim calcmode="lin" valueType="num">
                                      <p:cBhvr>
                                        <p:cTn id="186" dur="1000" fill="hold"/>
                                        <p:tgtEl>
                                          <p:spTgt spid="63"/>
                                        </p:tgtEl>
                                        <p:attrNameLst>
                                          <p:attrName>ppt_x</p:attrName>
                                        </p:attrNameLst>
                                      </p:cBhvr>
                                      <p:tavLst>
                                        <p:tav tm="0">
                                          <p:val>
                                            <p:strVal val="#ppt_x"/>
                                          </p:val>
                                        </p:tav>
                                        <p:tav tm="100000">
                                          <p:val>
                                            <p:strVal val="#ppt_x"/>
                                          </p:val>
                                        </p:tav>
                                      </p:tavLst>
                                    </p:anim>
                                    <p:anim calcmode="lin" valueType="num">
                                      <p:cBhvr>
                                        <p:cTn id="18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16" presetClass="entr" presetSubtype="21" fill="hold" nodeType="clickEffect">
                                  <p:stCondLst>
                                    <p:cond delay="0"/>
                                  </p:stCondLst>
                                  <p:childTnLst>
                                    <p:set>
                                      <p:cBhvr>
                                        <p:cTn id="191" dur="1" fill="hold">
                                          <p:stCondLst>
                                            <p:cond delay="0"/>
                                          </p:stCondLst>
                                        </p:cTn>
                                        <p:tgtEl>
                                          <p:spTgt spid="2052"/>
                                        </p:tgtEl>
                                        <p:attrNameLst>
                                          <p:attrName>style.visibility</p:attrName>
                                        </p:attrNameLst>
                                      </p:cBhvr>
                                      <p:to>
                                        <p:strVal val="visible"/>
                                      </p:to>
                                    </p:set>
                                    <p:animEffect transition="in" filter="barn(inVertical)">
                                      <p:cBhvr>
                                        <p:cTn id="192" dur="500"/>
                                        <p:tgtEl>
                                          <p:spTgt spid="2052"/>
                                        </p:tgtEl>
                                      </p:cBhvr>
                                    </p:animEffect>
                                  </p:childTnLst>
                                </p:cTn>
                              </p:par>
                              <p:par>
                                <p:cTn id="193" presetID="16" presetClass="entr" presetSubtype="21" fill="hold" grpId="0" nodeType="withEffect">
                                  <p:stCondLst>
                                    <p:cond delay="0"/>
                                  </p:stCondLst>
                                  <p:childTnLst>
                                    <p:set>
                                      <p:cBhvr>
                                        <p:cTn id="194" dur="1" fill="hold">
                                          <p:stCondLst>
                                            <p:cond delay="0"/>
                                          </p:stCondLst>
                                        </p:cTn>
                                        <p:tgtEl>
                                          <p:spTgt spid="96"/>
                                        </p:tgtEl>
                                        <p:attrNameLst>
                                          <p:attrName>style.visibility</p:attrName>
                                        </p:attrNameLst>
                                      </p:cBhvr>
                                      <p:to>
                                        <p:strVal val="visible"/>
                                      </p:to>
                                    </p:set>
                                    <p:animEffect transition="in" filter="barn(inVertical)">
                                      <p:cBhvr>
                                        <p:cTn id="195" dur="500"/>
                                        <p:tgtEl>
                                          <p:spTgt spid="96"/>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ntr" presetSubtype="4" fill="hold" nodeType="clickEffect">
                                  <p:stCondLst>
                                    <p:cond delay="0"/>
                                  </p:stCondLst>
                                  <p:childTnLst>
                                    <p:set>
                                      <p:cBhvr>
                                        <p:cTn id="199" dur="1" fill="hold">
                                          <p:stCondLst>
                                            <p:cond delay="0"/>
                                          </p:stCondLst>
                                        </p:cTn>
                                        <p:tgtEl>
                                          <p:spTgt spid="107"/>
                                        </p:tgtEl>
                                        <p:attrNameLst>
                                          <p:attrName>style.visibility</p:attrName>
                                        </p:attrNameLst>
                                      </p:cBhvr>
                                      <p:to>
                                        <p:strVal val="visible"/>
                                      </p:to>
                                    </p:set>
                                    <p:animEffect transition="in" filter="wipe(down)">
                                      <p:cBhvr>
                                        <p:cTn id="200" dur="500"/>
                                        <p:tgtEl>
                                          <p:spTgt spid="107"/>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97"/>
                                        </p:tgtEl>
                                        <p:attrNameLst>
                                          <p:attrName>style.visibility</p:attrName>
                                        </p:attrNameLst>
                                      </p:cBhvr>
                                      <p:to>
                                        <p:strVal val="visible"/>
                                      </p:to>
                                    </p:set>
                                    <p:animEffect transition="in" filter="wipe(down)">
                                      <p:cBhvr>
                                        <p:cTn id="203" dur="500"/>
                                        <p:tgtEl>
                                          <p:spTgt spid="97"/>
                                        </p:tgtEl>
                                      </p:cBhvr>
                                    </p:animEffect>
                                  </p:childTnLst>
                                </p:cTn>
                              </p:par>
                            </p:childTnLst>
                          </p:cTn>
                        </p:par>
                      </p:childTnLst>
                    </p:cTn>
                  </p:par>
                  <p:par>
                    <p:cTn id="204" fill="hold">
                      <p:stCondLst>
                        <p:cond delay="indefinite"/>
                      </p:stCondLst>
                      <p:childTnLst>
                        <p:par>
                          <p:cTn id="205" fill="hold">
                            <p:stCondLst>
                              <p:cond delay="0"/>
                            </p:stCondLst>
                            <p:childTnLst>
                              <p:par>
                                <p:cTn id="206" presetID="6" presetClass="entr" presetSubtype="16" fill="hold" nodeType="clickEffect">
                                  <p:stCondLst>
                                    <p:cond delay="0"/>
                                  </p:stCondLst>
                                  <p:childTnLst>
                                    <p:set>
                                      <p:cBhvr>
                                        <p:cTn id="207" dur="1" fill="hold">
                                          <p:stCondLst>
                                            <p:cond delay="0"/>
                                          </p:stCondLst>
                                        </p:cTn>
                                        <p:tgtEl>
                                          <p:spTgt spid="132"/>
                                        </p:tgtEl>
                                        <p:attrNameLst>
                                          <p:attrName>style.visibility</p:attrName>
                                        </p:attrNameLst>
                                      </p:cBhvr>
                                      <p:to>
                                        <p:strVal val="visible"/>
                                      </p:to>
                                    </p:set>
                                    <p:animEffect transition="in" filter="circle(in)">
                                      <p:cBhvr>
                                        <p:cTn id="208" dur="2000"/>
                                        <p:tgtEl>
                                          <p:spTgt spid="132"/>
                                        </p:tgtEl>
                                      </p:cBhvr>
                                    </p:animEffect>
                                  </p:childTnLst>
                                </p:cTn>
                              </p:par>
                              <p:par>
                                <p:cTn id="209" presetID="6" presetClass="entr" presetSubtype="16" fill="hold" grpId="0" nodeType="withEffect">
                                  <p:stCondLst>
                                    <p:cond delay="0"/>
                                  </p:stCondLst>
                                  <p:childTnLst>
                                    <p:set>
                                      <p:cBhvr>
                                        <p:cTn id="210" dur="1" fill="hold">
                                          <p:stCondLst>
                                            <p:cond delay="0"/>
                                          </p:stCondLst>
                                        </p:cTn>
                                        <p:tgtEl>
                                          <p:spTgt spid="98"/>
                                        </p:tgtEl>
                                        <p:attrNameLst>
                                          <p:attrName>style.visibility</p:attrName>
                                        </p:attrNameLst>
                                      </p:cBhvr>
                                      <p:to>
                                        <p:strVal val="visible"/>
                                      </p:to>
                                    </p:set>
                                    <p:animEffect transition="in" filter="circle(in)">
                                      <p:cBhvr>
                                        <p:cTn id="211"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3" grpId="0" animBg="1"/>
      <p:bldP spid="54" grpId="0"/>
      <p:bldP spid="55" grpId="0" animBg="1"/>
      <p:bldP spid="56" grpId="0"/>
      <p:bldP spid="58" grpId="0"/>
      <p:bldP spid="59" grpId="0" animBg="1"/>
      <p:bldP spid="20" grpId="0" animBg="1"/>
      <p:bldP spid="20" grpId="1" animBg="1"/>
      <p:bldP spid="22" grpId="0" animBg="1"/>
      <p:bldP spid="22" grpId="1" animBg="1"/>
      <p:bldP spid="72" grpId="0" animBg="1"/>
      <p:bldP spid="72" grpId="1" animBg="1"/>
      <p:bldP spid="73" grpId="0" animBg="1"/>
      <p:bldP spid="73" grpId="1" animBg="1"/>
      <p:bldP spid="74" grpId="0" animBg="1"/>
      <p:bldP spid="74" grpId="1" animBg="1"/>
      <p:bldP spid="75" grpId="0" animBg="1"/>
      <p:bldP spid="75" grpId="1" animBg="1"/>
      <p:bldP spid="63" grpId="0" animBg="1"/>
      <p:bldP spid="96" grpId="0" animBg="1"/>
      <p:bldP spid="97" grpId="0" animBg="1"/>
      <p:bldP spid="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4"/>
          <p:cNvGrpSpPr/>
          <p:nvPr/>
        </p:nvGrpSpPr>
        <p:grpSpPr>
          <a:xfrm rot="4229437">
            <a:off x="-1494054" y="-2107419"/>
            <a:ext cx="10192845" cy="9670729"/>
            <a:chOff x="-2152377" y="0"/>
            <a:chExt cx="13590459" cy="12894306"/>
          </a:xfrm>
        </p:grpSpPr>
        <p:sp>
          <p:nvSpPr>
            <p:cNvPr id="115" name="Freeform 5"/>
            <p:cNvSpPr/>
            <p:nvPr/>
          </p:nvSpPr>
          <p:spPr>
            <a:xfrm>
              <a:off x="-2152377" y="5734496"/>
              <a:ext cx="7814481" cy="7159810"/>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2">
                <a:alphaModFix amt="19999"/>
                <a:extLst>
                  <a:ext uri="{96DAC541-7B7A-43D3-8B79-37D633B846F1}">
                    <asvg:svgBlip xmlns="" xmlns:asvg="http://schemas.microsoft.com/office/drawing/2016/SVG/main" r:embed="rId7"/>
                  </a:ext>
                </a:extLst>
              </a:blip>
              <a:stretch>
                <a:fillRect/>
              </a:stretch>
            </a:blipFill>
          </p:spPr>
        </p:sp>
        <p:sp>
          <p:nvSpPr>
            <p:cNvPr id="116" name="Freeform 6"/>
            <p:cNvSpPr/>
            <p:nvPr/>
          </p:nvSpPr>
          <p:spPr>
            <a:xfrm>
              <a:off x="3323274" y="921109"/>
              <a:ext cx="6326348" cy="6326347"/>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8">
                <a:alphaModFix amt="19999"/>
                <a:extLst>
                  <a:ext uri="{96DAC541-7B7A-43D3-8B79-37D633B846F1}">
                    <asvg:svgBlip xmlns="" xmlns:asvg="http://schemas.microsoft.com/office/drawing/2016/SVG/main" r:embed="rId3"/>
                  </a:ext>
                </a:extLst>
              </a:blip>
              <a:stretch>
                <a:fillRect/>
              </a:stretch>
            </a:blipFill>
          </p:spPr>
        </p:sp>
        <p:sp>
          <p:nvSpPr>
            <p:cNvPr id="117" name="Freeform 7"/>
            <p:cNvSpPr/>
            <p:nvPr/>
          </p:nvSpPr>
          <p:spPr>
            <a:xfrm>
              <a:off x="5111735" y="0"/>
              <a:ext cx="6326347" cy="6326347"/>
            </a:xfrm>
            <a:custGeom>
              <a:avLst/>
              <a:gdLst/>
              <a:ahLst/>
              <a:cxnLst/>
              <a:rect l="l" t="t" r="r" b="b"/>
              <a:pathLst>
                <a:path w="6326347" h="6326347">
                  <a:moveTo>
                    <a:pt x="0" y="0"/>
                  </a:moveTo>
                  <a:lnTo>
                    <a:pt x="6326347" y="0"/>
                  </a:lnTo>
                  <a:lnTo>
                    <a:pt x="6326347" y="6326347"/>
                  </a:lnTo>
                  <a:lnTo>
                    <a:pt x="0" y="6326347"/>
                  </a:lnTo>
                  <a:lnTo>
                    <a:pt x="0" y="0"/>
                  </a:lnTo>
                  <a:close/>
                </a:path>
              </a:pathLst>
            </a:custGeom>
            <a:blipFill>
              <a:blip r:embed="rId9">
                <a:alphaModFix amt="19999"/>
                <a:extLst>
                  <a:ext uri="{96DAC541-7B7A-43D3-8B79-37D633B846F1}">
                    <asvg:svgBlip xmlns="" xmlns:asvg="http://schemas.microsoft.com/office/drawing/2016/SVG/main" r:embed="rId10"/>
                  </a:ext>
                </a:extLst>
              </a:blip>
              <a:stretch>
                <a:fillRect/>
              </a:stretch>
            </a:blipFill>
          </p:spPr>
        </p:sp>
      </p:grpSp>
      <p:sp>
        <p:nvSpPr>
          <p:cNvPr id="118" name="Freeform 29"/>
          <p:cNvSpPr/>
          <p:nvPr/>
        </p:nvSpPr>
        <p:spPr>
          <a:xfrm>
            <a:off x="3462944" y="4876800"/>
            <a:ext cx="2175856" cy="1940915"/>
          </a:xfrm>
          <a:custGeom>
            <a:avLst/>
            <a:gdLst/>
            <a:ahLst/>
            <a:cxnLst/>
            <a:rect l="l" t="t" r="r" b="b"/>
            <a:pathLst>
              <a:path w="2175856" h="3429000">
                <a:moveTo>
                  <a:pt x="0" y="0"/>
                </a:moveTo>
                <a:lnTo>
                  <a:pt x="2175856" y="0"/>
                </a:lnTo>
                <a:lnTo>
                  <a:pt x="2175856" y="3429000"/>
                </a:lnTo>
                <a:lnTo>
                  <a:pt x="0" y="34290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10" name="Group 4"/>
          <p:cNvGrpSpPr/>
          <p:nvPr/>
        </p:nvGrpSpPr>
        <p:grpSpPr>
          <a:xfrm rot="12154033">
            <a:off x="-734956" y="-2898476"/>
            <a:ext cx="10192845" cy="10808137"/>
            <a:chOff x="-2152377" y="0"/>
            <a:chExt cx="13590459" cy="12894306"/>
          </a:xfrm>
        </p:grpSpPr>
        <p:sp>
          <p:nvSpPr>
            <p:cNvPr id="111" name="Freeform 5"/>
            <p:cNvSpPr/>
            <p:nvPr/>
          </p:nvSpPr>
          <p:spPr>
            <a:xfrm>
              <a:off x="-2152377" y="5734496"/>
              <a:ext cx="7814481" cy="7159810"/>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2">
                <a:alphaModFix amt="19999"/>
                <a:extLst>
                  <a:ext uri="{96DAC541-7B7A-43D3-8B79-37D633B846F1}">
                    <asvg:svgBlip xmlns="" xmlns:asvg="http://schemas.microsoft.com/office/drawing/2016/SVG/main" r:embed="rId7"/>
                  </a:ext>
                </a:extLst>
              </a:blip>
              <a:stretch>
                <a:fillRect/>
              </a:stretch>
            </a:blipFill>
          </p:spPr>
        </p:sp>
        <p:sp>
          <p:nvSpPr>
            <p:cNvPr id="112" name="Freeform 6"/>
            <p:cNvSpPr/>
            <p:nvPr/>
          </p:nvSpPr>
          <p:spPr>
            <a:xfrm>
              <a:off x="3323274" y="921109"/>
              <a:ext cx="6326348" cy="6326347"/>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8">
                <a:alphaModFix amt="19999"/>
                <a:extLst>
                  <a:ext uri="{96DAC541-7B7A-43D3-8B79-37D633B846F1}">
                    <asvg:svgBlip xmlns="" xmlns:asvg="http://schemas.microsoft.com/office/drawing/2016/SVG/main" r:embed="rId3"/>
                  </a:ext>
                </a:extLst>
              </a:blip>
              <a:stretch>
                <a:fillRect/>
              </a:stretch>
            </a:blipFill>
          </p:spPr>
        </p:sp>
        <p:sp>
          <p:nvSpPr>
            <p:cNvPr id="113" name="Freeform 7"/>
            <p:cNvSpPr/>
            <p:nvPr/>
          </p:nvSpPr>
          <p:spPr>
            <a:xfrm>
              <a:off x="5111735" y="0"/>
              <a:ext cx="6326347" cy="6326347"/>
            </a:xfrm>
            <a:custGeom>
              <a:avLst/>
              <a:gdLst/>
              <a:ahLst/>
              <a:cxnLst/>
              <a:rect l="l" t="t" r="r" b="b"/>
              <a:pathLst>
                <a:path w="6326347" h="6326347">
                  <a:moveTo>
                    <a:pt x="0" y="0"/>
                  </a:moveTo>
                  <a:lnTo>
                    <a:pt x="6326347" y="0"/>
                  </a:lnTo>
                  <a:lnTo>
                    <a:pt x="6326347" y="6326347"/>
                  </a:lnTo>
                  <a:lnTo>
                    <a:pt x="0" y="6326347"/>
                  </a:lnTo>
                  <a:lnTo>
                    <a:pt x="0" y="0"/>
                  </a:lnTo>
                  <a:close/>
                </a:path>
              </a:pathLst>
            </a:custGeom>
            <a:blipFill>
              <a:blip r:embed="rId9">
                <a:alphaModFix amt="19999"/>
                <a:extLst>
                  <a:ext uri="{96DAC541-7B7A-43D3-8B79-37D633B846F1}">
                    <asvg:svgBlip xmlns="" xmlns:asvg="http://schemas.microsoft.com/office/drawing/2016/SVG/main" r:embed="rId10"/>
                  </a:ext>
                </a:extLst>
              </a:blip>
              <a:stretch>
                <a:fillRect/>
              </a:stretch>
            </a:blipFill>
          </p:spPr>
        </p:sp>
      </p:grpSp>
      <p:sp>
        <p:nvSpPr>
          <p:cNvPr id="2" name="Freeform 2"/>
          <p:cNvSpPr/>
          <p:nvPr/>
        </p:nvSpPr>
        <p:spPr>
          <a:xfrm rot="-2700000">
            <a:off x="3909752" y="2546002"/>
            <a:ext cx="1324498" cy="1765998"/>
          </a:xfrm>
          <a:custGeom>
            <a:avLst/>
            <a:gdLst/>
            <a:ahLst/>
            <a:cxnLst/>
            <a:rect l="l" t="t" r="r" b="b"/>
            <a:pathLst>
              <a:path w="2207497" h="2207497">
                <a:moveTo>
                  <a:pt x="0" y="0"/>
                </a:moveTo>
                <a:lnTo>
                  <a:pt x="2207496" y="0"/>
                </a:lnTo>
                <a:lnTo>
                  <a:pt x="2207496" y="2207496"/>
                </a:lnTo>
                <a:lnTo>
                  <a:pt x="0" y="2207496"/>
                </a:lnTo>
                <a:lnTo>
                  <a:pt x="0" y="0"/>
                </a:lnTo>
                <a:close/>
              </a:path>
            </a:pathLst>
          </a:custGeom>
          <a:blipFill>
            <a:blip r:embed="rId13">
              <a:alphaModFix amt="19999"/>
              <a:extLst>
                <a:ext uri="{96DAC541-7B7A-43D3-8B79-37D633B846F1}">
                  <asvg:svgBlip xmlns="" xmlns:asvg="http://schemas.microsoft.com/office/drawing/2016/SVG/main" r:embed="rId14"/>
                </a:ext>
              </a:extLst>
            </a:blip>
            <a:stretch>
              <a:fillRect/>
            </a:stretch>
          </a:blipFill>
        </p:spPr>
      </p:sp>
      <p:sp>
        <p:nvSpPr>
          <p:cNvPr id="7" name="Freeform 7"/>
          <p:cNvSpPr/>
          <p:nvPr/>
        </p:nvSpPr>
        <p:spPr>
          <a:xfrm>
            <a:off x="5279124" y="3066091"/>
            <a:ext cx="544364" cy="725819"/>
          </a:xfrm>
          <a:custGeom>
            <a:avLst/>
            <a:gdLst/>
            <a:ahLst/>
            <a:cxnLst/>
            <a:rect l="l" t="t" r="r" b="b"/>
            <a:pathLst>
              <a:path w="907274" h="907274">
                <a:moveTo>
                  <a:pt x="0" y="0"/>
                </a:moveTo>
                <a:lnTo>
                  <a:pt x="907274" y="0"/>
                </a:lnTo>
                <a:lnTo>
                  <a:pt x="907274" y="907274"/>
                </a:lnTo>
                <a:lnTo>
                  <a:pt x="0" y="90727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8" name="Freeform 8"/>
          <p:cNvSpPr/>
          <p:nvPr/>
        </p:nvSpPr>
        <p:spPr>
          <a:xfrm>
            <a:off x="3320512" y="3066091"/>
            <a:ext cx="544364" cy="725819"/>
          </a:xfrm>
          <a:custGeom>
            <a:avLst/>
            <a:gdLst/>
            <a:ahLst/>
            <a:cxnLst/>
            <a:rect l="l" t="t" r="r" b="b"/>
            <a:pathLst>
              <a:path w="907274" h="907274">
                <a:moveTo>
                  <a:pt x="0" y="0"/>
                </a:moveTo>
                <a:lnTo>
                  <a:pt x="907274" y="0"/>
                </a:lnTo>
                <a:lnTo>
                  <a:pt x="907274" y="907274"/>
                </a:lnTo>
                <a:lnTo>
                  <a:pt x="0" y="90727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9" name="Freeform 9"/>
          <p:cNvSpPr/>
          <p:nvPr/>
        </p:nvSpPr>
        <p:spPr>
          <a:xfrm>
            <a:off x="4299818" y="4371831"/>
            <a:ext cx="544364" cy="725819"/>
          </a:xfrm>
          <a:custGeom>
            <a:avLst/>
            <a:gdLst/>
            <a:ahLst/>
            <a:cxnLst/>
            <a:rect l="l" t="t" r="r" b="b"/>
            <a:pathLst>
              <a:path w="907274" h="907274">
                <a:moveTo>
                  <a:pt x="0" y="0"/>
                </a:moveTo>
                <a:lnTo>
                  <a:pt x="907274" y="0"/>
                </a:lnTo>
                <a:lnTo>
                  <a:pt x="907274" y="907274"/>
                </a:lnTo>
                <a:lnTo>
                  <a:pt x="0" y="90727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0" name="Freeform 10"/>
          <p:cNvSpPr/>
          <p:nvPr/>
        </p:nvSpPr>
        <p:spPr>
          <a:xfrm>
            <a:off x="4306747" y="1760350"/>
            <a:ext cx="530507" cy="725819"/>
          </a:xfrm>
          <a:custGeom>
            <a:avLst/>
            <a:gdLst/>
            <a:ahLst/>
            <a:cxnLst/>
            <a:rect l="l" t="t" r="r" b="b"/>
            <a:pathLst>
              <a:path w="884179" h="907274">
                <a:moveTo>
                  <a:pt x="0" y="0"/>
                </a:moveTo>
                <a:lnTo>
                  <a:pt x="884180" y="0"/>
                </a:lnTo>
                <a:lnTo>
                  <a:pt x="884180" y="907274"/>
                </a:lnTo>
                <a:lnTo>
                  <a:pt x="0" y="90727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5" name="Freeform 6"/>
          <p:cNvSpPr/>
          <p:nvPr/>
        </p:nvSpPr>
        <p:spPr>
          <a:xfrm rot="-2700000">
            <a:off x="4007158" y="2100859"/>
            <a:ext cx="1129686" cy="1088083"/>
          </a:xfrm>
          <a:custGeom>
            <a:avLst/>
            <a:gdLst/>
            <a:ahLst/>
            <a:cxnLst/>
            <a:rect l="l" t="t" r="r" b="b"/>
            <a:pathLst>
              <a:path w="1735216" h="1735216">
                <a:moveTo>
                  <a:pt x="0" y="0"/>
                </a:moveTo>
                <a:lnTo>
                  <a:pt x="1735216" y="0"/>
                </a:lnTo>
                <a:lnTo>
                  <a:pt x="1735216" y="1735216"/>
                </a:lnTo>
                <a:lnTo>
                  <a:pt x="0" y="1735216"/>
                </a:lnTo>
                <a:lnTo>
                  <a:pt x="0" y="0"/>
                </a:lnTo>
                <a:close/>
              </a:path>
            </a:pathLst>
          </a:custGeom>
          <a:blipFill>
            <a:blip r:embed="rId23">
              <a:extLst>
                <a:ext uri="{96DAC541-7B7A-43D3-8B79-37D633B846F1}">
                  <asvg:svgBlip xmlns="" xmlns:asvg="http://schemas.microsoft.com/office/drawing/2016/SVG/main" r:embed="rId5"/>
                </a:ext>
              </a:extLst>
            </a:blip>
            <a:stretch>
              <a:fillRect/>
            </a:stretch>
          </a:blipFill>
        </p:spPr>
      </p:sp>
      <p:sp>
        <p:nvSpPr>
          <p:cNvPr id="27" name="Freeform 6"/>
          <p:cNvSpPr/>
          <p:nvPr/>
        </p:nvSpPr>
        <p:spPr>
          <a:xfrm rot="-2700000">
            <a:off x="3983091" y="3769508"/>
            <a:ext cx="1129686" cy="1088083"/>
          </a:xfrm>
          <a:custGeom>
            <a:avLst/>
            <a:gdLst/>
            <a:ahLst/>
            <a:cxnLst/>
            <a:rect l="l" t="t" r="r" b="b"/>
            <a:pathLst>
              <a:path w="1735216" h="1735216">
                <a:moveTo>
                  <a:pt x="0" y="0"/>
                </a:moveTo>
                <a:lnTo>
                  <a:pt x="1735216" y="0"/>
                </a:lnTo>
                <a:lnTo>
                  <a:pt x="1735216" y="1735216"/>
                </a:lnTo>
                <a:lnTo>
                  <a:pt x="0" y="1735216"/>
                </a:lnTo>
                <a:lnTo>
                  <a:pt x="0" y="0"/>
                </a:lnTo>
                <a:close/>
              </a:path>
            </a:pathLst>
          </a:custGeom>
          <a:blipFill>
            <a:blip r:embed="rId23">
              <a:extLst>
                <a:ext uri="{96DAC541-7B7A-43D3-8B79-37D633B846F1}">
                  <asvg:svgBlip xmlns="" xmlns:asvg="http://schemas.microsoft.com/office/drawing/2016/SVG/main" r:embed="rId5"/>
                </a:ext>
              </a:extLst>
            </a:blip>
            <a:stretch>
              <a:fillRect/>
            </a:stretch>
          </a:blipFill>
        </p:spPr>
      </p:sp>
      <p:sp>
        <p:nvSpPr>
          <p:cNvPr id="28" name="Freeform 6"/>
          <p:cNvSpPr/>
          <p:nvPr/>
        </p:nvSpPr>
        <p:spPr>
          <a:xfrm rot="-2700000">
            <a:off x="3109897" y="2961157"/>
            <a:ext cx="1129686" cy="1088083"/>
          </a:xfrm>
          <a:custGeom>
            <a:avLst/>
            <a:gdLst/>
            <a:ahLst/>
            <a:cxnLst/>
            <a:rect l="l" t="t" r="r" b="b"/>
            <a:pathLst>
              <a:path w="1735216" h="1735216">
                <a:moveTo>
                  <a:pt x="0" y="0"/>
                </a:moveTo>
                <a:lnTo>
                  <a:pt x="1735216" y="0"/>
                </a:lnTo>
                <a:lnTo>
                  <a:pt x="1735216" y="1735216"/>
                </a:lnTo>
                <a:lnTo>
                  <a:pt x="0" y="1735216"/>
                </a:lnTo>
                <a:lnTo>
                  <a:pt x="0" y="0"/>
                </a:lnTo>
                <a:close/>
              </a:path>
            </a:pathLst>
          </a:custGeom>
          <a:blipFill>
            <a:blip r:embed="rId23">
              <a:extLst>
                <a:ext uri="{96DAC541-7B7A-43D3-8B79-37D633B846F1}">
                  <asvg:svgBlip xmlns="" xmlns:asvg="http://schemas.microsoft.com/office/drawing/2016/SVG/main" r:embed="rId5"/>
                </a:ext>
              </a:extLst>
            </a:blip>
            <a:stretch>
              <a:fillRect/>
            </a:stretch>
          </a:blipFill>
        </p:spPr>
      </p:sp>
      <p:sp>
        <p:nvSpPr>
          <p:cNvPr id="55" name="Rectangle 54"/>
          <p:cNvSpPr/>
          <p:nvPr/>
        </p:nvSpPr>
        <p:spPr>
          <a:xfrm>
            <a:off x="173863" y="83403"/>
            <a:ext cx="8796275" cy="954107"/>
          </a:xfrm>
          <a:prstGeom prst="rect">
            <a:avLst/>
          </a:prstGeom>
        </p:spPr>
        <p:txBody>
          <a:bodyPr wrap="square">
            <a:spAutoFit/>
          </a:bodyPr>
          <a:lstStyle/>
          <a:p>
            <a:pPr algn="ctr"/>
            <a:r>
              <a:rPr lang="en-US" sz="2000" b="1" dirty="0">
                <a:solidFill>
                  <a:srgbClr val="FF0000"/>
                </a:solidFill>
                <a:effectLst>
                  <a:outerShdw blurRad="38100" dist="38100" dir="2700000" algn="tl">
                    <a:srgbClr val="000000">
                      <a:alpha val="43137"/>
                    </a:srgbClr>
                  </a:outerShdw>
                </a:effectLst>
              </a:rPr>
              <a:t> </a:t>
            </a:r>
            <a:r>
              <a:rPr lang="en-US" sz="2400" b="1" dirty="0">
                <a:solidFill>
                  <a:srgbClr val="FF0000"/>
                </a:solidFill>
                <a:effectLst>
                  <a:outerShdw blurRad="38100" dist="38100" dir="2700000" algn="tl">
                    <a:srgbClr val="000000">
                      <a:alpha val="43137"/>
                    </a:srgbClr>
                  </a:outerShdw>
                </a:effectLst>
              </a:rPr>
              <a:t> </a:t>
            </a:r>
            <a:r>
              <a:rPr lang="en-US" sz="2400" b="1" dirty="0" smtClean="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glow rad="139700">
                    <a:schemeClr val="accent5">
                      <a:satMod val="175000"/>
                      <a:alpha val="40000"/>
                    </a:schemeClr>
                  </a:glow>
                  <a:outerShdw blurRad="38100" dist="38100" dir="2700000" algn="tl">
                    <a:srgbClr val="000000">
                      <a:alpha val="43137"/>
                    </a:srgbClr>
                  </a:outerShdw>
                </a:effectLst>
              </a:rPr>
              <a:t>II. MỘT </a:t>
            </a:r>
            <a:r>
              <a:rPr lang="en-US" sz="2800" b="1" dirty="0">
                <a:solidFill>
                  <a:srgbClr val="FF0000"/>
                </a:solidFill>
                <a:effectLst>
                  <a:glow rad="139700">
                    <a:schemeClr val="accent5">
                      <a:satMod val="175000"/>
                      <a:alpha val="40000"/>
                    </a:schemeClr>
                  </a:glow>
                </a:effectLst>
              </a:rPr>
              <a:t>SỐ HÌNH THỨC, </a:t>
            </a:r>
            <a:r>
              <a:rPr lang="en-US" sz="2800" b="1" dirty="0" smtClean="0">
                <a:solidFill>
                  <a:srgbClr val="FF0000"/>
                </a:solidFill>
                <a:effectLst>
                  <a:glow rad="139700">
                    <a:schemeClr val="accent5">
                      <a:satMod val="175000"/>
                      <a:alpha val="40000"/>
                    </a:schemeClr>
                  </a:glow>
                </a:effectLst>
              </a:rPr>
              <a:t>PHƯƠNG </a:t>
            </a:r>
            <a:r>
              <a:rPr lang="en-US" sz="2800" b="1" dirty="0">
                <a:solidFill>
                  <a:srgbClr val="FF0000"/>
                </a:solidFill>
                <a:effectLst>
                  <a:glow rad="139700">
                    <a:schemeClr val="accent5">
                      <a:satMod val="175000"/>
                      <a:alpha val="40000"/>
                    </a:schemeClr>
                  </a:glow>
                </a:effectLst>
              </a:rPr>
              <a:t>PHÁP </a:t>
            </a:r>
            <a:r>
              <a:rPr lang="en-US" sz="2800" b="1" dirty="0" smtClean="0">
                <a:solidFill>
                  <a:srgbClr val="FF0000"/>
                </a:solidFill>
                <a:effectLst>
                  <a:glow rad="139700">
                    <a:schemeClr val="accent5">
                      <a:satMod val="175000"/>
                      <a:alpha val="40000"/>
                    </a:schemeClr>
                  </a:glow>
                </a:effectLst>
              </a:rPr>
              <a:t>SỬ DỤNG </a:t>
            </a:r>
          </a:p>
          <a:p>
            <a:pPr algn="ctr"/>
            <a:r>
              <a:rPr lang="en-US" sz="2800" b="1" dirty="0" smtClean="0">
                <a:solidFill>
                  <a:srgbClr val="FF0000"/>
                </a:solidFill>
                <a:effectLst>
                  <a:glow rad="139700">
                    <a:schemeClr val="accent5">
                      <a:satMod val="175000"/>
                      <a:alpha val="40000"/>
                    </a:schemeClr>
                  </a:glow>
                </a:effectLst>
              </a:rPr>
              <a:t>KHI DẠY MÔN HOẠT ĐỘNG TRẢI NGHIỆM</a:t>
            </a:r>
            <a:endParaRPr lang="en-US" sz="2800" b="1" dirty="0">
              <a:solidFill>
                <a:srgbClr val="FF0000"/>
              </a:solidFill>
              <a:effectLst>
                <a:glow rad="139700">
                  <a:schemeClr val="accent5">
                    <a:satMod val="175000"/>
                    <a:alpha val="40000"/>
                  </a:schemeClr>
                </a:glow>
              </a:effectLst>
            </a:endParaRPr>
          </a:p>
        </p:txBody>
      </p:sp>
      <p:grpSp>
        <p:nvGrpSpPr>
          <p:cNvPr id="56" name="Group 5"/>
          <p:cNvGrpSpPr/>
          <p:nvPr/>
        </p:nvGrpSpPr>
        <p:grpSpPr>
          <a:xfrm rot="-5400000">
            <a:off x="887949" y="1936412"/>
            <a:ext cx="1124663" cy="2890639"/>
            <a:chOff x="0" y="0"/>
            <a:chExt cx="233609" cy="1207771"/>
          </a:xfrm>
        </p:grpSpPr>
        <p:sp>
          <p:nvSpPr>
            <p:cNvPr id="57" name="Freeform 6"/>
            <p:cNvSpPr/>
            <p:nvPr/>
          </p:nvSpPr>
          <p:spPr>
            <a:xfrm>
              <a:off x="0" y="0"/>
              <a:ext cx="233609" cy="1207771"/>
            </a:xfrm>
            <a:custGeom>
              <a:avLst/>
              <a:gdLst/>
              <a:ahLst/>
              <a:cxnLst/>
              <a:rect l="l" t="t" r="r" b="b"/>
              <a:pathLst>
                <a:path w="233609" h="1207771">
                  <a:moveTo>
                    <a:pt x="116804" y="0"/>
                  </a:moveTo>
                  <a:lnTo>
                    <a:pt x="116804" y="0"/>
                  </a:lnTo>
                  <a:cubicBezTo>
                    <a:pt x="181314" y="0"/>
                    <a:pt x="233609" y="52295"/>
                    <a:pt x="233609" y="116804"/>
                  </a:cubicBezTo>
                  <a:lnTo>
                    <a:pt x="233609" y="1090967"/>
                  </a:lnTo>
                  <a:cubicBezTo>
                    <a:pt x="233609" y="1155476"/>
                    <a:pt x="181314" y="1207771"/>
                    <a:pt x="116804" y="1207771"/>
                  </a:cubicBezTo>
                  <a:lnTo>
                    <a:pt x="116804" y="1207771"/>
                  </a:lnTo>
                  <a:cubicBezTo>
                    <a:pt x="52295" y="1207771"/>
                    <a:pt x="0" y="1155476"/>
                    <a:pt x="0" y="1090967"/>
                  </a:cubicBezTo>
                  <a:lnTo>
                    <a:pt x="0" y="116804"/>
                  </a:lnTo>
                  <a:cubicBezTo>
                    <a:pt x="0" y="52295"/>
                    <a:pt x="52295" y="0"/>
                    <a:pt x="116804" y="0"/>
                  </a:cubicBezTo>
                  <a:close/>
                </a:path>
              </a:pathLst>
            </a:custGeom>
            <a:solidFill>
              <a:srgbClr val="F7B9A1"/>
            </a:solidFill>
            <a:ln cap="rnd">
              <a:noFill/>
              <a:prstDash val="solid"/>
              <a:round/>
            </a:ln>
          </p:spPr>
        </p:sp>
        <p:sp>
          <p:nvSpPr>
            <p:cNvPr id="58" name="TextBox 7"/>
            <p:cNvSpPr txBox="1"/>
            <p:nvPr/>
          </p:nvSpPr>
          <p:spPr>
            <a:xfrm>
              <a:off x="0" y="-38100"/>
              <a:ext cx="233609" cy="1245871"/>
            </a:xfrm>
            <a:prstGeom prst="rect">
              <a:avLst/>
            </a:prstGeom>
          </p:spPr>
          <p:txBody>
            <a:bodyPr lIns="42333" tIns="42333" rIns="42333" bIns="42333" rtlCol="0" anchor="ctr"/>
            <a:lstStyle/>
            <a:p>
              <a:pPr algn="ctr">
                <a:lnSpc>
                  <a:spcPts val="2216"/>
                </a:lnSpc>
              </a:pPr>
              <a:endParaRPr/>
            </a:p>
          </p:txBody>
        </p:sp>
      </p:grpSp>
      <p:sp>
        <p:nvSpPr>
          <p:cNvPr id="59" name="Freeform 47"/>
          <p:cNvSpPr/>
          <p:nvPr/>
        </p:nvSpPr>
        <p:spPr>
          <a:xfrm>
            <a:off x="61210" y="2819401"/>
            <a:ext cx="853189" cy="990600"/>
          </a:xfrm>
          <a:custGeom>
            <a:avLst/>
            <a:gdLst/>
            <a:ahLst/>
            <a:cxnLst/>
            <a:rect l="l" t="t" r="r" b="b"/>
            <a:pathLst>
              <a:path w="803398" h="815256">
                <a:moveTo>
                  <a:pt x="0" y="0"/>
                </a:moveTo>
                <a:lnTo>
                  <a:pt x="803397" y="0"/>
                </a:lnTo>
                <a:lnTo>
                  <a:pt x="803397" y="815256"/>
                </a:lnTo>
                <a:lnTo>
                  <a:pt x="0" y="815256"/>
                </a:lnTo>
                <a:lnTo>
                  <a:pt x="0" y="0"/>
                </a:lnTo>
                <a:close/>
              </a:path>
            </a:pathLst>
          </a:custGeom>
          <a:blipFill>
            <a:blip r:embed="rId24">
              <a:extLst>
                <a:ext uri="{96DAC541-7B7A-43D3-8B79-37D633B846F1}">
                  <asvg:svgBlip xmlns="" xmlns:asvg="http://schemas.microsoft.com/office/drawing/2016/SVG/main" r:embed="rId79"/>
                </a:ext>
              </a:extLst>
            </a:blip>
            <a:stretch>
              <a:fillRect/>
            </a:stretch>
          </a:blipFill>
        </p:spPr>
      </p:sp>
      <p:sp>
        <p:nvSpPr>
          <p:cNvPr id="60" name="Rectangle 59"/>
          <p:cNvSpPr/>
          <p:nvPr/>
        </p:nvSpPr>
        <p:spPr>
          <a:xfrm>
            <a:off x="881380" y="3048000"/>
            <a:ext cx="1991827" cy="615553"/>
          </a:xfrm>
          <a:prstGeom prst="rect">
            <a:avLst/>
          </a:prstGeom>
        </p:spPr>
        <p:txBody>
          <a:bodyPr wrap="none">
            <a:spAutoFit/>
          </a:bodyPr>
          <a:lstStyle/>
          <a:p>
            <a:r>
              <a:rPr lang="en-US" sz="3400" b="1" dirty="0" smtClean="0">
                <a:solidFill>
                  <a:srgbClr val="0070C0"/>
                </a:solidFill>
                <a:effectLst>
                  <a:glow rad="139700">
                    <a:schemeClr val="accent5">
                      <a:satMod val="175000"/>
                      <a:alpha val="40000"/>
                    </a:schemeClr>
                  </a:glow>
                </a:effectLst>
              </a:rPr>
              <a:t>TRÒ CHƠI</a:t>
            </a:r>
            <a:endParaRPr lang="en-US" sz="3400" dirty="0">
              <a:solidFill>
                <a:srgbClr val="0070C0"/>
              </a:solidFill>
            </a:endParaRPr>
          </a:p>
        </p:txBody>
      </p:sp>
      <p:grpSp>
        <p:nvGrpSpPr>
          <p:cNvPr id="72" name="Group 5"/>
          <p:cNvGrpSpPr/>
          <p:nvPr/>
        </p:nvGrpSpPr>
        <p:grpSpPr>
          <a:xfrm rot="-5400000">
            <a:off x="7134519" y="1815356"/>
            <a:ext cx="1049772" cy="2822010"/>
            <a:chOff x="0" y="0"/>
            <a:chExt cx="233609" cy="1207771"/>
          </a:xfrm>
        </p:grpSpPr>
        <p:sp>
          <p:nvSpPr>
            <p:cNvPr id="73" name="Freeform 6"/>
            <p:cNvSpPr/>
            <p:nvPr/>
          </p:nvSpPr>
          <p:spPr>
            <a:xfrm>
              <a:off x="0" y="0"/>
              <a:ext cx="233609" cy="1207771"/>
            </a:xfrm>
            <a:custGeom>
              <a:avLst/>
              <a:gdLst/>
              <a:ahLst/>
              <a:cxnLst/>
              <a:rect l="l" t="t" r="r" b="b"/>
              <a:pathLst>
                <a:path w="233609" h="1207771">
                  <a:moveTo>
                    <a:pt x="116804" y="0"/>
                  </a:moveTo>
                  <a:lnTo>
                    <a:pt x="116804" y="0"/>
                  </a:lnTo>
                  <a:cubicBezTo>
                    <a:pt x="181314" y="0"/>
                    <a:pt x="233609" y="52295"/>
                    <a:pt x="233609" y="116804"/>
                  </a:cubicBezTo>
                  <a:lnTo>
                    <a:pt x="233609" y="1090967"/>
                  </a:lnTo>
                  <a:cubicBezTo>
                    <a:pt x="233609" y="1155476"/>
                    <a:pt x="181314" y="1207771"/>
                    <a:pt x="116804" y="1207771"/>
                  </a:cubicBezTo>
                  <a:lnTo>
                    <a:pt x="116804" y="1207771"/>
                  </a:lnTo>
                  <a:cubicBezTo>
                    <a:pt x="52295" y="1207771"/>
                    <a:pt x="0" y="1155476"/>
                    <a:pt x="0" y="1090967"/>
                  </a:cubicBezTo>
                  <a:lnTo>
                    <a:pt x="0" y="116804"/>
                  </a:lnTo>
                  <a:cubicBezTo>
                    <a:pt x="0" y="52295"/>
                    <a:pt x="52295" y="0"/>
                    <a:pt x="116804" y="0"/>
                  </a:cubicBezTo>
                  <a:close/>
                </a:path>
              </a:pathLst>
            </a:custGeom>
            <a:solidFill>
              <a:srgbClr val="F7B9A1"/>
            </a:solidFill>
            <a:ln cap="rnd">
              <a:noFill/>
              <a:prstDash val="solid"/>
              <a:round/>
            </a:ln>
          </p:spPr>
        </p:sp>
        <p:sp>
          <p:nvSpPr>
            <p:cNvPr id="74" name="TextBox 7"/>
            <p:cNvSpPr txBox="1"/>
            <p:nvPr/>
          </p:nvSpPr>
          <p:spPr>
            <a:xfrm>
              <a:off x="0" y="-38100"/>
              <a:ext cx="233609" cy="1245871"/>
            </a:xfrm>
            <a:prstGeom prst="rect">
              <a:avLst/>
            </a:prstGeom>
          </p:spPr>
          <p:txBody>
            <a:bodyPr lIns="42333" tIns="42333" rIns="42333" bIns="42333" rtlCol="0" anchor="ctr"/>
            <a:lstStyle/>
            <a:p>
              <a:pPr algn="ctr">
                <a:lnSpc>
                  <a:spcPts val="2216"/>
                </a:lnSpc>
              </a:pPr>
              <a:endParaRPr/>
            </a:p>
          </p:txBody>
        </p:sp>
      </p:grpSp>
      <p:sp>
        <p:nvSpPr>
          <p:cNvPr id="75" name="Rectangle 74"/>
          <p:cNvSpPr/>
          <p:nvPr/>
        </p:nvSpPr>
        <p:spPr>
          <a:xfrm>
            <a:off x="6391981" y="2935069"/>
            <a:ext cx="1837619" cy="646331"/>
          </a:xfrm>
          <a:prstGeom prst="rect">
            <a:avLst/>
          </a:prstGeom>
        </p:spPr>
        <p:txBody>
          <a:bodyPr wrap="none">
            <a:spAutoFit/>
          </a:bodyPr>
          <a:lstStyle/>
          <a:p>
            <a:r>
              <a:rPr lang="en-US" sz="3600" b="1" dirty="0" smtClean="0">
                <a:solidFill>
                  <a:srgbClr val="0070C0"/>
                </a:solidFill>
                <a:effectLst>
                  <a:glow rad="139700">
                    <a:schemeClr val="accent5">
                      <a:satMod val="175000"/>
                      <a:alpha val="40000"/>
                    </a:schemeClr>
                  </a:glow>
                </a:effectLst>
              </a:rPr>
              <a:t>SẮM VAI</a:t>
            </a:r>
            <a:endParaRPr lang="en-US" sz="3600" dirty="0">
              <a:solidFill>
                <a:srgbClr val="0070C0"/>
              </a:solidFill>
            </a:endParaRPr>
          </a:p>
        </p:txBody>
      </p:sp>
      <p:sp>
        <p:nvSpPr>
          <p:cNvPr id="76" name="Freeform 32"/>
          <p:cNvSpPr/>
          <p:nvPr/>
        </p:nvSpPr>
        <p:spPr>
          <a:xfrm>
            <a:off x="8229600" y="2743200"/>
            <a:ext cx="825380" cy="1008047"/>
          </a:xfrm>
          <a:custGeom>
            <a:avLst/>
            <a:gdLst/>
            <a:ahLst/>
            <a:cxnLst/>
            <a:rect l="l" t="t" r="r" b="b"/>
            <a:pathLst>
              <a:path w="749180" h="739645">
                <a:moveTo>
                  <a:pt x="0" y="0"/>
                </a:moveTo>
                <a:lnTo>
                  <a:pt x="749180" y="0"/>
                </a:lnTo>
                <a:lnTo>
                  <a:pt x="749180" y="739645"/>
                </a:lnTo>
                <a:lnTo>
                  <a:pt x="0" y="739645"/>
                </a:lnTo>
                <a:lnTo>
                  <a:pt x="0" y="0"/>
                </a:lnTo>
                <a:close/>
              </a:path>
            </a:pathLst>
          </a:custGeom>
          <a:blipFill>
            <a:blip r:embed="rId80">
              <a:extLst>
                <a:ext uri="{96DAC541-7B7A-43D3-8B79-37D633B846F1}">
                  <asvg:svgBlip xmlns="" xmlns:asvg="http://schemas.microsoft.com/office/drawing/2016/SVG/main" r:embed="rId63"/>
                </a:ext>
              </a:extLst>
            </a:blip>
            <a:stretch>
              <a:fillRect/>
            </a:stretch>
          </a:blipFill>
        </p:spPr>
      </p:sp>
      <p:sp>
        <p:nvSpPr>
          <p:cNvPr id="77" name="Freeform 6"/>
          <p:cNvSpPr/>
          <p:nvPr/>
        </p:nvSpPr>
        <p:spPr>
          <a:xfrm rot="-2700000">
            <a:off x="4902414" y="2907301"/>
            <a:ext cx="1129686" cy="1088083"/>
          </a:xfrm>
          <a:custGeom>
            <a:avLst/>
            <a:gdLst/>
            <a:ahLst/>
            <a:cxnLst/>
            <a:rect l="l" t="t" r="r" b="b"/>
            <a:pathLst>
              <a:path w="1735216" h="1735216">
                <a:moveTo>
                  <a:pt x="0" y="0"/>
                </a:moveTo>
                <a:lnTo>
                  <a:pt x="1735216" y="0"/>
                </a:lnTo>
                <a:lnTo>
                  <a:pt x="1735216" y="1735216"/>
                </a:lnTo>
                <a:lnTo>
                  <a:pt x="0" y="1735216"/>
                </a:lnTo>
                <a:lnTo>
                  <a:pt x="0" y="0"/>
                </a:lnTo>
                <a:close/>
              </a:path>
            </a:pathLst>
          </a:custGeom>
          <a:blipFill>
            <a:blip r:embed="rId23">
              <a:extLst>
                <a:ext uri="{96DAC541-7B7A-43D3-8B79-37D633B846F1}">
                  <asvg:svgBlip xmlns="" xmlns:asvg="http://schemas.microsoft.com/office/drawing/2016/SVG/main" r:embed="rId5"/>
                </a:ext>
              </a:extLst>
            </a:blip>
            <a:stretch>
              <a:fillRect/>
            </a:stretch>
          </a:blipFill>
        </p:spPr>
      </p:sp>
      <p:grpSp>
        <p:nvGrpSpPr>
          <p:cNvPr id="78" name="Group 5"/>
          <p:cNvGrpSpPr/>
          <p:nvPr/>
        </p:nvGrpSpPr>
        <p:grpSpPr>
          <a:xfrm rot="-5400000">
            <a:off x="1349132" y="174869"/>
            <a:ext cx="1089639" cy="3787902"/>
            <a:chOff x="0" y="0"/>
            <a:chExt cx="233609" cy="1207771"/>
          </a:xfrm>
        </p:grpSpPr>
        <p:sp>
          <p:nvSpPr>
            <p:cNvPr id="79" name="Freeform 6"/>
            <p:cNvSpPr/>
            <p:nvPr/>
          </p:nvSpPr>
          <p:spPr>
            <a:xfrm>
              <a:off x="0" y="0"/>
              <a:ext cx="233609" cy="1207771"/>
            </a:xfrm>
            <a:custGeom>
              <a:avLst/>
              <a:gdLst/>
              <a:ahLst/>
              <a:cxnLst/>
              <a:rect l="l" t="t" r="r" b="b"/>
              <a:pathLst>
                <a:path w="233609" h="1207771">
                  <a:moveTo>
                    <a:pt x="116804" y="0"/>
                  </a:moveTo>
                  <a:lnTo>
                    <a:pt x="116804" y="0"/>
                  </a:lnTo>
                  <a:cubicBezTo>
                    <a:pt x="181314" y="0"/>
                    <a:pt x="233609" y="52295"/>
                    <a:pt x="233609" y="116804"/>
                  </a:cubicBezTo>
                  <a:lnTo>
                    <a:pt x="233609" y="1090967"/>
                  </a:lnTo>
                  <a:cubicBezTo>
                    <a:pt x="233609" y="1155476"/>
                    <a:pt x="181314" y="1207771"/>
                    <a:pt x="116804" y="1207771"/>
                  </a:cubicBezTo>
                  <a:lnTo>
                    <a:pt x="116804" y="1207771"/>
                  </a:lnTo>
                  <a:cubicBezTo>
                    <a:pt x="52295" y="1207771"/>
                    <a:pt x="0" y="1155476"/>
                    <a:pt x="0" y="1090967"/>
                  </a:cubicBezTo>
                  <a:lnTo>
                    <a:pt x="0" y="116804"/>
                  </a:lnTo>
                  <a:cubicBezTo>
                    <a:pt x="0" y="52295"/>
                    <a:pt x="52295" y="0"/>
                    <a:pt x="116804" y="0"/>
                  </a:cubicBezTo>
                  <a:close/>
                </a:path>
              </a:pathLst>
            </a:custGeom>
            <a:solidFill>
              <a:srgbClr val="F7B9A1"/>
            </a:solidFill>
            <a:ln cap="rnd">
              <a:noFill/>
              <a:prstDash val="solid"/>
              <a:round/>
            </a:ln>
          </p:spPr>
        </p:sp>
        <p:sp>
          <p:nvSpPr>
            <p:cNvPr id="80" name="TextBox 7"/>
            <p:cNvSpPr txBox="1"/>
            <p:nvPr/>
          </p:nvSpPr>
          <p:spPr>
            <a:xfrm>
              <a:off x="0" y="-38100"/>
              <a:ext cx="233609" cy="1245871"/>
            </a:xfrm>
            <a:prstGeom prst="rect">
              <a:avLst/>
            </a:prstGeom>
          </p:spPr>
          <p:txBody>
            <a:bodyPr lIns="42333" tIns="42333" rIns="42333" bIns="42333" rtlCol="0" anchor="ctr"/>
            <a:lstStyle/>
            <a:p>
              <a:pPr algn="ctr">
                <a:lnSpc>
                  <a:spcPts val="2216"/>
                </a:lnSpc>
              </a:pPr>
              <a:endParaRPr/>
            </a:p>
          </p:txBody>
        </p:sp>
      </p:grpSp>
      <p:sp>
        <p:nvSpPr>
          <p:cNvPr id="81" name="Rectangle 80"/>
          <p:cNvSpPr/>
          <p:nvPr/>
        </p:nvSpPr>
        <p:spPr>
          <a:xfrm>
            <a:off x="1321826" y="1524000"/>
            <a:ext cx="2263377" cy="1077218"/>
          </a:xfrm>
          <a:prstGeom prst="rect">
            <a:avLst/>
          </a:prstGeom>
        </p:spPr>
        <p:txBody>
          <a:bodyPr wrap="none">
            <a:spAutoFit/>
          </a:bodyPr>
          <a:lstStyle/>
          <a:p>
            <a:r>
              <a:rPr lang="en-US" sz="3200" b="1" dirty="0" smtClean="0">
                <a:solidFill>
                  <a:srgbClr val="0070C0"/>
                </a:solidFill>
                <a:effectLst>
                  <a:glow rad="139700">
                    <a:schemeClr val="accent5">
                      <a:satMod val="175000"/>
                      <a:alpha val="40000"/>
                    </a:schemeClr>
                  </a:glow>
                </a:effectLst>
              </a:rPr>
              <a:t>SÂN KHẤU </a:t>
            </a:r>
          </a:p>
          <a:p>
            <a:r>
              <a:rPr lang="en-US" sz="3200" b="1" dirty="0" smtClean="0">
                <a:solidFill>
                  <a:srgbClr val="0070C0"/>
                </a:solidFill>
                <a:effectLst>
                  <a:glow rad="139700">
                    <a:schemeClr val="accent5">
                      <a:satMod val="175000"/>
                      <a:alpha val="40000"/>
                    </a:schemeClr>
                  </a:glow>
                </a:effectLst>
              </a:rPr>
              <a:t>TƯƠNG TÁC</a:t>
            </a:r>
            <a:endParaRPr lang="en-US" sz="3200" dirty="0">
              <a:solidFill>
                <a:srgbClr val="0070C0"/>
              </a:solidFill>
            </a:endParaRPr>
          </a:p>
        </p:txBody>
      </p:sp>
      <p:grpSp>
        <p:nvGrpSpPr>
          <p:cNvPr id="83" name="Group 5"/>
          <p:cNvGrpSpPr/>
          <p:nvPr/>
        </p:nvGrpSpPr>
        <p:grpSpPr>
          <a:xfrm rot="-5400000">
            <a:off x="944200" y="3231812"/>
            <a:ext cx="1124663" cy="2890639"/>
            <a:chOff x="0" y="0"/>
            <a:chExt cx="233609" cy="1207771"/>
          </a:xfrm>
        </p:grpSpPr>
        <p:sp>
          <p:nvSpPr>
            <p:cNvPr id="84" name="Freeform 6"/>
            <p:cNvSpPr/>
            <p:nvPr/>
          </p:nvSpPr>
          <p:spPr>
            <a:xfrm>
              <a:off x="0" y="0"/>
              <a:ext cx="233609" cy="1207771"/>
            </a:xfrm>
            <a:custGeom>
              <a:avLst/>
              <a:gdLst/>
              <a:ahLst/>
              <a:cxnLst/>
              <a:rect l="l" t="t" r="r" b="b"/>
              <a:pathLst>
                <a:path w="233609" h="1207771">
                  <a:moveTo>
                    <a:pt x="116804" y="0"/>
                  </a:moveTo>
                  <a:lnTo>
                    <a:pt x="116804" y="0"/>
                  </a:lnTo>
                  <a:cubicBezTo>
                    <a:pt x="181314" y="0"/>
                    <a:pt x="233609" y="52295"/>
                    <a:pt x="233609" y="116804"/>
                  </a:cubicBezTo>
                  <a:lnTo>
                    <a:pt x="233609" y="1090967"/>
                  </a:lnTo>
                  <a:cubicBezTo>
                    <a:pt x="233609" y="1155476"/>
                    <a:pt x="181314" y="1207771"/>
                    <a:pt x="116804" y="1207771"/>
                  </a:cubicBezTo>
                  <a:lnTo>
                    <a:pt x="116804" y="1207771"/>
                  </a:lnTo>
                  <a:cubicBezTo>
                    <a:pt x="52295" y="1207771"/>
                    <a:pt x="0" y="1155476"/>
                    <a:pt x="0" y="1090967"/>
                  </a:cubicBezTo>
                  <a:lnTo>
                    <a:pt x="0" y="116804"/>
                  </a:lnTo>
                  <a:cubicBezTo>
                    <a:pt x="0" y="52295"/>
                    <a:pt x="52295" y="0"/>
                    <a:pt x="116804" y="0"/>
                  </a:cubicBezTo>
                  <a:close/>
                </a:path>
              </a:pathLst>
            </a:custGeom>
            <a:solidFill>
              <a:srgbClr val="F7B9A1"/>
            </a:solidFill>
            <a:ln cap="rnd">
              <a:noFill/>
              <a:prstDash val="solid"/>
              <a:round/>
            </a:ln>
          </p:spPr>
        </p:sp>
        <p:sp>
          <p:nvSpPr>
            <p:cNvPr id="85" name="TextBox 7"/>
            <p:cNvSpPr txBox="1"/>
            <p:nvPr/>
          </p:nvSpPr>
          <p:spPr>
            <a:xfrm>
              <a:off x="0" y="-38100"/>
              <a:ext cx="233609" cy="1245871"/>
            </a:xfrm>
            <a:prstGeom prst="rect">
              <a:avLst/>
            </a:prstGeom>
          </p:spPr>
          <p:txBody>
            <a:bodyPr lIns="42333" tIns="42333" rIns="42333" bIns="42333" rtlCol="0" anchor="ctr"/>
            <a:lstStyle/>
            <a:p>
              <a:pPr algn="ctr">
                <a:lnSpc>
                  <a:spcPts val="2216"/>
                </a:lnSpc>
              </a:pPr>
              <a:endParaRPr/>
            </a:p>
          </p:txBody>
        </p:sp>
      </p:grpSp>
      <p:sp>
        <p:nvSpPr>
          <p:cNvPr id="86" name="Freeform 39"/>
          <p:cNvSpPr/>
          <p:nvPr/>
        </p:nvSpPr>
        <p:spPr>
          <a:xfrm>
            <a:off x="152401" y="4267200"/>
            <a:ext cx="715072" cy="919264"/>
          </a:xfrm>
          <a:custGeom>
            <a:avLst/>
            <a:gdLst/>
            <a:ahLst/>
            <a:cxnLst/>
            <a:rect l="l" t="t" r="r" b="b"/>
            <a:pathLst>
              <a:path w="584872" h="814379">
                <a:moveTo>
                  <a:pt x="0" y="0"/>
                </a:moveTo>
                <a:lnTo>
                  <a:pt x="584872" y="0"/>
                </a:lnTo>
                <a:lnTo>
                  <a:pt x="584872" y="814379"/>
                </a:lnTo>
                <a:lnTo>
                  <a:pt x="0" y="814379"/>
                </a:lnTo>
                <a:lnTo>
                  <a:pt x="0" y="0"/>
                </a:lnTo>
                <a:close/>
              </a:path>
            </a:pathLst>
          </a:custGeom>
          <a:blipFill>
            <a:blip r:embed="rId81">
              <a:extLst>
                <a:ext uri="{96DAC541-7B7A-43D3-8B79-37D633B846F1}">
                  <asvg:svgBlip xmlns="" xmlns:asvg="http://schemas.microsoft.com/office/drawing/2016/SVG/main" r:embed="rId77"/>
                </a:ext>
              </a:extLst>
            </a:blip>
            <a:stretch>
              <a:fillRect/>
            </a:stretch>
          </a:blipFill>
        </p:spPr>
      </p:sp>
      <p:sp>
        <p:nvSpPr>
          <p:cNvPr id="87" name="Rectangle 86"/>
          <p:cNvSpPr/>
          <p:nvPr/>
        </p:nvSpPr>
        <p:spPr>
          <a:xfrm>
            <a:off x="838461" y="4114800"/>
            <a:ext cx="1980939" cy="1077218"/>
          </a:xfrm>
          <a:prstGeom prst="rect">
            <a:avLst/>
          </a:prstGeom>
        </p:spPr>
        <p:txBody>
          <a:bodyPr wrap="square">
            <a:spAutoFit/>
          </a:bodyPr>
          <a:lstStyle/>
          <a:p>
            <a:pPr algn="ctr"/>
            <a:r>
              <a:rPr lang="en-US" sz="3200" b="1" dirty="0" smtClean="0">
                <a:solidFill>
                  <a:srgbClr val="0070C0"/>
                </a:solidFill>
                <a:effectLst>
                  <a:glow rad="139700">
                    <a:schemeClr val="accent5">
                      <a:satMod val="175000"/>
                      <a:alpha val="40000"/>
                    </a:schemeClr>
                  </a:glow>
                </a:effectLst>
              </a:rPr>
              <a:t>HỘI </a:t>
            </a:r>
            <a:r>
              <a:rPr lang="en-US" sz="3200" b="1" dirty="0" smtClean="0">
                <a:solidFill>
                  <a:srgbClr val="0070C0"/>
                </a:solidFill>
                <a:effectLst>
                  <a:glow rad="139700">
                    <a:schemeClr val="accent5">
                      <a:satMod val="175000"/>
                      <a:alpha val="40000"/>
                    </a:schemeClr>
                  </a:glow>
                </a:effectLst>
              </a:rPr>
              <a:t>THI,</a:t>
            </a:r>
            <a:endParaRPr lang="en-US" sz="3200" b="1" dirty="0" smtClean="0">
              <a:solidFill>
                <a:srgbClr val="0070C0"/>
              </a:solidFill>
              <a:effectLst>
                <a:glow rad="139700">
                  <a:schemeClr val="accent5">
                    <a:satMod val="175000"/>
                    <a:alpha val="40000"/>
                  </a:schemeClr>
                </a:glow>
              </a:effectLst>
            </a:endParaRPr>
          </a:p>
          <a:p>
            <a:r>
              <a:rPr lang="en-US" sz="3200" b="1" dirty="0" smtClean="0">
                <a:solidFill>
                  <a:srgbClr val="0070C0"/>
                </a:solidFill>
                <a:effectLst>
                  <a:glow rad="139700">
                    <a:schemeClr val="accent5">
                      <a:satMod val="175000"/>
                      <a:alpha val="40000"/>
                    </a:schemeClr>
                  </a:glow>
                </a:effectLst>
              </a:rPr>
              <a:t>CUỘC THI</a:t>
            </a:r>
            <a:endParaRPr lang="en-US" sz="3200" dirty="0">
              <a:solidFill>
                <a:srgbClr val="0070C0"/>
              </a:solidFill>
            </a:endParaRPr>
          </a:p>
        </p:txBody>
      </p:sp>
      <p:grpSp>
        <p:nvGrpSpPr>
          <p:cNvPr id="88" name="Group 5"/>
          <p:cNvGrpSpPr/>
          <p:nvPr/>
        </p:nvGrpSpPr>
        <p:grpSpPr>
          <a:xfrm rot="-5400000">
            <a:off x="1349132" y="4114429"/>
            <a:ext cx="1089639" cy="3787902"/>
            <a:chOff x="0" y="0"/>
            <a:chExt cx="233609" cy="1207771"/>
          </a:xfrm>
        </p:grpSpPr>
        <p:sp>
          <p:nvSpPr>
            <p:cNvPr id="89" name="Freeform 6"/>
            <p:cNvSpPr/>
            <p:nvPr/>
          </p:nvSpPr>
          <p:spPr>
            <a:xfrm>
              <a:off x="0" y="0"/>
              <a:ext cx="233609" cy="1207771"/>
            </a:xfrm>
            <a:custGeom>
              <a:avLst/>
              <a:gdLst/>
              <a:ahLst/>
              <a:cxnLst/>
              <a:rect l="l" t="t" r="r" b="b"/>
              <a:pathLst>
                <a:path w="233609" h="1207771">
                  <a:moveTo>
                    <a:pt x="116804" y="0"/>
                  </a:moveTo>
                  <a:lnTo>
                    <a:pt x="116804" y="0"/>
                  </a:lnTo>
                  <a:cubicBezTo>
                    <a:pt x="181314" y="0"/>
                    <a:pt x="233609" y="52295"/>
                    <a:pt x="233609" y="116804"/>
                  </a:cubicBezTo>
                  <a:lnTo>
                    <a:pt x="233609" y="1090967"/>
                  </a:lnTo>
                  <a:cubicBezTo>
                    <a:pt x="233609" y="1155476"/>
                    <a:pt x="181314" y="1207771"/>
                    <a:pt x="116804" y="1207771"/>
                  </a:cubicBezTo>
                  <a:lnTo>
                    <a:pt x="116804" y="1207771"/>
                  </a:lnTo>
                  <a:cubicBezTo>
                    <a:pt x="52295" y="1207771"/>
                    <a:pt x="0" y="1155476"/>
                    <a:pt x="0" y="1090967"/>
                  </a:cubicBezTo>
                  <a:lnTo>
                    <a:pt x="0" y="116804"/>
                  </a:lnTo>
                  <a:cubicBezTo>
                    <a:pt x="0" y="52295"/>
                    <a:pt x="52295" y="0"/>
                    <a:pt x="116804" y="0"/>
                  </a:cubicBezTo>
                  <a:close/>
                </a:path>
              </a:pathLst>
            </a:custGeom>
            <a:solidFill>
              <a:srgbClr val="F7B9A1"/>
            </a:solidFill>
            <a:ln cap="rnd">
              <a:noFill/>
              <a:prstDash val="solid"/>
              <a:round/>
            </a:ln>
          </p:spPr>
        </p:sp>
        <p:sp>
          <p:nvSpPr>
            <p:cNvPr id="90" name="TextBox 7"/>
            <p:cNvSpPr txBox="1"/>
            <p:nvPr/>
          </p:nvSpPr>
          <p:spPr>
            <a:xfrm>
              <a:off x="0" y="-38100"/>
              <a:ext cx="233609" cy="1245871"/>
            </a:xfrm>
            <a:prstGeom prst="rect">
              <a:avLst/>
            </a:prstGeom>
          </p:spPr>
          <p:txBody>
            <a:bodyPr lIns="42333" tIns="42333" rIns="42333" bIns="42333" rtlCol="0" anchor="ctr"/>
            <a:lstStyle/>
            <a:p>
              <a:pPr algn="ctr">
                <a:lnSpc>
                  <a:spcPts val="2216"/>
                </a:lnSpc>
              </a:pPr>
              <a:endParaRPr/>
            </a:p>
          </p:txBody>
        </p:sp>
      </p:grpSp>
      <p:sp>
        <p:nvSpPr>
          <p:cNvPr id="91" name="Freeform 41"/>
          <p:cNvSpPr/>
          <p:nvPr/>
        </p:nvSpPr>
        <p:spPr>
          <a:xfrm>
            <a:off x="9391" y="5506601"/>
            <a:ext cx="981209" cy="1046599"/>
          </a:xfrm>
          <a:custGeom>
            <a:avLst/>
            <a:gdLst/>
            <a:ahLst/>
            <a:cxnLst/>
            <a:rect l="l" t="t" r="r" b="b"/>
            <a:pathLst>
              <a:path w="956825" h="824610">
                <a:moveTo>
                  <a:pt x="0" y="0"/>
                </a:moveTo>
                <a:lnTo>
                  <a:pt x="956826" y="0"/>
                </a:lnTo>
                <a:lnTo>
                  <a:pt x="956826" y="824610"/>
                </a:lnTo>
                <a:lnTo>
                  <a:pt x="0" y="824610"/>
                </a:lnTo>
                <a:lnTo>
                  <a:pt x="0" y="0"/>
                </a:lnTo>
                <a:close/>
              </a:path>
            </a:pathLst>
          </a:custGeom>
          <a:blipFill>
            <a:blip r:embed="rId82">
              <a:extLst>
                <a:ext uri="{96DAC541-7B7A-43D3-8B79-37D633B846F1}">
                  <asvg:svgBlip xmlns="" xmlns:asvg="http://schemas.microsoft.com/office/drawing/2016/SVG/main" r:embed="rId83"/>
                </a:ext>
              </a:extLst>
            </a:blip>
            <a:stretch>
              <a:fillRect/>
            </a:stretch>
          </a:blipFill>
        </p:spPr>
      </p:sp>
      <p:sp>
        <p:nvSpPr>
          <p:cNvPr id="92" name="Rectangle 91"/>
          <p:cNvSpPr/>
          <p:nvPr/>
        </p:nvSpPr>
        <p:spPr>
          <a:xfrm>
            <a:off x="990600" y="5463560"/>
            <a:ext cx="2619002" cy="1077218"/>
          </a:xfrm>
          <a:prstGeom prst="rect">
            <a:avLst/>
          </a:prstGeom>
        </p:spPr>
        <p:txBody>
          <a:bodyPr wrap="square">
            <a:spAutoFit/>
          </a:bodyPr>
          <a:lstStyle/>
          <a:p>
            <a:pPr algn="ctr"/>
            <a:r>
              <a:rPr lang="en-US" sz="3200" b="1" dirty="0" smtClean="0">
                <a:solidFill>
                  <a:srgbClr val="0070C0"/>
                </a:solidFill>
                <a:effectLst>
                  <a:glow rad="139700">
                    <a:schemeClr val="accent5">
                      <a:satMod val="175000"/>
                      <a:alpha val="40000"/>
                    </a:schemeClr>
                  </a:glow>
                </a:effectLst>
              </a:rPr>
              <a:t>HOẠT ĐỘNG </a:t>
            </a:r>
          </a:p>
          <a:p>
            <a:pPr algn="ctr"/>
            <a:r>
              <a:rPr lang="en-US" sz="3200" b="1" dirty="0" smtClean="0">
                <a:solidFill>
                  <a:srgbClr val="0070C0"/>
                </a:solidFill>
                <a:effectLst>
                  <a:glow rad="139700">
                    <a:schemeClr val="accent5">
                      <a:satMod val="175000"/>
                      <a:alpha val="40000"/>
                    </a:schemeClr>
                  </a:glow>
                </a:effectLst>
              </a:rPr>
              <a:t>GIAO LƯU</a:t>
            </a:r>
          </a:p>
        </p:txBody>
      </p:sp>
      <p:grpSp>
        <p:nvGrpSpPr>
          <p:cNvPr id="93" name="Group 5"/>
          <p:cNvGrpSpPr/>
          <p:nvPr/>
        </p:nvGrpSpPr>
        <p:grpSpPr>
          <a:xfrm rot="-5400000">
            <a:off x="6683132" y="98669"/>
            <a:ext cx="1089639" cy="3787902"/>
            <a:chOff x="0" y="0"/>
            <a:chExt cx="233609" cy="1207771"/>
          </a:xfrm>
        </p:grpSpPr>
        <p:sp>
          <p:nvSpPr>
            <p:cNvPr id="94" name="Freeform 6"/>
            <p:cNvSpPr/>
            <p:nvPr/>
          </p:nvSpPr>
          <p:spPr>
            <a:xfrm>
              <a:off x="0" y="0"/>
              <a:ext cx="233609" cy="1207771"/>
            </a:xfrm>
            <a:custGeom>
              <a:avLst/>
              <a:gdLst/>
              <a:ahLst/>
              <a:cxnLst/>
              <a:rect l="l" t="t" r="r" b="b"/>
              <a:pathLst>
                <a:path w="233609" h="1207771">
                  <a:moveTo>
                    <a:pt x="116804" y="0"/>
                  </a:moveTo>
                  <a:lnTo>
                    <a:pt x="116804" y="0"/>
                  </a:lnTo>
                  <a:cubicBezTo>
                    <a:pt x="181314" y="0"/>
                    <a:pt x="233609" y="52295"/>
                    <a:pt x="233609" y="116804"/>
                  </a:cubicBezTo>
                  <a:lnTo>
                    <a:pt x="233609" y="1090967"/>
                  </a:lnTo>
                  <a:cubicBezTo>
                    <a:pt x="233609" y="1155476"/>
                    <a:pt x="181314" y="1207771"/>
                    <a:pt x="116804" y="1207771"/>
                  </a:cubicBezTo>
                  <a:lnTo>
                    <a:pt x="116804" y="1207771"/>
                  </a:lnTo>
                  <a:cubicBezTo>
                    <a:pt x="52295" y="1207771"/>
                    <a:pt x="0" y="1155476"/>
                    <a:pt x="0" y="1090967"/>
                  </a:cubicBezTo>
                  <a:lnTo>
                    <a:pt x="0" y="116804"/>
                  </a:lnTo>
                  <a:cubicBezTo>
                    <a:pt x="0" y="52295"/>
                    <a:pt x="52295" y="0"/>
                    <a:pt x="116804" y="0"/>
                  </a:cubicBezTo>
                  <a:close/>
                </a:path>
              </a:pathLst>
            </a:custGeom>
            <a:solidFill>
              <a:srgbClr val="F7B9A1"/>
            </a:solidFill>
            <a:ln cap="rnd">
              <a:noFill/>
              <a:prstDash val="solid"/>
              <a:round/>
            </a:ln>
          </p:spPr>
        </p:sp>
        <p:sp>
          <p:nvSpPr>
            <p:cNvPr id="95" name="TextBox 7"/>
            <p:cNvSpPr txBox="1"/>
            <p:nvPr/>
          </p:nvSpPr>
          <p:spPr>
            <a:xfrm>
              <a:off x="0" y="-38100"/>
              <a:ext cx="233609" cy="1245871"/>
            </a:xfrm>
            <a:prstGeom prst="rect">
              <a:avLst/>
            </a:prstGeom>
          </p:spPr>
          <p:txBody>
            <a:bodyPr lIns="42333" tIns="42333" rIns="42333" bIns="42333" rtlCol="0" anchor="ctr"/>
            <a:lstStyle/>
            <a:p>
              <a:pPr algn="ctr">
                <a:lnSpc>
                  <a:spcPts val="2216"/>
                </a:lnSpc>
              </a:pPr>
              <a:endParaRPr/>
            </a:p>
          </p:txBody>
        </p:sp>
      </p:grpSp>
      <p:sp>
        <p:nvSpPr>
          <p:cNvPr id="96" name="Freeform 34"/>
          <p:cNvSpPr/>
          <p:nvPr/>
        </p:nvSpPr>
        <p:spPr>
          <a:xfrm>
            <a:off x="8153400" y="1447801"/>
            <a:ext cx="818580" cy="1038368"/>
          </a:xfrm>
          <a:custGeom>
            <a:avLst/>
            <a:gdLst/>
            <a:ahLst/>
            <a:cxnLst/>
            <a:rect l="l" t="t" r="r" b="b"/>
            <a:pathLst>
              <a:path w="799110" h="768598">
                <a:moveTo>
                  <a:pt x="0" y="0"/>
                </a:moveTo>
                <a:lnTo>
                  <a:pt x="799109" y="0"/>
                </a:lnTo>
                <a:lnTo>
                  <a:pt x="799109" y="768598"/>
                </a:lnTo>
                <a:lnTo>
                  <a:pt x="0" y="768598"/>
                </a:lnTo>
                <a:lnTo>
                  <a:pt x="0" y="0"/>
                </a:lnTo>
                <a:close/>
              </a:path>
            </a:pathLst>
          </a:custGeom>
          <a:blipFill>
            <a:blip r:embed="rId84">
              <a:extLst>
                <a:ext uri="{96DAC541-7B7A-43D3-8B79-37D633B846F1}">
                  <asvg:svgBlip xmlns="" xmlns:asvg="http://schemas.microsoft.com/office/drawing/2016/SVG/main" r:embed="rId67"/>
                </a:ext>
              </a:extLst>
            </a:blip>
            <a:stretch>
              <a:fillRect/>
            </a:stretch>
          </a:blipFill>
        </p:spPr>
      </p:sp>
      <p:sp>
        <p:nvSpPr>
          <p:cNvPr id="97" name="Rectangle 96"/>
          <p:cNvSpPr/>
          <p:nvPr/>
        </p:nvSpPr>
        <p:spPr>
          <a:xfrm>
            <a:off x="5635110" y="1428376"/>
            <a:ext cx="2512419" cy="1077218"/>
          </a:xfrm>
          <a:prstGeom prst="rect">
            <a:avLst/>
          </a:prstGeom>
        </p:spPr>
        <p:txBody>
          <a:bodyPr wrap="none">
            <a:spAutoFit/>
          </a:bodyPr>
          <a:lstStyle/>
          <a:p>
            <a:r>
              <a:rPr lang="en-US" sz="3200" b="1" dirty="0" smtClean="0">
                <a:solidFill>
                  <a:srgbClr val="0070C0"/>
                </a:solidFill>
                <a:effectLst>
                  <a:glow rad="139700">
                    <a:schemeClr val="accent5">
                      <a:satMod val="175000"/>
                      <a:alpha val="40000"/>
                    </a:schemeClr>
                  </a:glow>
                </a:effectLst>
              </a:rPr>
              <a:t>THAM </a:t>
            </a:r>
            <a:r>
              <a:rPr lang="en-US" sz="3200" b="1" dirty="0" smtClean="0">
                <a:solidFill>
                  <a:srgbClr val="0070C0"/>
                </a:solidFill>
                <a:effectLst>
                  <a:glow rad="139700">
                    <a:schemeClr val="accent5">
                      <a:satMod val="175000"/>
                      <a:alpha val="40000"/>
                    </a:schemeClr>
                  </a:glow>
                </a:effectLst>
              </a:rPr>
              <a:t>QUAN,</a:t>
            </a:r>
            <a:endParaRPr lang="en-US" sz="3200" b="1" dirty="0" smtClean="0">
              <a:solidFill>
                <a:srgbClr val="0070C0"/>
              </a:solidFill>
              <a:effectLst>
                <a:glow rad="139700">
                  <a:schemeClr val="accent5">
                    <a:satMod val="175000"/>
                    <a:alpha val="40000"/>
                  </a:schemeClr>
                </a:glow>
              </a:effectLst>
            </a:endParaRPr>
          </a:p>
          <a:p>
            <a:r>
              <a:rPr lang="en-US" sz="3200" b="1" dirty="0" smtClean="0">
                <a:solidFill>
                  <a:srgbClr val="0070C0"/>
                </a:solidFill>
                <a:effectLst>
                  <a:glow rad="139700">
                    <a:schemeClr val="accent5">
                      <a:satMod val="175000"/>
                      <a:alpha val="40000"/>
                    </a:schemeClr>
                  </a:glow>
                </a:effectLst>
              </a:rPr>
              <a:t>DÃ NGOẠI</a:t>
            </a:r>
            <a:endParaRPr lang="en-US" sz="3200" dirty="0">
              <a:solidFill>
                <a:srgbClr val="0070C0"/>
              </a:solidFill>
            </a:endParaRPr>
          </a:p>
        </p:txBody>
      </p:sp>
      <p:grpSp>
        <p:nvGrpSpPr>
          <p:cNvPr id="98" name="Group 5"/>
          <p:cNvGrpSpPr/>
          <p:nvPr/>
        </p:nvGrpSpPr>
        <p:grpSpPr>
          <a:xfrm rot="-5400000">
            <a:off x="7090755" y="3052155"/>
            <a:ext cx="1124663" cy="2981827"/>
            <a:chOff x="0" y="0"/>
            <a:chExt cx="233609" cy="1207771"/>
          </a:xfrm>
        </p:grpSpPr>
        <p:sp>
          <p:nvSpPr>
            <p:cNvPr id="99" name="Freeform 6"/>
            <p:cNvSpPr/>
            <p:nvPr/>
          </p:nvSpPr>
          <p:spPr>
            <a:xfrm>
              <a:off x="0" y="0"/>
              <a:ext cx="233609" cy="1207771"/>
            </a:xfrm>
            <a:custGeom>
              <a:avLst/>
              <a:gdLst/>
              <a:ahLst/>
              <a:cxnLst/>
              <a:rect l="l" t="t" r="r" b="b"/>
              <a:pathLst>
                <a:path w="233609" h="1207771">
                  <a:moveTo>
                    <a:pt x="116804" y="0"/>
                  </a:moveTo>
                  <a:lnTo>
                    <a:pt x="116804" y="0"/>
                  </a:lnTo>
                  <a:cubicBezTo>
                    <a:pt x="181314" y="0"/>
                    <a:pt x="233609" y="52295"/>
                    <a:pt x="233609" y="116804"/>
                  </a:cubicBezTo>
                  <a:lnTo>
                    <a:pt x="233609" y="1090967"/>
                  </a:lnTo>
                  <a:cubicBezTo>
                    <a:pt x="233609" y="1155476"/>
                    <a:pt x="181314" y="1207771"/>
                    <a:pt x="116804" y="1207771"/>
                  </a:cubicBezTo>
                  <a:lnTo>
                    <a:pt x="116804" y="1207771"/>
                  </a:lnTo>
                  <a:cubicBezTo>
                    <a:pt x="52295" y="1207771"/>
                    <a:pt x="0" y="1155476"/>
                    <a:pt x="0" y="1090967"/>
                  </a:cubicBezTo>
                  <a:lnTo>
                    <a:pt x="0" y="116804"/>
                  </a:lnTo>
                  <a:cubicBezTo>
                    <a:pt x="0" y="52295"/>
                    <a:pt x="52295" y="0"/>
                    <a:pt x="116804" y="0"/>
                  </a:cubicBezTo>
                  <a:close/>
                </a:path>
              </a:pathLst>
            </a:custGeom>
            <a:solidFill>
              <a:srgbClr val="F7B9A1"/>
            </a:solidFill>
            <a:ln cap="rnd">
              <a:noFill/>
              <a:prstDash val="solid"/>
              <a:round/>
            </a:ln>
          </p:spPr>
        </p:sp>
        <p:sp>
          <p:nvSpPr>
            <p:cNvPr id="100" name="TextBox 7"/>
            <p:cNvSpPr txBox="1"/>
            <p:nvPr/>
          </p:nvSpPr>
          <p:spPr>
            <a:xfrm>
              <a:off x="0" y="-38100"/>
              <a:ext cx="233609" cy="1245871"/>
            </a:xfrm>
            <a:prstGeom prst="rect">
              <a:avLst/>
            </a:prstGeom>
          </p:spPr>
          <p:txBody>
            <a:bodyPr lIns="42333" tIns="42333" rIns="42333" bIns="42333" rtlCol="0" anchor="ctr"/>
            <a:lstStyle/>
            <a:p>
              <a:pPr algn="ctr">
                <a:lnSpc>
                  <a:spcPts val="2216"/>
                </a:lnSpc>
              </a:pPr>
              <a:endParaRPr/>
            </a:p>
          </p:txBody>
        </p:sp>
      </p:grpSp>
      <p:sp>
        <p:nvSpPr>
          <p:cNvPr id="101" name="Freeform 50"/>
          <p:cNvSpPr/>
          <p:nvPr/>
        </p:nvSpPr>
        <p:spPr>
          <a:xfrm>
            <a:off x="191332" y="1563482"/>
            <a:ext cx="951668" cy="973958"/>
          </a:xfrm>
          <a:custGeom>
            <a:avLst/>
            <a:gdLst/>
            <a:ahLst/>
            <a:cxnLst/>
            <a:rect l="l" t="t" r="r" b="b"/>
            <a:pathLst>
              <a:path w="869340" h="858276">
                <a:moveTo>
                  <a:pt x="0" y="0"/>
                </a:moveTo>
                <a:lnTo>
                  <a:pt x="869340" y="0"/>
                </a:lnTo>
                <a:lnTo>
                  <a:pt x="869340" y="858276"/>
                </a:lnTo>
                <a:lnTo>
                  <a:pt x="0" y="858276"/>
                </a:lnTo>
                <a:lnTo>
                  <a:pt x="0" y="0"/>
                </a:lnTo>
                <a:close/>
              </a:path>
            </a:pathLst>
          </a:custGeom>
          <a:blipFill>
            <a:blip r:embed="rId85">
              <a:extLst>
                <a:ext uri="{96DAC541-7B7A-43D3-8B79-37D633B846F1}">
                  <asvg:svgBlip xmlns="" xmlns:asvg="http://schemas.microsoft.com/office/drawing/2016/SVG/main" r:embed="rId95"/>
                </a:ext>
              </a:extLst>
            </a:blip>
            <a:stretch>
              <a:fillRect/>
            </a:stretch>
          </a:blipFill>
        </p:spPr>
      </p:sp>
      <p:sp>
        <p:nvSpPr>
          <p:cNvPr id="103" name="Freeform 33"/>
          <p:cNvSpPr/>
          <p:nvPr/>
        </p:nvSpPr>
        <p:spPr>
          <a:xfrm>
            <a:off x="8229600" y="3995191"/>
            <a:ext cx="741091" cy="1034009"/>
          </a:xfrm>
          <a:custGeom>
            <a:avLst/>
            <a:gdLst/>
            <a:ahLst/>
            <a:cxnLst/>
            <a:rect l="l" t="t" r="r" b="b"/>
            <a:pathLst>
              <a:path w="656802" h="768598">
                <a:moveTo>
                  <a:pt x="0" y="0"/>
                </a:moveTo>
                <a:lnTo>
                  <a:pt x="656802" y="0"/>
                </a:lnTo>
                <a:lnTo>
                  <a:pt x="656802" y="768599"/>
                </a:lnTo>
                <a:lnTo>
                  <a:pt x="0" y="768599"/>
                </a:lnTo>
                <a:lnTo>
                  <a:pt x="0" y="0"/>
                </a:lnTo>
                <a:close/>
              </a:path>
            </a:pathLst>
          </a:custGeom>
          <a:blipFill>
            <a:blip r:embed="rId96">
              <a:extLst>
                <a:ext uri="{96DAC541-7B7A-43D3-8B79-37D633B846F1}">
                  <asvg:svgBlip xmlns="" xmlns:asvg="http://schemas.microsoft.com/office/drawing/2016/SVG/main" r:embed="rId65"/>
                </a:ext>
              </a:extLst>
            </a:blip>
            <a:stretch>
              <a:fillRect/>
            </a:stretch>
          </a:blipFill>
        </p:spPr>
      </p:sp>
      <p:sp>
        <p:nvSpPr>
          <p:cNvPr id="104" name="Rectangle 103"/>
          <p:cNvSpPr/>
          <p:nvPr/>
        </p:nvSpPr>
        <p:spPr>
          <a:xfrm>
            <a:off x="6216057" y="4028182"/>
            <a:ext cx="2165943" cy="1077218"/>
          </a:xfrm>
          <a:prstGeom prst="rect">
            <a:avLst/>
          </a:prstGeom>
        </p:spPr>
        <p:txBody>
          <a:bodyPr wrap="square">
            <a:spAutoFit/>
          </a:bodyPr>
          <a:lstStyle/>
          <a:p>
            <a:pPr algn="ctr"/>
            <a:r>
              <a:rPr lang="en-US" sz="3200" b="1" dirty="0" smtClean="0">
                <a:solidFill>
                  <a:srgbClr val="0070C0"/>
                </a:solidFill>
                <a:effectLst>
                  <a:glow rad="139700">
                    <a:schemeClr val="accent5">
                      <a:satMod val="175000"/>
                      <a:alpha val="40000"/>
                    </a:schemeClr>
                  </a:glow>
                </a:effectLst>
              </a:rPr>
              <a:t>LAO ĐỘNG</a:t>
            </a:r>
          </a:p>
          <a:p>
            <a:r>
              <a:rPr lang="en-US" sz="3200" b="1" dirty="0" smtClean="0">
                <a:solidFill>
                  <a:srgbClr val="0070C0"/>
                </a:solidFill>
                <a:effectLst>
                  <a:glow rad="139700">
                    <a:schemeClr val="accent5">
                      <a:satMod val="175000"/>
                      <a:alpha val="40000"/>
                    </a:schemeClr>
                  </a:glow>
                </a:effectLst>
              </a:rPr>
              <a:t>CÔNG ÍCH</a:t>
            </a:r>
            <a:endParaRPr lang="en-US" sz="3200" dirty="0">
              <a:solidFill>
                <a:srgbClr val="0070C0"/>
              </a:solidFill>
            </a:endParaRPr>
          </a:p>
        </p:txBody>
      </p:sp>
      <p:grpSp>
        <p:nvGrpSpPr>
          <p:cNvPr id="105" name="Group 5"/>
          <p:cNvGrpSpPr/>
          <p:nvPr/>
        </p:nvGrpSpPr>
        <p:grpSpPr>
          <a:xfrm rot="-5400000">
            <a:off x="6705229" y="4102007"/>
            <a:ext cx="1089639" cy="3787902"/>
            <a:chOff x="0" y="0"/>
            <a:chExt cx="233609" cy="1207771"/>
          </a:xfrm>
        </p:grpSpPr>
        <p:sp>
          <p:nvSpPr>
            <p:cNvPr id="106" name="Freeform 6"/>
            <p:cNvSpPr/>
            <p:nvPr/>
          </p:nvSpPr>
          <p:spPr>
            <a:xfrm>
              <a:off x="0" y="0"/>
              <a:ext cx="233609" cy="1207771"/>
            </a:xfrm>
            <a:custGeom>
              <a:avLst/>
              <a:gdLst/>
              <a:ahLst/>
              <a:cxnLst/>
              <a:rect l="l" t="t" r="r" b="b"/>
              <a:pathLst>
                <a:path w="233609" h="1207771">
                  <a:moveTo>
                    <a:pt x="116804" y="0"/>
                  </a:moveTo>
                  <a:lnTo>
                    <a:pt x="116804" y="0"/>
                  </a:lnTo>
                  <a:cubicBezTo>
                    <a:pt x="181314" y="0"/>
                    <a:pt x="233609" y="52295"/>
                    <a:pt x="233609" y="116804"/>
                  </a:cubicBezTo>
                  <a:lnTo>
                    <a:pt x="233609" y="1090967"/>
                  </a:lnTo>
                  <a:cubicBezTo>
                    <a:pt x="233609" y="1155476"/>
                    <a:pt x="181314" y="1207771"/>
                    <a:pt x="116804" y="1207771"/>
                  </a:cubicBezTo>
                  <a:lnTo>
                    <a:pt x="116804" y="1207771"/>
                  </a:lnTo>
                  <a:cubicBezTo>
                    <a:pt x="52295" y="1207771"/>
                    <a:pt x="0" y="1155476"/>
                    <a:pt x="0" y="1090967"/>
                  </a:cubicBezTo>
                  <a:lnTo>
                    <a:pt x="0" y="116804"/>
                  </a:lnTo>
                  <a:cubicBezTo>
                    <a:pt x="0" y="52295"/>
                    <a:pt x="52295" y="0"/>
                    <a:pt x="116804" y="0"/>
                  </a:cubicBezTo>
                  <a:close/>
                </a:path>
              </a:pathLst>
            </a:custGeom>
            <a:solidFill>
              <a:srgbClr val="F7B9A1"/>
            </a:solidFill>
            <a:ln cap="rnd">
              <a:noFill/>
              <a:prstDash val="solid"/>
              <a:round/>
            </a:ln>
          </p:spPr>
        </p:sp>
        <p:sp>
          <p:nvSpPr>
            <p:cNvPr id="107" name="TextBox 7"/>
            <p:cNvSpPr txBox="1"/>
            <p:nvPr/>
          </p:nvSpPr>
          <p:spPr>
            <a:xfrm>
              <a:off x="0" y="-38100"/>
              <a:ext cx="233609" cy="1245871"/>
            </a:xfrm>
            <a:prstGeom prst="rect">
              <a:avLst/>
            </a:prstGeom>
          </p:spPr>
          <p:txBody>
            <a:bodyPr lIns="42333" tIns="42333" rIns="42333" bIns="42333" rtlCol="0" anchor="ctr"/>
            <a:lstStyle/>
            <a:p>
              <a:pPr algn="ctr">
                <a:lnSpc>
                  <a:spcPts val="2216"/>
                </a:lnSpc>
              </a:pPr>
              <a:endParaRPr/>
            </a:p>
          </p:txBody>
        </p:sp>
      </p:grpSp>
      <p:sp>
        <p:nvSpPr>
          <p:cNvPr id="108" name="Freeform 20"/>
          <p:cNvSpPr/>
          <p:nvPr/>
        </p:nvSpPr>
        <p:spPr>
          <a:xfrm>
            <a:off x="7848600" y="5451138"/>
            <a:ext cx="1109498" cy="1071166"/>
          </a:xfrm>
          <a:custGeom>
            <a:avLst/>
            <a:gdLst/>
            <a:ahLst/>
            <a:cxnLst/>
            <a:rect l="l" t="t" r="r" b="b"/>
            <a:pathLst>
              <a:path w="639347" h="639347">
                <a:moveTo>
                  <a:pt x="0" y="0"/>
                </a:moveTo>
                <a:lnTo>
                  <a:pt x="639347" y="0"/>
                </a:lnTo>
                <a:lnTo>
                  <a:pt x="639347" y="639347"/>
                </a:lnTo>
                <a:lnTo>
                  <a:pt x="0" y="639347"/>
                </a:lnTo>
                <a:lnTo>
                  <a:pt x="0" y="0"/>
                </a:lnTo>
                <a:close/>
              </a:path>
            </a:pathLst>
          </a:custGeom>
          <a:blipFill>
            <a:blip r:embed="rId97">
              <a:extLst>
                <a:ext uri="{96DAC541-7B7A-43D3-8B79-37D633B846F1}">
                  <asvg:svgBlip xmlns="" xmlns:asvg="http://schemas.microsoft.com/office/drawing/2016/SVG/main" r:embed="rId39"/>
                </a:ext>
              </a:extLst>
            </a:blip>
            <a:stretch>
              <a:fillRect/>
            </a:stretch>
          </a:blipFill>
        </p:spPr>
      </p:sp>
      <p:sp>
        <p:nvSpPr>
          <p:cNvPr id="109" name="Rectangle 108"/>
          <p:cNvSpPr/>
          <p:nvPr/>
        </p:nvSpPr>
        <p:spPr>
          <a:xfrm>
            <a:off x="5306494" y="5448112"/>
            <a:ext cx="2619002" cy="1077218"/>
          </a:xfrm>
          <a:prstGeom prst="rect">
            <a:avLst/>
          </a:prstGeom>
        </p:spPr>
        <p:txBody>
          <a:bodyPr wrap="square">
            <a:spAutoFit/>
          </a:bodyPr>
          <a:lstStyle/>
          <a:p>
            <a:pPr algn="ctr"/>
            <a:r>
              <a:rPr lang="en-US" sz="3200" b="1" dirty="0" smtClean="0">
                <a:solidFill>
                  <a:srgbClr val="0070C0"/>
                </a:solidFill>
                <a:effectLst>
                  <a:glow rad="139700">
                    <a:schemeClr val="accent5">
                      <a:satMod val="175000"/>
                      <a:alpha val="40000"/>
                    </a:schemeClr>
                  </a:glow>
                </a:effectLst>
              </a:rPr>
              <a:t>TỪ </a:t>
            </a:r>
            <a:r>
              <a:rPr lang="en-US" sz="3200" b="1" dirty="0" smtClean="0">
                <a:solidFill>
                  <a:srgbClr val="0070C0"/>
                </a:solidFill>
                <a:effectLst>
                  <a:glow rad="139700">
                    <a:schemeClr val="accent5">
                      <a:satMod val="175000"/>
                      <a:alpha val="40000"/>
                    </a:schemeClr>
                  </a:glow>
                </a:effectLst>
              </a:rPr>
              <a:t>THIỆN,</a:t>
            </a:r>
            <a:endParaRPr lang="en-US" sz="3200" b="1" dirty="0" smtClean="0">
              <a:solidFill>
                <a:srgbClr val="0070C0"/>
              </a:solidFill>
              <a:effectLst>
                <a:glow rad="139700">
                  <a:schemeClr val="accent5">
                    <a:satMod val="175000"/>
                    <a:alpha val="40000"/>
                  </a:schemeClr>
                </a:glow>
              </a:effectLst>
            </a:endParaRPr>
          </a:p>
          <a:p>
            <a:pPr algn="ctr"/>
            <a:r>
              <a:rPr lang="en-US" sz="3200" b="1" dirty="0" smtClean="0">
                <a:solidFill>
                  <a:srgbClr val="0070C0"/>
                </a:solidFill>
                <a:effectLst>
                  <a:glow rad="139700">
                    <a:schemeClr val="accent5">
                      <a:satMod val="175000"/>
                      <a:alpha val="40000"/>
                    </a:schemeClr>
                  </a:glow>
                </a:effectLst>
              </a:rPr>
              <a:t>NHÂN ĐẠO</a:t>
            </a:r>
          </a:p>
        </p:txBody>
      </p:sp>
    </p:spTree>
    <p:extLst>
      <p:ext uri="{BB962C8B-B14F-4D97-AF65-F5344CB8AC3E}">
        <p14:creationId xmlns:p14="http://schemas.microsoft.com/office/powerpoint/2010/main" val="129487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heel(1)">
                                      <p:cBhvr>
                                        <p:cTn id="7" dur="2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2000"/>
                                        <p:tgtEl>
                                          <p:spTgt spid="25"/>
                                        </p:tgtEl>
                                      </p:cBhvr>
                                    </p:animEffect>
                                  </p:childTnLst>
                                </p:cTn>
                              </p:par>
                              <p:par>
                                <p:cTn id="13" presetID="21" presetClass="entr" presetSubtype="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heel(1)">
                                      <p:cBhvr>
                                        <p:cTn id="15" dur="2000"/>
                                        <p:tgtEl>
                                          <p:spTgt spid="28"/>
                                        </p:tgtEl>
                                      </p:cBhvr>
                                    </p:animEffect>
                                  </p:childTnLst>
                                </p:cTn>
                              </p:par>
                              <p:par>
                                <p:cTn id="16" presetID="21"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heel(1)">
                                      <p:cBhvr>
                                        <p:cTn id="18" dur="2000"/>
                                        <p:tgtEl>
                                          <p:spTgt spid="27"/>
                                        </p:tgtEl>
                                      </p:cBhvr>
                                    </p:animEffect>
                                  </p:childTnLst>
                                </p:cTn>
                              </p:par>
                              <p:par>
                                <p:cTn id="19" presetID="21" presetClass="entr" presetSubtype="1"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heel(1)">
                                      <p:cBhvr>
                                        <p:cTn id="21" dur="2000"/>
                                        <p:tgtEl>
                                          <p:spTgt spid="7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circle(in)">
                                      <p:cBhvr>
                                        <p:cTn id="26" dur="2000"/>
                                        <p:tgtEl>
                                          <p:spTgt spid="81"/>
                                        </p:tgtEl>
                                      </p:cBhvr>
                                    </p:animEffect>
                                  </p:childTnLst>
                                </p:cTn>
                              </p:par>
                              <p:par>
                                <p:cTn id="27" presetID="6" presetClass="entr" presetSubtype="16" fill="hold" nodeType="with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circle(in)">
                                      <p:cBhvr>
                                        <p:cTn id="29" dur="2000"/>
                                        <p:tgtEl>
                                          <p:spTgt spid="101"/>
                                        </p:tgtEl>
                                      </p:cBhvr>
                                    </p:animEffect>
                                  </p:childTnLst>
                                </p:cTn>
                              </p:par>
                              <p:par>
                                <p:cTn id="30" presetID="6" presetClass="entr" presetSubtype="16" fill="hold"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circle(in)">
                                      <p:cBhvr>
                                        <p:cTn id="32" dur="2000"/>
                                        <p:tgtEl>
                                          <p:spTgt spid="7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heel(1)">
                                      <p:cBhvr>
                                        <p:cTn id="37" dur="2000"/>
                                        <p:tgtEl>
                                          <p:spTgt spid="59"/>
                                        </p:tgtEl>
                                      </p:cBhvr>
                                    </p:animEffect>
                                  </p:childTnLst>
                                </p:cTn>
                              </p:par>
                              <p:par>
                                <p:cTn id="38" presetID="21" presetClass="entr" presetSubtype="1"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heel(1)">
                                      <p:cBhvr>
                                        <p:cTn id="40" dur="2000"/>
                                        <p:tgtEl>
                                          <p:spTgt spid="56"/>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heel(1)">
                                      <p:cBhvr>
                                        <p:cTn id="43" dur="20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barn(inVertical)">
                                      <p:cBhvr>
                                        <p:cTn id="48" dur="500"/>
                                        <p:tgtEl>
                                          <p:spTgt spid="8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barn(inVertical)">
                                      <p:cBhvr>
                                        <p:cTn id="51" dur="500"/>
                                        <p:tgtEl>
                                          <p:spTgt spid="87"/>
                                        </p:tgtEl>
                                      </p:cBhvr>
                                    </p:animEffect>
                                  </p:childTnLst>
                                </p:cTn>
                              </p:par>
                              <p:par>
                                <p:cTn id="52" presetID="16" presetClass="entr" presetSubtype="21" fill="hold" nodeType="with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barn(inVertical)">
                                      <p:cBhvr>
                                        <p:cTn id="54" dur="500"/>
                                        <p:tgtEl>
                                          <p:spTgt spid="86"/>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circle(in)">
                                      <p:cBhvr>
                                        <p:cTn id="59" dur="2000"/>
                                        <p:tgtEl>
                                          <p:spTgt spid="88"/>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92"/>
                                        </p:tgtEl>
                                        <p:attrNameLst>
                                          <p:attrName>style.visibility</p:attrName>
                                        </p:attrNameLst>
                                      </p:cBhvr>
                                      <p:to>
                                        <p:strVal val="visible"/>
                                      </p:to>
                                    </p:set>
                                    <p:animEffect transition="in" filter="circle(in)">
                                      <p:cBhvr>
                                        <p:cTn id="62" dur="2000"/>
                                        <p:tgtEl>
                                          <p:spTgt spid="92"/>
                                        </p:tgtEl>
                                      </p:cBhvr>
                                    </p:animEffect>
                                  </p:childTnLst>
                                </p:cTn>
                              </p:par>
                              <p:par>
                                <p:cTn id="63" presetID="6" presetClass="entr" presetSubtype="16" fill="hold" nodeType="withEffect">
                                  <p:stCondLst>
                                    <p:cond delay="0"/>
                                  </p:stCondLst>
                                  <p:childTnLst>
                                    <p:set>
                                      <p:cBhvr>
                                        <p:cTn id="64" dur="1" fill="hold">
                                          <p:stCondLst>
                                            <p:cond delay="0"/>
                                          </p:stCondLst>
                                        </p:cTn>
                                        <p:tgtEl>
                                          <p:spTgt spid="91"/>
                                        </p:tgtEl>
                                        <p:attrNameLst>
                                          <p:attrName>style.visibility</p:attrName>
                                        </p:attrNameLst>
                                      </p:cBhvr>
                                      <p:to>
                                        <p:strVal val="visible"/>
                                      </p:to>
                                    </p:set>
                                    <p:animEffect transition="in" filter="circle(in)">
                                      <p:cBhvr>
                                        <p:cTn id="65" dur="2000"/>
                                        <p:tgtEl>
                                          <p:spTgt spid="91"/>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97"/>
                                        </p:tgtEl>
                                        <p:attrNameLst>
                                          <p:attrName>style.visibility</p:attrName>
                                        </p:attrNameLst>
                                      </p:cBhvr>
                                      <p:to>
                                        <p:strVal val="visible"/>
                                      </p:to>
                                    </p:set>
                                    <p:animEffect transition="in" filter="wheel(1)">
                                      <p:cBhvr>
                                        <p:cTn id="70" dur="2000"/>
                                        <p:tgtEl>
                                          <p:spTgt spid="97"/>
                                        </p:tgtEl>
                                      </p:cBhvr>
                                    </p:animEffect>
                                  </p:childTnLst>
                                </p:cTn>
                              </p:par>
                              <p:par>
                                <p:cTn id="71" presetID="21" presetClass="entr" presetSubtype="1" fill="hold" nodeType="with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wheel(1)">
                                      <p:cBhvr>
                                        <p:cTn id="73" dur="2000"/>
                                        <p:tgtEl>
                                          <p:spTgt spid="96"/>
                                        </p:tgtEl>
                                      </p:cBhvr>
                                    </p:animEffect>
                                  </p:childTnLst>
                                </p:cTn>
                              </p:par>
                              <p:par>
                                <p:cTn id="74" presetID="21" presetClass="entr" presetSubtype="1" fill="hold" nodeType="with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wheel(1)">
                                      <p:cBhvr>
                                        <p:cTn id="76" dur="2000"/>
                                        <p:tgtEl>
                                          <p:spTgt spid="93"/>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circle(in)">
                                      <p:cBhvr>
                                        <p:cTn id="81" dur="2000"/>
                                        <p:tgtEl>
                                          <p:spTgt spid="75"/>
                                        </p:tgtEl>
                                      </p:cBhvr>
                                    </p:animEffect>
                                  </p:childTnLst>
                                </p:cTn>
                              </p:par>
                              <p:par>
                                <p:cTn id="82" presetID="6" presetClass="entr" presetSubtype="16" fill="hold" nodeType="with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circle(in)">
                                      <p:cBhvr>
                                        <p:cTn id="84" dur="2000"/>
                                        <p:tgtEl>
                                          <p:spTgt spid="76"/>
                                        </p:tgtEl>
                                      </p:cBhvr>
                                    </p:animEffect>
                                  </p:childTnLst>
                                </p:cTn>
                              </p:par>
                              <p:par>
                                <p:cTn id="85" presetID="6" presetClass="entr" presetSubtype="16" fill="hold" nodeType="with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circle(in)">
                                      <p:cBhvr>
                                        <p:cTn id="87" dur="2000"/>
                                        <p:tgtEl>
                                          <p:spTgt spid="72"/>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104"/>
                                        </p:tgtEl>
                                        <p:attrNameLst>
                                          <p:attrName>style.visibility</p:attrName>
                                        </p:attrNameLst>
                                      </p:cBhvr>
                                      <p:to>
                                        <p:strVal val="visible"/>
                                      </p:to>
                                    </p:set>
                                    <p:animEffect transition="in" filter="wheel(1)">
                                      <p:cBhvr>
                                        <p:cTn id="92" dur="2000"/>
                                        <p:tgtEl>
                                          <p:spTgt spid="104"/>
                                        </p:tgtEl>
                                      </p:cBhvr>
                                    </p:animEffect>
                                  </p:childTnLst>
                                </p:cTn>
                              </p:par>
                              <p:par>
                                <p:cTn id="93" presetID="21" presetClass="entr" presetSubtype="1" fill="hold" nodeType="withEffect">
                                  <p:stCondLst>
                                    <p:cond delay="0"/>
                                  </p:stCondLst>
                                  <p:childTnLst>
                                    <p:set>
                                      <p:cBhvr>
                                        <p:cTn id="94" dur="1" fill="hold">
                                          <p:stCondLst>
                                            <p:cond delay="0"/>
                                          </p:stCondLst>
                                        </p:cTn>
                                        <p:tgtEl>
                                          <p:spTgt spid="103"/>
                                        </p:tgtEl>
                                        <p:attrNameLst>
                                          <p:attrName>style.visibility</p:attrName>
                                        </p:attrNameLst>
                                      </p:cBhvr>
                                      <p:to>
                                        <p:strVal val="visible"/>
                                      </p:to>
                                    </p:set>
                                    <p:animEffect transition="in" filter="wheel(1)">
                                      <p:cBhvr>
                                        <p:cTn id="95" dur="2000"/>
                                        <p:tgtEl>
                                          <p:spTgt spid="103"/>
                                        </p:tgtEl>
                                      </p:cBhvr>
                                    </p:animEffect>
                                  </p:childTnLst>
                                </p:cTn>
                              </p:par>
                              <p:par>
                                <p:cTn id="96" presetID="21" presetClass="entr" presetSubtype="1" fill="hold" nodeType="withEffect">
                                  <p:stCondLst>
                                    <p:cond delay="0"/>
                                  </p:stCondLst>
                                  <p:childTnLst>
                                    <p:set>
                                      <p:cBhvr>
                                        <p:cTn id="97" dur="1" fill="hold">
                                          <p:stCondLst>
                                            <p:cond delay="0"/>
                                          </p:stCondLst>
                                        </p:cTn>
                                        <p:tgtEl>
                                          <p:spTgt spid="98"/>
                                        </p:tgtEl>
                                        <p:attrNameLst>
                                          <p:attrName>style.visibility</p:attrName>
                                        </p:attrNameLst>
                                      </p:cBhvr>
                                      <p:to>
                                        <p:strVal val="visible"/>
                                      </p:to>
                                    </p:set>
                                    <p:animEffect transition="in" filter="wheel(1)">
                                      <p:cBhvr>
                                        <p:cTn id="98" dur="2000"/>
                                        <p:tgtEl>
                                          <p:spTgt spid="98"/>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109"/>
                                        </p:tgtEl>
                                        <p:attrNameLst>
                                          <p:attrName>style.visibility</p:attrName>
                                        </p:attrNameLst>
                                      </p:cBhvr>
                                      <p:to>
                                        <p:strVal val="visible"/>
                                      </p:to>
                                    </p:set>
                                    <p:animEffect transition="in" filter="circle(in)">
                                      <p:cBhvr>
                                        <p:cTn id="103" dur="2000"/>
                                        <p:tgtEl>
                                          <p:spTgt spid="109"/>
                                        </p:tgtEl>
                                      </p:cBhvr>
                                    </p:animEffect>
                                  </p:childTnLst>
                                </p:cTn>
                              </p:par>
                              <p:par>
                                <p:cTn id="104" presetID="6" presetClass="entr" presetSubtype="16" fill="hold" nodeType="withEffect">
                                  <p:stCondLst>
                                    <p:cond delay="0"/>
                                  </p:stCondLst>
                                  <p:childTnLst>
                                    <p:set>
                                      <p:cBhvr>
                                        <p:cTn id="105" dur="1" fill="hold">
                                          <p:stCondLst>
                                            <p:cond delay="0"/>
                                          </p:stCondLst>
                                        </p:cTn>
                                        <p:tgtEl>
                                          <p:spTgt spid="105"/>
                                        </p:tgtEl>
                                        <p:attrNameLst>
                                          <p:attrName>style.visibility</p:attrName>
                                        </p:attrNameLst>
                                      </p:cBhvr>
                                      <p:to>
                                        <p:strVal val="visible"/>
                                      </p:to>
                                    </p:set>
                                    <p:animEffect transition="in" filter="circle(in)">
                                      <p:cBhvr>
                                        <p:cTn id="106" dur="2000"/>
                                        <p:tgtEl>
                                          <p:spTgt spid="105"/>
                                        </p:tgtEl>
                                      </p:cBhvr>
                                    </p:animEffect>
                                  </p:childTnLst>
                                </p:cTn>
                              </p:par>
                              <p:par>
                                <p:cTn id="107" presetID="6" presetClass="entr" presetSubtype="16" fill="hold" nodeType="withEffect">
                                  <p:stCondLst>
                                    <p:cond delay="0"/>
                                  </p:stCondLst>
                                  <p:childTnLst>
                                    <p:set>
                                      <p:cBhvr>
                                        <p:cTn id="108" dur="1" fill="hold">
                                          <p:stCondLst>
                                            <p:cond delay="0"/>
                                          </p:stCondLst>
                                        </p:cTn>
                                        <p:tgtEl>
                                          <p:spTgt spid="108"/>
                                        </p:tgtEl>
                                        <p:attrNameLst>
                                          <p:attrName>style.visibility</p:attrName>
                                        </p:attrNameLst>
                                      </p:cBhvr>
                                      <p:to>
                                        <p:strVal val="visible"/>
                                      </p:to>
                                    </p:set>
                                    <p:animEffect transition="in" filter="circle(in)">
                                      <p:cBhvr>
                                        <p:cTn id="109" dur="2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0" grpId="0"/>
      <p:bldP spid="75" grpId="0"/>
      <p:bldP spid="81" grpId="0"/>
      <p:bldP spid="87" grpId="0"/>
      <p:bldP spid="92" grpId="0"/>
      <p:bldP spid="97" grpId="0"/>
      <p:bldP spid="104" grpId="0"/>
      <p:bldP spid="1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2"/>
          <p:cNvSpPr/>
          <p:nvPr/>
        </p:nvSpPr>
        <p:spPr>
          <a:xfrm>
            <a:off x="419566" y="1534545"/>
            <a:ext cx="4285963" cy="5103103"/>
          </a:xfrm>
          <a:custGeom>
            <a:avLst/>
            <a:gdLst/>
            <a:ahLst/>
            <a:cxnLst/>
            <a:rect l="l" t="t" r="r" b="b"/>
            <a:pathLst>
              <a:path w="4336976" h="4336976">
                <a:moveTo>
                  <a:pt x="0" y="0"/>
                </a:moveTo>
                <a:lnTo>
                  <a:pt x="4336975" y="0"/>
                </a:lnTo>
                <a:lnTo>
                  <a:pt x="4336975" y="4336976"/>
                </a:lnTo>
                <a:lnTo>
                  <a:pt x="0" y="4336976"/>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2" name="Freeform 2"/>
          <p:cNvSpPr/>
          <p:nvPr/>
        </p:nvSpPr>
        <p:spPr>
          <a:xfrm>
            <a:off x="-1566859" y="-1764976"/>
            <a:ext cx="2602186" cy="3469581"/>
          </a:xfrm>
          <a:custGeom>
            <a:avLst/>
            <a:gdLst/>
            <a:ahLst/>
            <a:cxnLst/>
            <a:rect l="l" t="t" r="r" b="b"/>
            <a:pathLst>
              <a:path w="4336976" h="4336976">
                <a:moveTo>
                  <a:pt x="0" y="0"/>
                </a:moveTo>
                <a:lnTo>
                  <a:pt x="4336975" y="0"/>
                </a:lnTo>
                <a:lnTo>
                  <a:pt x="4336975" y="4336976"/>
                </a:lnTo>
                <a:lnTo>
                  <a:pt x="0" y="4336976"/>
                </a:lnTo>
                <a:lnTo>
                  <a:pt x="0" y="0"/>
                </a:lnTo>
                <a:close/>
              </a:path>
            </a:pathLst>
          </a:custGeom>
          <a:blipFill>
            <a:blip r:embed="rId2">
              <a:alphaModFix amt="19999"/>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4013830" y="3083619"/>
            <a:ext cx="2602186" cy="3469581"/>
          </a:xfrm>
          <a:custGeom>
            <a:avLst/>
            <a:gdLst/>
            <a:ahLst/>
            <a:cxnLst/>
            <a:rect l="l" t="t" r="r" b="b"/>
            <a:pathLst>
              <a:path w="4336976" h="4336976">
                <a:moveTo>
                  <a:pt x="0" y="0"/>
                </a:moveTo>
                <a:lnTo>
                  <a:pt x="4336975" y="0"/>
                </a:lnTo>
                <a:lnTo>
                  <a:pt x="4336975" y="4336976"/>
                </a:lnTo>
                <a:lnTo>
                  <a:pt x="0" y="4336976"/>
                </a:lnTo>
                <a:lnTo>
                  <a:pt x="0" y="0"/>
                </a:lnTo>
                <a:close/>
              </a:path>
            </a:pathLst>
          </a:custGeom>
          <a:blipFill>
            <a:blip r:embed="rId5">
              <a:alphaModFix amt="19999"/>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rot="4229437">
            <a:off x="3514947" y="796092"/>
            <a:ext cx="6862850" cy="5230130"/>
            <a:chOff x="0" y="0"/>
            <a:chExt cx="11438082" cy="11622510"/>
          </a:xfrm>
        </p:grpSpPr>
        <p:sp>
          <p:nvSpPr>
            <p:cNvPr id="5" name="Freeform 5"/>
            <p:cNvSpPr/>
            <p:nvPr/>
          </p:nvSpPr>
          <p:spPr>
            <a:xfrm>
              <a:off x="0" y="5296164"/>
              <a:ext cx="6326347" cy="6326347"/>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7">
                <a:alphaModFix amt="19999"/>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2312622" y="1583148"/>
              <a:ext cx="6326347" cy="6326347"/>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2">
                <a:alphaModFix amt="19999"/>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5111735" y="0"/>
              <a:ext cx="6326347" cy="6326347"/>
            </a:xfrm>
            <a:custGeom>
              <a:avLst/>
              <a:gdLst/>
              <a:ahLst/>
              <a:cxnLst/>
              <a:rect l="l" t="t" r="r" b="b"/>
              <a:pathLst>
                <a:path w="6326347" h="6326347">
                  <a:moveTo>
                    <a:pt x="0" y="0"/>
                  </a:moveTo>
                  <a:lnTo>
                    <a:pt x="6326347" y="0"/>
                  </a:lnTo>
                  <a:lnTo>
                    <a:pt x="6326347" y="6326347"/>
                  </a:lnTo>
                  <a:lnTo>
                    <a:pt x="0" y="6326347"/>
                  </a:lnTo>
                  <a:lnTo>
                    <a:pt x="0" y="0"/>
                  </a:lnTo>
                  <a:close/>
                </a:path>
              </a:pathLst>
            </a:custGeom>
            <a:blipFill>
              <a:blip r:embed="rId9">
                <a:alphaModFix amt="19999"/>
                <a:extLst>
                  <a:ext uri="{96DAC541-7B7A-43D3-8B79-37D633B846F1}">
                    <asvg:svgBlip xmlns="" xmlns:asvg="http://schemas.microsoft.com/office/drawing/2016/SVG/main" r:embed="rId10"/>
                  </a:ext>
                </a:extLst>
              </a:blip>
              <a:stretch>
                <a:fillRect/>
              </a:stretch>
            </a:blipFill>
          </p:spPr>
        </p:sp>
      </p:grpSp>
      <p:pic>
        <p:nvPicPr>
          <p:cNvPr id="12" name="Picture 12"/>
          <p:cNvPicPr>
            <a:picLocks noChangeAspect="1"/>
          </p:cNvPicPr>
          <p:nvPr/>
        </p:nvPicPr>
        <p:blipFill>
          <a:blip r:embed="rId11"/>
          <a:stretch>
            <a:fillRect/>
          </a:stretch>
        </p:blipFill>
        <p:spPr>
          <a:xfrm>
            <a:off x="4736631" y="1154126"/>
            <a:ext cx="1248956" cy="1665274"/>
          </a:xfrm>
          <a:prstGeom prst="rect">
            <a:avLst/>
          </a:prstGeom>
        </p:spPr>
      </p:pic>
      <p:pic>
        <p:nvPicPr>
          <p:cNvPr id="13" name="Picture 13"/>
          <p:cNvPicPr>
            <a:picLocks noChangeAspect="1"/>
          </p:cNvPicPr>
          <p:nvPr/>
        </p:nvPicPr>
        <p:blipFill>
          <a:blip r:embed="rId12"/>
          <a:stretch>
            <a:fillRect/>
          </a:stretch>
        </p:blipFill>
        <p:spPr>
          <a:xfrm>
            <a:off x="4524917" y="2906726"/>
            <a:ext cx="1460670" cy="1665274"/>
          </a:xfrm>
          <a:prstGeom prst="rect">
            <a:avLst/>
          </a:prstGeom>
        </p:spPr>
      </p:pic>
      <p:pic>
        <p:nvPicPr>
          <p:cNvPr id="16" name="Picture 16"/>
          <p:cNvPicPr>
            <a:picLocks noChangeAspect="1"/>
          </p:cNvPicPr>
          <p:nvPr/>
        </p:nvPicPr>
        <p:blipFill>
          <a:blip r:embed="rId13"/>
          <a:stretch>
            <a:fillRect/>
          </a:stretch>
        </p:blipFill>
        <p:spPr>
          <a:xfrm>
            <a:off x="4736631" y="4887926"/>
            <a:ext cx="1248956" cy="1665274"/>
          </a:xfrm>
          <a:prstGeom prst="rect">
            <a:avLst/>
          </a:prstGeom>
        </p:spPr>
      </p:pic>
      <p:grpSp>
        <p:nvGrpSpPr>
          <p:cNvPr id="109" name="Group 109"/>
          <p:cNvGrpSpPr/>
          <p:nvPr/>
        </p:nvGrpSpPr>
        <p:grpSpPr>
          <a:xfrm>
            <a:off x="5163477" y="1688979"/>
            <a:ext cx="395264" cy="520821"/>
            <a:chOff x="0" y="0"/>
            <a:chExt cx="878364" cy="868035"/>
          </a:xfrm>
        </p:grpSpPr>
        <p:grpSp>
          <p:nvGrpSpPr>
            <p:cNvPr id="110" name="Group 110"/>
            <p:cNvGrpSpPr/>
            <p:nvPr/>
          </p:nvGrpSpPr>
          <p:grpSpPr>
            <a:xfrm>
              <a:off x="50510" y="0"/>
              <a:ext cx="777343" cy="777343"/>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50D0BC"/>
              </a:solidFill>
            </p:spPr>
          </p:sp>
          <p:sp>
            <p:nvSpPr>
              <p:cNvPr id="112" name="TextBox 112"/>
              <p:cNvSpPr txBox="1"/>
              <p:nvPr/>
            </p:nvSpPr>
            <p:spPr>
              <a:xfrm>
                <a:off x="76200" y="47625"/>
                <a:ext cx="660400" cy="688975"/>
              </a:xfrm>
              <a:prstGeom prst="rect">
                <a:avLst/>
              </a:prstGeom>
            </p:spPr>
            <p:txBody>
              <a:bodyPr lIns="50800" tIns="50800" rIns="50800" bIns="50800" rtlCol="0" anchor="ctr"/>
              <a:lstStyle/>
              <a:p>
                <a:pPr algn="ctr">
                  <a:lnSpc>
                    <a:spcPts val="1254"/>
                  </a:lnSpc>
                </a:pPr>
                <a:endParaRPr/>
              </a:p>
            </p:txBody>
          </p:sp>
        </p:grpSp>
        <p:grpSp>
          <p:nvGrpSpPr>
            <p:cNvPr id="113" name="Group 113"/>
            <p:cNvGrpSpPr/>
            <p:nvPr/>
          </p:nvGrpSpPr>
          <p:grpSpPr>
            <a:xfrm rot="-10800000">
              <a:off x="0" y="252686"/>
              <a:ext cx="878364" cy="615349"/>
              <a:chOff x="0" y="0"/>
              <a:chExt cx="812800" cy="569418"/>
            </a:xfrm>
          </p:grpSpPr>
          <p:sp>
            <p:nvSpPr>
              <p:cNvPr id="114" name="Freeform 114"/>
              <p:cNvSpPr/>
              <p:nvPr/>
            </p:nvSpPr>
            <p:spPr>
              <a:xfrm>
                <a:off x="22230" y="0"/>
                <a:ext cx="768340" cy="544207"/>
              </a:xfrm>
              <a:custGeom>
                <a:avLst/>
                <a:gdLst/>
                <a:ahLst/>
                <a:cxnLst/>
                <a:rect l="l" t="t" r="r" b="b"/>
                <a:pathLst>
                  <a:path w="768340" h="544207">
                    <a:moveTo>
                      <a:pt x="412616" y="529561"/>
                    </a:moveTo>
                    <a:lnTo>
                      <a:pt x="762124" y="39857"/>
                    </a:lnTo>
                    <a:cubicBezTo>
                      <a:pt x="767609" y="32171"/>
                      <a:pt x="768340" y="22065"/>
                      <a:pt x="764018" y="13671"/>
                    </a:cubicBezTo>
                    <a:cubicBezTo>
                      <a:pt x="759696" y="5276"/>
                      <a:pt x="751045" y="0"/>
                      <a:pt x="741603" y="0"/>
                    </a:cubicBezTo>
                    <a:lnTo>
                      <a:pt x="26737" y="0"/>
                    </a:lnTo>
                    <a:cubicBezTo>
                      <a:pt x="17295" y="0"/>
                      <a:pt x="8644" y="5276"/>
                      <a:pt x="4322" y="13671"/>
                    </a:cubicBezTo>
                    <a:cubicBezTo>
                      <a:pt x="0" y="22065"/>
                      <a:pt x="731" y="32171"/>
                      <a:pt x="6216" y="39857"/>
                    </a:cubicBezTo>
                    <a:lnTo>
                      <a:pt x="355724" y="529561"/>
                    </a:lnTo>
                    <a:cubicBezTo>
                      <a:pt x="362283" y="538752"/>
                      <a:pt x="372879" y="544207"/>
                      <a:pt x="384170" y="544207"/>
                    </a:cubicBezTo>
                    <a:cubicBezTo>
                      <a:pt x="395461" y="544207"/>
                      <a:pt x="406057" y="538752"/>
                      <a:pt x="412616" y="529561"/>
                    </a:cubicBezTo>
                    <a:close/>
                  </a:path>
                </a:pathLst>
              </a:custGeom>
              <a:solidFill>
                <a:srgbClr val="717EEE">
                  <a:alpha val="74902"/>
                </a:srgbClr>
              </a:solidFill>
            </p:spPr>
          </p:sp>
          <p:sp>
            <p:nvSpPr>
              <p:cNvPr id="115" name="TextBox 115"/>
              <p:cNvSpPr txBox="1"/>
              <p:nvPr/>
            </p:nvSpPr>
            <p:spPr>
              <a:xfrm>
                <a:off x="127000" y="12098"/>
                <a:ext cx="558800" cy="292947"/>
              </a:xfrm>
              <a:prstGeom prst="rect">
                <a:avLst/>
              </a:prstGeom>
            </p:spPr>
            <p:txBody>
              <a:bodyPr lIns="50800" tIns="50800" rIns="50800" bIns="50800" rtlCol="0" anchor="ctr"/>
              <a:lstStyle/>
              <a:p>
                <a:pPr algn="ctr">
                  <a:lnSpc>
                    <a:spcPts val="1254"/>
                  </a:lnSpc>
                </a:pPr>
                <a:endParaRPr/>
              </a:p>
            </p:txBody>
          </p:sp>
        </p:grpSp>
      </p:grpSp>
      <p:grpSp>
        <p:nvGrpSpPr>
          <p:cNvPr id="116" name="Group 116"/>
          <p:cNvGrpSpPr/>
          <p:nvPr/>
        </p:nvGrpSpPr>
        <p:grpSpPr>
          <a:xfrm>
            <a:off x="5105400" y="3442101"/>
            <a:ext cx="381420" cy="672699"/>
            <a:chOff x="0" y="0"/>
            <a:chExt cx="847600" cy="1121166"/>
          </a:xfrm>
        </p:grpSpPr>
        <p:grpSp>
          <p:nvGrpSpPr>
            <p:cNvPr id="117" name="Group 117"/>
            <p:cNvGrpSpPr/>
            <p:nvPr/>
          </p:nvGrpSpPr>
          <p:grpSpPr>
            <a:xfrm>
              <a:off x="35128" y="0"/>
              <a:ext cx="777343" cy="777343"/>
              <a:chOff x="0" y="0"/>
              <a:chExt cx="812800" cy="812800"/>
            </a:xfrm>
          </p:grpSpPr>
          <p:sp>
            <p:nvSpPr>
              <p:cNvPr id="118" name="Freeform 1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7784"/>
              </a:solidFill>
            </p:spPr>
          </p:sp>
          <p:sp>
            <p:nvSpPr>
              <p:cNvPr id="119" name="TextBox 119"/>
              <p:cNvSpPr txBox="1"/>
              <p:nvPr/>
            </p:nvSpPr>
            <p:spPr>
              <a:xfrm>
                <a:off x="76200" y="47625"/>
                <a:ext cx="660400" cy="688975"/>
              </a:xfrm>
              <a:prstGeom prst="rect">
                <a:avLst/>
              </a:prstGeom>
            </p:spPr>
            <p:txBody>
              <a:bodyPr lIns="50800" tIns="50800" rIns="50800" bIns="50800" rtlCol="0" anchor="ctr"/>
              <a:lstStyle/>
              <a:p>
                <a:pPr algn="ctr">
                  <a:lnSpc>
                    <a:spcPts val="1254"/>
                  </a:lnSpc>
                </a:pPr>
                <a:endParaRPr/>
              </a:p>
            </p:txBody>
          </p:sp>
        </p:grpSp>
        <p:grpSp>
          <p:nvGrpSpPr>
            <p:cNvPr id="120" name="Group 120"/>
            <p:cNvGrpSpPr/>
            <p:nvPr/>
          </p:nvGrpSpPr>
          <p:grpSpPr>
            <a:xfrm>
              <a:off x="0" y="273566"/>
              <a:ext cx="847600" cy="847600"/>
              <a:chOff x="0" y="0"/>
              <a:chExt cx="812800" cy="812800"/>
            </a:xfrm>
          </p:grpSpPr>
          <p:sp>
            <p:nvSpPr>
              <p:cNvPr id="121" name="Freeform 121"/>
              <p:cNvSpPr/>
              <p:nvPr/>
            </p:nvSpPr>
            <p:spPr>
              <a:xfrm>
                <a:off x="16065" y="16065"/>
                <a:ext cx="780671" cy="780671"/>
              </a:xfrm>
              <a:custGeom>
                <a:avLst/>
                <a:gdLst/>
                <a:ahLst/>
                <a:cxnLst/>
                <a:rect l="l" t="t" r="r" b="b"/>
                <a:pathLst>
                  <a:path w="780671" h="780671">
                    <a:moveTo>
                      <a:pt x="426216" y="19816"/>
                    </a:moveTo>
                    <a:lnTo>
                      <a:pt x="760854" y="354454"/>
                    </a:lnTo>
                    <a:cubicBezTo>
                      <a:pt x="780670" y="374270"/>
                      <a:pt x="780670" y="406400"/>
                      <a:pt x="760854" y="426216"/>
                    </a:cubicBezTo>
                    <a:lnTo>
                      <a:pt x="426216" y="760854"/>
                    </a:lnTo>
                    <a:cubicBezTo>
                      <a:pt x="406400" y="780670"/>
                      <a:pt x="374270" y="780670"/>
                      <a:pt x="354454" y="760854"/>
                    </a:cubicBezTo>
                    <a:lnTo>
                      <a:pt x="19816" y="426216"/>
                    </a:lnTo>
                    <a:cubicBezTo>
                      <a:pt x="0" y="406400"/>
                      <a:pt x="0" y="374270"/>
                      <a:pt x="19816" y="354454"/>
                    </a:cubicBezTo>
                    <a:lnTo>
                      <a:pt x="354454" y="19816"/>
                    </a:lnTo>
                    <a:cubicBezTo>
                      <a:pt x="374270" y="0"/>
                      <a:pt x="406400" y="0"/>
                      <a:pt x="426216" y="19816"/>
                    </a:cubicBezTo>
                    <a:close/>
                  </a:path>
                </a:pathLst>
              </a:custGeom>
              <a:solidFill>
                <a:srgbClr val="FFBB54">
                  <a:alpha val="74902"/>
                </a:srgbClr>
              </a:solidFill>
            </p:spPr>
          </p:sp>
          <p:sp>
            <p:nvSpPr>
              <p:cNvPr id="122" name="TextBox 122"/>
              <p:cNvSpPr txBox="1"/>
              <p:nvPr/>
            </p:nvSpPr>
            <p:spPr>
              <a:xfrm>
                <a:off x="139700" y="111125"/>
                <a:ext cx="533400" cy="561975"/>
              </a:xfrm>
              <a:prstGeom prst="rect">
                <a:avLst/>
              </a:prstGeom>
            </p:spPr>
            <p:txBody>
              <a:bodyPr lIns="50800" tIns="50800" rIns="50800" bIns="50800" rtlCol="0" anchor="ctr"/>
              <a:lstStyle/>
              <a:p>
                <a:pPr algn="ctr">
                  <a:lnSpc>
                    <a:spcPts val="1254"/>
                  </a:lnSpc>
                </a:pPr>
                <a:endParaRPr/>
              </a:p>
            </p:txBody>
          </p:sp>
        </p:grpSp>
      </p:grpSp>
      <p:grpSp>
        <p:nvGrpSpPr>
          <p:cNvPr id="123" name="Group 123"/>
          <p:cNvGrpSpPr/>
          <p:nvPr/>
        </p:nvGrpSpPr>
        <p:grpSpPr>
          <a:xfrm>
            <a:off x="5163477" y="5393310"/>
            <a:ext cx="395264" cy="550290"/>
            <a:chOff x="0" y="0"/>
            <a:chExt cx="878364" cy="917150"/>
          </a:xfrm>
        </p:grpSpPr>
        <p:grpSp>
          <p:nvGrpSpPr>
            <p:cNvPr id="124" name="Group 124"/>
            <p:cNvGrpSpPr/>
            <p:nvPr/>
          </p:nvGrpSpPr>
          <p:grpSpPr>
            <a:xfrm rot="-10800000">
              <a:off x="0" y="301801"/>
              <a:ext cx="878364" cy="615349"/>
              <a:chOff x="0" y="0"/>
              <a:chExt cx="812800" cy="569418"/>
            </a:xfrm>
          </p:grpSpPr>
          <p:sp>
            <p:nvSpPr>
              <p:cNvPr id="125" name="Freeform 125"/>
              <p:cNvSpPr/>
              <p:nvPr/>
            </p:nvSpPr>
            <p:spPr>
              <a:xfrm>
                <a:off x="22230" y="0"/>
                <a:ext cx="768340" cy="544207"/>
              </a:xfrm>
              <a:custGeom>
                <a:avLst/>
                <a:gdLst/>
                <a:ahLst/>
                <a:cxnLst/>
                <a:rect l="l" t="t" r="r" b="b"/>
                <a:pathLst>
                  <a:path w="768340" h="544207">
                    <a:moveTo>
                      <a:pt x="412616" y="529561"/>
                    </a:moveTo>
                    <a:lnTo>
                      <a:pt x="762124" y="39857"/>
                    </a:lnTo>
                    <a:cubicBezTo>
                      <a:pt x="767609" y="32171"/>
                      <a:pt x="768340" y="22065"/>
                      <a:pt x="764018" y="13671"/>
                    </a:cubicBezTo>
                    <a:cubicBezTo>
                      <a:pt x="759696" y="5276"/>
                      <a:pt x="751045" y="0"/>
                      <a:pt x="741603" y="0"/>
                    </a:cubicBezTo>
                    <a:lnTo>
                      <a:pt x="26737" y="0"/>
                    </a:lnTo>
                    <a:cubicBezTo>
                      <a:pt x="17295" y="0"/>
                      <a:pt x="8644" y="5276"/>
                      <a:pt x="4322" y="13671"/>
                    </a:cubicBezTo>
                    <a:cubicBezTo>
                      <a:pt x="0" y="22065"/>
                      <a:pt x="731" y="32171"/>
                      <a:pt x="6216" y="39857"/>
                    </a:cubicBezTo>
                    <a:lnTo>
                      <a:pt x="355724" y="529561"/>
                    </a:lnTo>
                    <a:cubicBezTo>
                      <a:pt x="362283" y="538752"/>
                      <a:pt x="372879" y="544207"/>
                      <a:pt x="384170" y="544207"/>
                    </a:cubicBezTo>
                    <a:cubicBezTo>
                      <a:pt x="395461" y="544207"/>
                      <a:pt x="406057" y="538752"/>
                      <a:pt x="412616" y="529561"/>
                    </a:cubicBezTo>
                    <a:close/>
                  </a:path>
                </a:pathLst>
              </a:custGeom>
              <a:solidFill>
                <a:srgbClr val="717EEE"/>
              </a:solidFill>
            </p:spPr>
          </p:sp>
          <p:sp>
            <p:nvSpPr>
              <p:cNvPr id="126" name="TextBox 126"/>
              <p:cNvSpPr txBox="1"/>
              <p:nvPr/>
            </p:nvSpPr>
            <p:spPr>
              <a:xfrm>
                <a:off x="127000" y="12098"/>
                <a:ext cx="558800" cy="292947"/>
              </a:xfrm>
              <a:prstGeom prst="rect">
                <a:avLst/>
              </a:prstGeom>
            </p:spPr>
            <p:txBody>
              <a:bodyPr lIns="50800" tIns="50800" rIns="50800" bIns="50800" rtlCol="0" anchor="ctr"/>
              <a:lstStyle/>
              <a:p>
                <a:pPr algn="ctr">
                  <a:lnSpc>
                    <a:spcPts val="1254"/>
                  </a:lnSpc>
                </a:pPr>
                <a:endParaRPr/>
              </a:p>
            </p:txBody>
          </p:sp>
        </p:grpSp>
        <p:grpSp>
          <p:nvGrpSpPr>
            <p:cNvPr id="127" name="Group 127"/>
            <p:cNvGrpSpPr/>
            <p:nvPr/>
          </p:nvGrpSpPr>
          <p:grpSpPr>
            <a:xfrm>
              <a:off x="104729" y="0"/>
              <a:ext cx="668905" cy="778363"/>
              <a:chOff x="0" y="0"/>
              <a:chExt cx="698500" cy="812800"/>
            </a:xfrm>
          </p:grpSpPr>
          <p:sp>
            <p:nvSpPr>
              <p:cNvPr id="128" name="Freeform 128"/>
              <p:cNvSpPr/>
              <p:nvPr/>
            </p:nvSpPr>
            <p:spPr>
              <a:xfrm>
                <a:off x="0" y="10611"/>
                <a:ext cx="698500" cy="791578"/>
              </a:xfrm>
              <a:custGeom>
                <a:avLst/>
                <a:gdLst/>
                <a:ahLst/>
                <a:cxnLst/>
                <a:rect l="l" t="t" r="r" b="b"/>
                <a:pathLst>
                  <a:path w="698500" h="791578">
                    <a:moveTo>
                      <a:pt x="397012" y="17178"/>
                    </a:moveTo>
                    <a:lnTo>
                      <a:pt x="650738" y="164800"/>
                    </a:lnTo>
                    <a:cubicBezTo>
                      <a:pt x="680308" y="182005"/>
                      <a:pt x="698500" y="213636"/>
                      <a:pt x="698500" y="247847"/>
                    </a:cubicBezTo>
                    <a:lnTo>
                      <a:pt x="698500" y="543731"/>
                    </a:lnTo>
                    <a:cubicBezTo>
                      <a:pt x="698500" y="577942"/>
                      <a:pt x="680308" y="609573"/>
                      <a:pt x="650738" y="626778"/>
                    </a:cubicBezTo>
                    <a:lnTo>
                      <a:pt x="397012" y="774400"/>
                    </a:lnTo>
                    <a:cubicBezTo>
                      <a:pt x="367488" y="791578"/>
                      <a:pt x="331012" y="791578"/>
                      <a:pt x="301488" y="774400"/>
                    </a:cubicBezTo>
                    <a:lnTo>
                      <a:pt x="47762" y="626778"/>
                    </a:lnTo>
                    <a:cubicBezTo>
                      <a:pt x="18192" y="609573"/>
                      <a:pt x="0" y="577942"/>
                      <a:pt x="0" y="543731"/>
                    </a:cubicBezTo>
                    <a:lnTo>
                      <a:pt x="0" y="247847"/>
                    </a:lnTo>
                    <a:cubicBezTo>
                      <a:pt x="0" y="213636"/>
                      <a:pt x="18192" y="182005"/>
                      <a:pt x="47762" y="164800"/>
                    </a:cubicBezTo>
                    <a:lnTo>
                      <a:pt x="301488" y="17178"/>
                    </a:lnTo>
                    <a:cubicBezTo>
                      <a:pt x="331012" y="0"/>
                      <a:pt x="367488" y="0"/>
                      <a:pt x="397012" y="17178"/>
                    </a:cubicBezTo>
                    <a:close/>
                  </a:path>
                </a:pathLst>
              </a:custGeom>
              <a:solidFill>
                <a:srgbClr val="FFBB54">
                  <a:alpha val="74902"/>
                </a:srgbClr>
              </a:solidFill>
            </p:spPr>
          </p:sp>
          <p:sp>
            <p:nvSpPr>
              <p:cNvPr id="129" name="TextBox 129"/>
              <p:cNvSpPr txBox="1"/>
              <p:nvPr/>
            </p:nvSpPr>
            <p:spPr>
              <a:xfrm>
                <a:off x="0" y="111125"/>
                <a:ext cx="698500" cy="561975"/>
              </a:xfrm>
              <a:prstGeom prst="rect">
                <a:avLst/>
              </a:prstGeom>
            </p:spPr>
            <p:txBody>
              <a:bodyPr lIns="50800" tIns="50800" rIns="50800" bIns="50800" rtlCol="0" anchor="ctr"/>
              <a:lstStyle/>
              <a:p>
                <a:pPr algn="ctr">
                  <a:lnSpc>
                    <a:spcPts val="1254"/>
                  </a:lnSpc>
                </a:pPr>
                <a:endParaRPr/>
              </a:p>
            </p:txBody>
          </p:sp>
        </p:grpSp>
      </p:grpSp>
      <p:sp>
        <p:nvSpPr>
          <p:cNvPr id="131" name="Freeform 131"/>
          <p:cNvSpPr/>
          <p:nvPr/>
        </p:nvSpPr>
        <p:spPr>
          <a:xfrm>
            <a:off x="8863012" y="2934396"/>
            <a:ext cx="653369" cy="476761"/>
          </a:xfrm>
          <a:custGeom>
            <a:avLst/>
            <a:gdLst/>
            <a:ahLst/>
            <a:cxnLst/>
            <a:rect l="l" t="t" r="r" b="b"/>
            <a:pathLst>
              <a:path w="1088948" h="595951">
                <a:moveTo>
                  <a:pt x="0" y="0"/>
                </a:moveTo>
                <a:lnTo>
                  <a:pt x="1088948" y="0"/>
                </a:lnTo>
                <a:lnTo>
                  <a:pt x="1088948" y="595951"/>
                </a:lnTo>
                <a:lnTo>
                  <a:pt x="0" y="59595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45" name="Rectangle 44"/>
          <p:cNvSpPr/>
          <p:nvPr/>
        </p:nvSpPr>
        <p:spPr>
          <a:xfrm>
            <a:off x="5850146" y="1205805"/>
            <a:ext cx="2989054" cy="1384995"/>
          </a:xfrm>
          <a:prstGeom prst="rect">
            <a:avLst/>
          </a:prstGeom>
        </p:spPr>
        <p:txBody>
          <a:bodyPr wrap="square">
            <a:spAutoFit/>
          </a:bodyPr>
          <a:lstStyle/>
          <a:p>
            <a:pPr algn="ctr"/>
            <a:r>
              <a:rPr lang="en-US" sz="2800" b="1" dirty="0" smtClean="0">
                <a:solidFill>
                  <a:srgbClr val="0070C0"/>
                </a:solidFill>
                <a:effectLst>
                  <a:glow rad="139700">
                    <a:schemeClr val="accent5">
                      <a:satMod val="175000"/>
                      <a:alpha val="40000"/>
                    </a:schemeClr>
                  </a:glow>
                </a:effectLst>
              </a:rPr>
              <a:t>ĐẢM BẢO </a:t>
            </a:r>
          </a:p>
          <a:p>
            <a:pPr algn="ctr"/>
            <a:r>
              <a:rPr lang="en-US" sz="2800" b="1" dirty="0" smtClean="0">
                <a:solidFill>
                  <a:srgbClr val="0070C0"/>
                </a:solidFill>
                <a:effectLst>
                  <a:glow rad="139700">
                    <a:schemeClr val="accent5">
                      <a:satMod val="175000"/>
                      <a:alpha val="40000"/>
                    </a:schemeClr>
                  </a:glow>
                </a:effectLst>
              </a:rPr>
              <a:t>SỰ TRẢI NGHIỆM </a:t>
            </a:r>
          </a:p>
          <a:p>
            <a:pPr algn="ctr"/>
            <a:r>
              <a:rPr lang="en-US" sz="2800" b="1" dirty="0" smtClean="0">
                <a:solidFill>
                  <a:srgbClr val="0070C0"/>
                </a:solidFill>
                <a:effectLst>
                  <a:glow rad="139700">
                    <a:schemeClr val="accent5">
                      <a:satMod val="175000"/>
                      <a:alpha val="40000"/>
                    </a:schemeClr>
                  </a:glow>
                </a:effectLst>
              </a:rPr>
              <a:t>CỦA HỌC SINH</a:t>
            </a:r>
            <a:endParaRPr lang="en-US" sz="2800" dirty="0"/>
          </a:p>
        </p:txBody>
      </p:sp>
      <p:sp>
        <p:nvSpPr>
          <p:cNvPr id="46" name="Rectangle 45"/>
          <p:cNvSpPr/>
          <p:nvPr/>
        </p:nvSpPr>
        <p:spPr>
          <a:xfrm>
            <a:off x="5867400" y="2908518"/>
            <a:ext cx="2989054" cy="1815882"/>
          </a:xfrm>
          <a:prstGeom prst="rect">
            <a:avLst/>
          </a:prstGeom>
        </p:spPr>
        <p:txBody>
          <a:bodyPr wrap="square">
            <a:spAutoFit/>
          </a:bodyPr>
          <a:lstStyle/>
          <a:p>
            <a:pPr algn="ctr"/>
            <a:r>
              <a:rPr lang="en-US" sz="2800" b="1" dirty="0" smtClean="0">
                <a:solidFill>
                  <a:srgbClr val="0070C0"/>
                </a:solidFill>
                <a:effectLst>
                  <a:glow rad="139700">
                    <a:schemeClr val="accent5">
                      <a:satMod val="175000"/>
                      <a:alpha val="40000"/>
                    </a:schemeClr>
                  </a:glow>
                </a:effectLst>
              </a:rPr>
              <a:t>ĐẢM BẢO </a:t>
            </a:r>
          </a:p>
          <a:p>
            <a:pPr algn="ctr"/>
            <a:r>
              <a:rPr lang="en-US" sz="2800" b="1" dirty="0" smtClean="0">
                <a:solidFill>
                  <a:srgbClr val="0070C0"/>
                </a:solidFill>
                <a:effectLst>
                  <a:glow rad="139700">
                    <a:schemeClr val="accent5">
                      <a:satMod val="175000"/>
                      <a:alpha val="40000"/>
                    </a:schemeClr>
                  </a:glow>
                </a:effectLst>
              </a:rPr>
              <a:t>TÍNH ĐỒNG TRỤC, ĐỒNG TÂM Ở CÁC LỚP</a:t>
            </a:r>
            <a:endParaRPr lang="en-US" sz="2800" dirty="0"/>
          </a:p>
        </p:txBody>
      </p:sp>
      <p:sp>
        <p:nvSpPr>
          <p:cNvPr id="47" name="Rectangle 46"/>
          <p:cNvSpPr/>
          <p:nvPr/>
        </p:nvSpPr>
        <p:spPr>
          <a:xfrm>
            <a:off x="5985587" y="4889718"/>
            <a:ext cx="2989054" cy="1815882"/>
          </a:xfrm>
          <a:prstGeom prst="rect">
            <a:avLst/>
          </a:prstGeom>
        </p:spPr>
        <p:txBody>
          <a:bodyPr wrap="square">
            <a:spAutoFit/>
          </a:bodyPr>
          <a:lstStyle/>
          <a:p>
            <a:pPr algn="ctr"/>
            <a:r>
              <a:rPr lang="en-US" sz="2800" b="1" dirty="0" smtClean="0">
                <a:solidFill>
                  <a:srgbClr val="0070C0"/>
                </a:solidFill>
                <a:effectLst>
                  <a:glow rad="139700">
                    <a:schemeClr val="accent5">
                      <a:satMod val="175000"/>
                      <a:alpha val="40000"/>
                    </a:schemeClr>
                  </a:glow>
                </a:effectLst>
              </a:rPr>
              <a:t>ĐẢM BẢO </a:t>
            </a:r>
          </a:p>
          <a:p>
            <a:pPr algn="ctr"/>
            <a:r>
              <a:rPr lang="en-US" sz="2800" b="1" dirty="0" smtClean="0">
                <a:solidFill>
                  <a:srgbClr val="0070C0"/>
                </a:solidFill>
                <a:effectLst>
                  <a:glow rad="139700">
                    <a:schemeClr val="accent5">
                      <a:satMod val="175000"/>
                      <a:alpha val="40000"/>
                    </a:schemeClr>
                  </a:glow>
                </a:effectLst>
              </a:rPr>
              <a:t>MÔI TRƯỜNG ĐỂ HỌC SINH SÁNG TẠO</a:t>
            </a:r>
            <a:endParaRPr lang="en-US" sz="2800" dirty="0"/>
          </a:p>
        </p:txBody>
      </p:sp>
      <p:sp>
        <p:nvSpPr>
          <p:cNvPr id="48" name="Rectangle 47"/>
          <p:cNvSpPr/>
          <p:nvPr/>
        </p:nvSpPr>
        <p:spPr>
          <a:xfrm>
            <a:off x="533400" y="118188"/>
            <a:ext cx="7848600" cy="954107"/>
          </a:xfrm>
          <a:prstGeom prst="rect">
            <a:avLst/>
          </a:prstGeom>
        </p:spPr>
        <p:txBody>
          <a:bodyPr wrap="square">
            <a:spAutoFit/>
          </a:bodyPr>
          <a:lstStyle/>
          <a:p>
            <a:pPr algn="ctr"/>
            <a:r>
              <a:rPr lang="en-US" b="1" dirty="0" smtClean="0">
                <a:solidFill>
                  <a:srgbClr val="FF0000"/>
                </a:solidFill>
              </a:rPr>
              <a:t> </a:t>
            </a:r>
            <a:r>
              <a:rPr lang="en-US" sz="2800" b="1" dirty="0" smtClean="0">
                <a:solidFill>
                  <a:srgbClr val="FF0000"/>
                </a:solidFill>
                <a:effectLst>
                  <a:glow rad="139700">
                    <a:schemeClr val="accent5">
                      <a:satMod val="175000"/>
                      <a:alpha val="40000"/>
                    </a:schemeClr>
                  </a:glow>
                </a:effectLst>
              </a:rPr>
              <a:t>III. MỘT SỐ YÊU CẦU KHI THIẾT KẾ , TỔ CHỨC </a:t>
            </a:r>
          </a:p>
          <a:p>
            <a:pPr algn="ctr"/>
            <a:r>
              <a:rPr lang="en-US" sz="2800" b="1" dirty="0" smtClean="0">
                <a:solidFill>
                  <a:srgbClr val="FF0000"/>
                </a:solidFill>
                <a:effectLst>
                  <a:glow rad="139700">
                    <a:schemeClr val="accent5">
                      <a:satMod val="175000"/>
                      <a:alpha val="40000"/>
                    </a:schemeClr>
                  </a:glow>
                </a:effectLst>
              </a:rPr>
              <a:t>MỘT TIẾT DẠY HOẠT ĐỘNG TRẢI NGHIỆM</a:t>
            </a:r>
            <a:endParaRPr lang="en-US" sz="2800" b="1" dirty="0">
              <a:solidFill>
                <a:srgbClr val="FF0000"/>
              </a:solidFill>
              <a:effectLst>
                <a:glow rad="139700">
                  <a:schemeClr val="accent5">
                    <a:satMod val="175000"/>
                    <a:alpha val="40000"/>
                  </a:schemeClr>
                </a:glow>
              </a:effectLst>
            </a:endParaRPr>
          </a:p>
        </p:txBody>
      </p:sp>
      <p:pic>
        <p:nvPicPr>
          <p:cNvPr id="39" name="Picture 2" descr="D:\Desktop\ẢNH 23-24\20.11.2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1205804"/>
            <a:ext cx="4305300" cy="54318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417" y="1290253"/>
            <a:ext cx="4305300" cy="534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1061" y="1205804"/>
            <a:ext cx="4248539" cy="547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rotWithShape="1">
          <a:blip r:embed="rId19">
            <a:extLst>
              <a:ext uri="{28A0092B-C50C-407E-A947-70E740481C1C}">
                <a14:useLocalDpi xmlns:a14="http://schemas.microsoft.com/office/drawing/2010/main" val="0"/>
              </a:ext>
            </a:extLst>
          </a:blip>
          <a:srcRect l="3094" t="5238" r="16188"/>
          <a:stretch/>
        </p:blipFill>
        <p:spPr bwMode="auto">
          <a:xfrm>
            <a:off x="114301" y="1219200"/>
            <a:ext cx="4305299" cy="541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 y="1143000"/>
            <a:ext cx="4287416" cy="550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9240" y="1219200"/>
            <a:ext cx="4366452" cy="544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55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barn(inVertical)">
                                      <p:cBhvr>
                                        <p:cTn id="12" dur="500"/>
                                        <p:tgtEl>
                                          <p:spTgt spid="109"/>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ircle(in)">
                                      <p:cBhvr>
                                        <p:cTn id="20" dur="2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circle(in)">
                                      <p:cBhvr>
                                        <p:cTn id="32" dur="20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heel(1)">
                                      <p:cBhvr>
                                        <p:cTn id="42" dur="2000"/>
                                        <p:tgtEl>
                                          <p:spTgt spid="46"/>
                                        </p:tgtEl>
                                      </p:cBhvr>
                                    </p:animEffect>
                                  </p:childTnLst>
                                </p:cTn>
                              </p:par>
                              <p:par>
                                <p:cTn id="43" presetID="6" presetClass="entr" presetSubtype="16" fill="hold" nodeType="withEffect">
                                  <p:stCondLst>
                                    <p:cond delay="0"/>
                                  </p:stCondLst>
                                  <p:childTnLst>
                                    <p:set>
                                      <p:cBhvr>
                                        <p:cTn id="44" dur="1" fill="hold">
                                          <p:stCondLst>
                                            <p:cond delay="0"/>
                                          </p:stCondLst>
                                        </p:cTn>
                                        <p:tgtEl>
                                          <p:spTgt spid="116"/>
                                        </p:tgtEl>
                                        <p:attrNameLst>
                                          <p:attrName>style.visibility</p:attrName>
                                        </p:attrNameLst>
                                      </p:cBhvr>
                                      <p:to>
                                        <p:strVal val="visible"/>
                                      </p:to>
                                    </p:set>
                                    <p:animEffect transition="in" filter="circle(in)">
                                      <p:cBhvr>
                                        <p:cTn id="45" dur="2000"/>
                                        <p:tgtEl>
                                          <p:spTgt spid="1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054"/>
                                        </p:tgtEl>
                                        <p:attrNameLst>
                                          <p:attrName>style.visibility</p:attrName>
                                        </p:attrNameLst>
                                      </p:cBhvr>
                                      <p:to>
                                        <p:strVal val="visible"/>
                                      </p:to>
                                    </p:set>
                                    <p:animEffect transition="in" filter="fade">
                                      <p:cBhvr>
                                        <p:cTn id="50" dur="1000"/>
                                        <p:tgtEl>
                                          <p:spTgt spid="2054"/>
                                        </p:tgtEl>
                                      </p:cBhvr>
                                    </p:animEffect>
                                    <p:anim calcmode="lin" valueType="num">
                                      <p:cBhvr>
                                        <p:cTn id="51" dur="1000" fill="hold"/>
                                        <p:tgtEl>
                                          <p:spTgt spid="2054"/>
                                        </p:tgtEl>
                                        <p:attrNameLst>
                                          <p:attrName>ppt_x</p:attrName>
                                        </p:attrNameLst>
                                      </p:cBhvr>
                                      <p:tavLst>
                                        <p:tav tm="0">
                                          <p:val>
                                            <p:strVal val="#ppt_x"/>
                                          </p:val>
                                        </p:tav>
                                        <p:tav tm="100000">
                                          <p:val>
                                            <p:strVal val="#ppt_x"/>
                                          </p:val>
                                        </p:tav>
                                      </p:tavLst>
                                    </p:anim>
                                    <p:anim calcmode="lin" valueType="num">
                                      <p:cBhvr>
                                        <p:cTn id="52"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par>
                                <p:cTn id="58" presetID="6" presetClass="entr" presetSubtype="16" fill="hold" nodeType="withEffect">
                                  <p:stCondLst>
                                    <p:cond delay="0"/>
                                  </p:stCondLst>
                                  <p:childTnLst>
                                    <p:set>
                                      <p:cBhvr>
                                        <p:cTn id="59" dur="1" fill="hold">
                                          <p:stCondLst>
                                            <p:cond delay="0"/>
                                          </p:stCondLst>
                                        </p:cTn>
                                        <p:tgtEl>
                                          <p:spTgt spid="123"/>
                                        </p:tgtEl>
                                        <p:attrNameLst>
                                          <p:attrName>style.visibility</p:attrName>
                                        </p:attrNameLst>
                                      </p:cBhvr>
                                      <p:to>
                                        <p:strVal val="visible"/>
                                      </p:to>
                                    </p:set>
                                    <p:animEffect transition="in" filter="circle(in)">
                                      <p:cBhvr>
                                        <p:cTn id="60" dur="2000"/>
                                        <p:tgtEl>
                                          <p:spTgt spid="123"/>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circle(in)">
                                      <p:cBhvr>
                                        <p:cTn id="65" dur="20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wheel(1)">
                                      <p:cBhvr>
                                        <p:cTn id="70" dur="20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2055"/>
                                        </p:tgtEl>
                                        <p:attrNameLst>
                                          <p:attrName>style.visibility</p:attrName>
                                        </p:attrNameLst>
                                      </p:cBhvr>
                                      <p:to>
                                        <p:strVal val="visible"/>
                                      </p:to>
                                    </p:set>
                                    <p:animEffect transition="in" filter="circle(in)">
                                      <p:cBhvr>
                                        <p:cTn id="75" dur="2000"/>
                                        <p:tgtEl>
                                          <p:spTgt spid="205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056"/>
                                        </p:tgtEl>
                                        <p:attrNameLst>
                                          <p:attrName>style.visibility</p:attrName>
                                        </p:attrNameLst>
                                      </p:cBhvr>
                                      <p:to>
                                        <p:strVal val="visible"/>
                                      </p:to>
                                    </p:set>
                                    <p:animEffect transition="in" filter="barn(inVertical)">
                                      <p:cBhvr>
                                        <p:cTn id="8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4087824" y="5140355"/>
            <a:ext cx="2576468" cy="3435291"/>
          </a:xfrm>
          <a:custGeom>
            <a:avLst/>
            <a:gdLst/>
            <a:ahLst/>
            <a:cxnLst/>
            <a:rect l="l" t="t" r="r" b="b"/>
            <a:pathLst>
              <a:path w="4294114" h="4294114">
                <a:moveTo>
                  <a:pt x="0" y="0"/>
                </a:moveTo>
                <a:lnTo>
                  <a:pt x="4294114" y="0"/>
                </a:lnTo>
                <a:lnTo>
                  <a:pt x="4294114" y="4294114"/>
                </a:lnTo>
                <a:lnTo>
                  <a:pt x="0" y="42941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700000">
            <a:off x="6134082" y="5392385"/>
            <a:ext cx="2460757" cy="2885003"/>
          </a:xfrm>
          <a:custGeom>
            <a:avLst/>
            <a:gdLst/>
            <a:ahLst/>
            <a:cxnLst/>
            <a:rect l="l" t="t" r="r" b="b"/>
            <a:pathLst>
              <a:path w="2448090" h="2448090">
                <a:moveTo>
                  <a:pt x="0" y="0"/>
                </a:moveTo>
                <a:lnTo>
                  <a:pt x="2448090" y="0"/>
                </a:lnTo>
                <a:lnTo>
                  <a:pt x="2448090" y="2448090"/>
                </a:lnTo>
                <a:lnTo>
                  <a:pt x="0" y="244809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2700000">
            <a:off x="5122400" y="-2257170"/>
            <a:ext cx="3363980" cy="4216393"/>
          </a:xfrm>
          <a:custGeom>
            <a:avLst/>
            <a:gdLst/>
            <a:ahLst/>
            <a:cxnLst/>
            <a:rect l="l" t="t" r="r" b="b"/>
            <a:pathLst>
              <a:path w="5175762" h="5175762">
                <a:moveTo>
                  <a:pt x="0" y="0"/>
                </a:moveTo>
                <a:lnTo>
                  <a:pt x="5175762" y="0"/>
                </a:lnTo>
                <a:lnTo>
                  <a:pt x="5175762" y="5175762"/>
                </a:lnTo>
                <a:lnTo>
                  <a:pt x="0" y="51757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4124323" y="1219200"/>
            <a:ext cx="5016401" cy="4876800"/>
            <a:chOff x="1428724" y="1437098"/>
            <a:chExt cx="5102124" cy="5093749"/>
          </a:xfrm>
        </p:grpSpPr>
        <p:sp>
          <p:nvSpPr>
            <p:cNvPr id="6" name="Freeform 6"/>
            <p:cNvSpPr/>
            <p:nvPr/>
          </p:nvSpPr>
          <p:spPr>
            <a:xfrm>
              <a:off x="1428724" y="1437098"/>
              <a:ext cx="5102124" cy="5093749"/>
            </a:xfrm>
            <a:custGeom>
              <a:avLst/>
              <a:gdLst/>
              <a:ahLst/>
              <a:cxnLst/>
              <a:rect l="l" t="t" r="r" b="b"/>
              <a:pathLst>
                <a:path w="6530848" h="6530848">
                  <a:moveTo>
                    <a:pt x="3265424" y="0"/>
                  </a:moveTo>
                  <a:lnTo>
                    <a:pt x="0" y="3265424"/>
                  </a:lnTo>
                  <a:lnTo>
                    <a:pt x="3265424" y="6530848"/>
                  </a:lnTo>
                  <a:lnTo>
                    <a:pt x="6530848" y="3265424"/>
                  </a:lnTo>
                  <a:lnTo>
                    <a:pt x="3265424" y="0"/>
                  </a:lnTo>
                  <a:close/>
                </a:path>
              </a:pathLst>
            </a:custGeom>
          </p:spPr>
          <p:style>
            <a:lnRef idx="2">
              <a:schemeClr val="accent6"/>
            </a:lnRef>
            <a:fillRef idx="1">
              <a:schemeClr val="lt1"/>
            </a:fillRef>
            <a:effectRef idx="0">
              <a:schemeClr val="accent6"/>
            </a:effectRef>
            <a:fontRef idx="minor">
              <a:schemeClr val="dk1"/>
            </a:fontRef>
          </p:style>
        </p:sp>
      </p:grpSp>
      <p:sp>
        <p:nvSpPr>
          <p:cNvPr id="7" name="Freeform 7"/>
          <p:cNvSpPr/>
          <p:nvPr/>
        </p:nvSpPr>
        <p:spPr>
          <a:xfrm rot="-2700000">
            <a:off x="8210367" y="267599"/>
            <a:ext cx="2548178" cy="3292182"/>
          </a:xfrm>
          <a:custGeom>
            <a:avLst/>
            <a:gdLst/>
            <a:ahLst/>
            <a:cxnLst/>
            <a:rect l="l" t="t" r="r" b="b"/>
            <a:pathLst>
              <a:path w="4115228" h="4115228">
                <a:moveTo>
                  <a:pt x="0" y="0"/>
                </a:moveTo>
                <a:lnTo>
                  <a:pt x="4115228" y="0"/>
                </a:lnTo>
                <a:lnTo>
                  <a:pt x="4115228" y="4115228"/>
                </a:lnTo>
                <a:lnTo>
                  <a:pt x="0" y="4115228"/>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8" name="Freeform 8"/>
          <p:cNvSpPr/>
          <p:nvPr/>
        </p:nvSpPr>
        <p:spPr>
          <a:xfrm rot="-2700000">
            <a:off x="5365773" y="1199117"/>
            <a:ext cx="497791" cy="663722"/>
          </a:xfrm>
          <a:custGeom>
            <a:avLst/>
            <a:gdLst/>
            <a:ahLst/>
            <a:cxnLst/>
            <a:rect l="l" t="t" r="r" b="b"/>
            <a:pathLst>
              <a:path w="829652" h="829652">
                <a:moveTo>
                  <a:pt x="0" y="0"/>
                </a:moveTo>
                <a:lnTo>
                  <a:pt x="829652" y="0"/>
                </a:lnTo>
                <a:lnTo>
                  <a:pt x="829652" y="829651"/>
                </a:lnTo>
                <a:lnTo>
                  <a:pt x="0" y="8296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rot="-2700000">
            <a:off x="8175385" y="4839317"/>
            <a:ext cx="497791" cy="663722"/>
          </a:xfrm>
          <a:custGeom>
            <a:avLst/>
            <a:gdLst/>
            <a:ahLst/>
            <a:cxnLst/>
            <a:rect l="l" t="t" r="r" b="b"/>
            <a:pathLst>
              <a:path w="829652" h="829652">
                <a:moveTo>
                  <a:pt x="0" y="0"/>
                </a:moveTo>
                <a:lnTo>
                  <a:pt x="829652" y="0"/>
                </a:lnTo>
                <a:lnTo>
                  <a:pt x="829652" y="829652"/>
                </a:lnTo>
                <a:lnTo>
                  <a:pt x="0" y="82965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rot="-2700000">
            <a:off x="8202472" y="4911379"/>
            <a:ext cx="385499" cy="513999"/>
          </a:xfrm>
          <a:custGeom>
            <a:avLst/>
            <a:gdLst/>
            <a:ahLst/>
            <a:cxnLst/>
            <a:rect l="l" t="t" r="r" b="b"/>
            <a:pathLst>
              <a:path w="642499" h="642499">
                <a:moveTo>
                  <a:pt x="0" y="0"/>
                </a:moveTo>
                <a:lnTo>
                  <a:pt x="642499" y="0"/>
                </a:lnTo>
                <a:lnTo>
                  <a:pt x="642499" y="642499"/>
                </a:lnTo>
                <a:lnTo>
                  <a:pt x="0" y="64249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TextBox 11"/>
          <p:cNvSpPr txBox="1"/>
          <p:nvPr/>
        </p:nvSpPr>
        <p:spPr>
          <a:xfrm>
            <a:off x="228600" y="2434500"/>
            <a:ext cx="3711424" cy="769441"/>
          </a:xfrm>
          <a:prstGeom prst="rect">
            <a:avLst/>
          </a:prstGeom>
        </p:spPr>
        <p:txBody>
          <a:bodyPr lIns="0" tIns="0" rIns="0" bIns="0" rtlCol="0" anchor="t">
            <a:prstTxWarp prst="textPlain">
              <a:avLst/>
            </a:prstTxWarp>
            <a:spAutoFit/>
          </a:bodyPr>
          <a:lstStyle/>
          <a:p>
            <a:pPr>
              <a:lnSpc>
                <a:spcPts val="6048"/>
              </a:lnSpc>
            </a:pPr>
            <a:r>
              <a:rPr lang="en-US" sz="5000" dirty="0" smtClean="0">
                <a:ln>
                  <a:solidFill>
                    <a:srgbClr val="0070C0"/>
                  </a:solidFill>
                </a:ln>
                <a:solidFill>
                  <a:srgbClr val="00B0F0"/>
                </a:solidFill>
                <a:latin typeface="Open Sans Extra Bold"/>
              </a:rPr>
              <a:t>KẾT LUẬN</a:t>
            </a:r>
            <a:endParaRPr lang="en-US" sz="5000" dirty="0">
              <a:ln>
                <a:solidFill>
                  <a:srgbClr val="0070C0"/>
                </a:solidFill>
              </a:ln>
              <a:solidFill>
                <a:srgbClr val="00B0F0"/>
              </a:solidFill>
              <a:latin typeface="Open Sans Extra Bold"/>
            </a:endParaRPr>
          </a:p>
        </p:txBody>
      </p:sp>
      <p:pic>
        <p:nvPicPr>
          <p:cNvPr id="1026" name="Picture 2"/>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902" b="35714" l="16931" r="90476"/>
                    </a14:imgEffect>
                  </a14:imgLayer>
                </a14:imgProps>
              </a:ext>
              <a:ext uri="{28A0092B-C50C-407E-A947-70E740481C1C}">
                <a14:useLocalDpi xmlns:a14="http://schemas.microsoft.com/office/drawing/2010/main" val="0"/>
              </a:ext>
            </a:extLst>
          </a:blip>
          <a:srcRect l="7919" t="9293" r="-7919" b="70912"/>
          <a:stretch/>
        </p:blipFill>
        <p:spPr bwMode="auto">
          <a:xfrm>
            <a:off x="4572000" y="2071362"/>
            <a:ext cx="4572000" cy="274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4"/>
          <p:cNvGrpSpPr/>
          <p:nvPr/>
        </p:nvGrpSpPr>
        <p:grpSpPr>
          <a:xfrm rot="4229437">
            <a:off x="952468" y="154670"/>
            <a:ext cx="7151970" cy="9630724"/>
            <a:chOff x="1799681" y="-246959"/>
            <a:chExt cx="9535960" cy="12840964"/>
          </a:xfrm>
        </p:grpSpPr>
        <p:sp>
          <p:nvSpPr>
            <p:cNvPr id="15" name="Freeform 5"/>
            <p:cNvSpPr/>
            <p:nvPr/>
          </p:nvSpPr>
          <p:spPr>
            <a:xfrm>
              <a:off x="1799681" y="6267657"/>
              <a:ext cx="9535960" cy="6326348"/>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15">
                <a:alphaModFix amt="19999"/>
                <a:extLst>
                  <a:ext uri="{96DAC541-7B7A-43D3-8B79-37D633B846F1}">
                    <asvg:svgBlip xmlns="" xmlns:asvg="http://schemas.microsoft.com/office/drawing/2016/SVG/main" r:embed="rId7"/>
                  </a:ext>
                </a:extLst>
              </a:blip>
              <a:stretch>
                <a:fillRect/>
              </a:stretch>
            </a:blipFill>
          </p:spPr>
        </p:sp>
        <p:sp>
          <p:nvSpPr>
            <p:cNvPr id="16" name="Freeform 6"/>
            <p:cNvSpPr/>
            <p:nvPr/>
          </p:nvSpPr>
          <p:spPr>
            <a:xfrm>
              <a:off x="1906602" y="-246959"/>
              <a:ext cx="6326346" cy="6326346"/>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16">
                <a:alphaModFix amt="19999"/>
                <a:extLst>
                  <a:ext uri="{96DAC541-7B7A-43D3-8B79-37D633B846F1}">
                    <asvg:svgBlip xmlns="" xmlns:asvg="http://schemas.microsoft.com/office/drawing/2016/SVG/main" r:embed="rId17"/>
                  </a:ext>
                </a:extLst>
              </a:blip>
              <a:stretch>
                <a:fillRect/>
              </a:stretch>
            </a:blipFill>
          </p:spPr>
        </p:sp>
        <p:sp>
          <p:nvSpPr>
            <p:cNvPr id="17" name="Freeform 7"/>
            <p:cNvSpPr/>
            <p:nvPr/>
          </p:nvSpPr>
          <p:spPr>
            <a:xfrm>
              <a:off x="4943377" y="2011002"/>
              <a:ext cx="6326347" cy="6326347"/>
            </a:xfrm>
            <a:custGeom>
              <a:avLst/>
              <a:gdLst/>
              <a:ahLst/>
              <a:cxnLst/>
              <a:rect l="l" t="t" r="r" b="b"/>
              <a:pathLst>
                <a:path w="6326347" h="6326347">
                  <a:moveTo>
                    <a:pt x="0" y="0"/>
                  </a:moveTo>
                  <a:lnTo>
                    <a:pt x="6326347" y="0"/>
                  </a:lnTo>
                  <a:lnTo>
                    <a:pt x="6326347" y="6326347"/>
                  </a:lnTo>
                  <a:lnTo>
                    <a:pt x="0" y="6326347"/>
                  </a:lnTo>
                  <a:lnTo>
                    <a:pt x="0" y="0"/>
                  </a:lnTo>
                  <a:close/>
                </a:path>
              </a:pathLst>
            </a:custGeom>
            <a:blipFill>
              <a:blip r:embed="rId18">
                <a:alphaModFix amt="19999"/>
                <a:extLst>
                  <a:ext uri="{96DAC541-7B7A-43D3-8B79-37D633B846F1}">
                    <asvg:svgBlip xmlns="" xmlns:asvg="http://schemas.microsoft.com/office/drawing/2016/SVG/main" r:embed="rId19"/>
                  </a:ext>
                </a:extLst>
              </a:blip>
              <a:stretch>
                <a:fillRect/>
              </a:stretch>
            </a:blipFill>
          </p:spPr>
        </p:sp>
      </p:grpSp>
      <p:grpSp>
        <p:nvGrpSpPr>
          <p:cNvPr id="19" name="Group 5"/>
          <p:cNvGrpSpPr/>
          <p:nvPr/>
        </p:nvGrpSpPr>
        <p:grpSpPr>
          <a:xfrm rot="-5400000">
            <a:off x="1816362" y="-2035330"/>
            <a:ext cx="1123957" cy="4688519"/>
            <a:chOff x="-239789" y="-38100"/>
            <a:chExt cx="473398" cy="2851450"/>
          </a:xfrm>
        </p:grpSpPr>
        <p:sp>
          <p:nvSpPr>
            <p:cNvPr id="20" name="TextBox 7"/>
            <p:cNvSpPr txBox="1"/>
            <p:nvPr/>
          </p:nvSpPr>
          <p:spPr>
            <a:xfrm>
              <a:off x="0" y="-38100"/>
              <a:ext cx="233609" cy="2846692"/>
            </a:xfrm>
            <a:prstGeom prst="rect">
              <a:avLst/>
            </a:prstGeom>
          </p:spPr>
          <p:txBody>
            <a:bodyPr lIns="42333" tIns="42333" rIns="42333" bIns="42333" rtlCol="0" anchor="ctr"/>
            <a:lstStyle/>
            <a:p>
              <a:pPr algn="ctr">
                <a:lnSpc>
                  <a:spcPts val="1489"/>
                </a:lnSpc>
              </a:pPr>
              <a:endParaRPr/>
            </a:p>
          </p:txBody>
        </p:sp>
        <p:sp>
          <p:nvSpPr>
            <p:cNvPr id="21" name="Freeform 6"/>
            <p:cNvSpPr/>
            <p:nvPr/>
          </p:nvSpPr>
          <p:spPr>
            <a:xfrm>
              <a:off x="-239789" y="4757"/>
              <a:ext cx="233609" cy="2808593"/>
            </a:xfrm>
            <a:custGeom>
              <a:avLst/>
              <a:gdLst/>
              <a:ahLst/>
              <a:cxnLst/>
              <a:rect l="l" t="t" r="r" b="b"/>
              <a:pathLst>
                <a:path w="233609" h="2808593">
                  <a:moveTo>
                    <a:pt x="116804" y="0"/>
                  </a:moveTo>
                  <a:lnTo>
                    <a:pt x="116804" y="0"/>
                  </a:lnTo>
                  <a:cubicBezTo>
                    <a:pt x="181314" y="0"/>
                    <a:pt x="233609" y="52295"/>
                    <a:pt x="233609" y="116804"/>
                  </a:cubicBezTo>
                  <a:lnTo>
                    <a:pt x="233609" y="2691788"/>
                  </a:lnTo>
                  <a:cubicBezTo>
                    <a:pt x="233609" y="2756297"/>
                    <a:pt x="181314" y="2808593"/>
                    <a:pt x="116804" y="2808593"/>
                  </a:cubicBezTo>
                  <a:lnTo>
                    <a:pt x="116804" y="2808593"/>
                  </a:lnTo>
                  <a:cubicBezTo>
                    <a:pt x="52295" y="2808593"/>
                    <a:pt x="0" y="2756297"/>
                    <a:pt x="0" y="2691788"/>
                  </a:cubicBezTo>
                  <a:lnTo>
                    <a:pt x="0" y="116804"/>
                  </a:lnTo>
                  <a:cubicBezTo>
                    <a:pt x="0" y="52295"/>
                    <a:pt x="52295" y="0"/>
                    <a:pt x="116804" y="0"/>
                  </a:cubicBezTo>
                  <a:close/>
                </a:path>
              </a:pathLst>
            </a:custGeom>
            <a:solidFill>
              <a:srgbClr val="F6F6E9"/>
            </a:solidFill>
            <a:ln cap="rnd">
              <a:noFill/>
              <a:prstDash val="solid"/>
              <a:round/>
            </a:ln>
          </p:spPr>
        </p:sp>
      </p:grpSp>
      <p:sp>
        <p:nvSpPr>
          <p:cNvPr id="18" name="TextBox 19"/>
          <p:cNvSpPr txBox="1"/>
          <p:nvPr/>
        </p:nvSpPr>
        <p:spPr>
          <a:xfrm>
            <a:off x="138760" y="410969"/>
            <a:ext cx="4471339" cy="461665"/>
          </a:xfrm>
          <a:prstGeom prst="rect">
            <a:avLst/>
          </a:prstGeom>
        </p:spPr>
        <p:txBody>
          <a:bodyPr wrap="square" lIns="0" tIns="0" rIns="0" bIns="0" rtlCol="0" anchor="t">
            <a:spAutoFit/>
          </a:bodyPr>
          <a:lstStyle/>
          <a:p>
            <a:pPr algn="ctr">
              <a:lnSpc>
                <a:spcPts val="3566"/>
              </a:lnSpc>
            </a:pPr>
            <a:r>
              <a:rPr lang="en-US" sz="2400" dirty="0" smtClean="0">
                <a:ln>
                  <a:solidFill>
                    <a:srgbClr val="00B0F0"/>
                  </a:solidFill>
                </a:ln>
                <a:solidFill>
                  <a:srgbClr val="7030A0"/>
                </a:solidFill>
                <a:latin typeface="Agrandir"/>
              </a:rPr>
              <a:t>CỤM CHUYÊN </a:t>
            </a:r>
            <a:r>
              <a:rPr lang="en-US" sz="2400" dirty="0" smtClean="0">
                <a:ln>
                  <a:solidFill>
                    <a:srgbClr val="00B0F0"/>
                  </a:solidFill>
                </a:ln>
                <a:solidFill>
                  <a:srgbClr val="7030A0"/>
                </a:solidFill>
                <a:latin typeface="Agrandir"/>
              </a:rPr>
              <a:t>MÔN</a:t>
            </a:r>
            <a:r>
              <a:rPr lang="en-US" sz="2400" dirty="0" smtClean="0">
                <a:ln>
                  <a:solidFill>
                    <a:srgbClr val="00B0F0"/>
                  </a:solidFill>
                </a:ln>
                <a:solidFill>
                  <a:srgbClr val="7030A0"/>
                </a:solidFill>
                <a:latin typeface="Agrandir"/>
              </a:rPr>
              <a:t> </a:t>
            </a:r>
            <a:r>
              <a:rPr lang="en-US" sz="2400" dirty="0" smtClean="0">
                <a:ln>
                  <a:solidFill>
                    <a:srgbClr val="00B0F0"/>
                  </a:solidFill>
                </a:ln>
                <a:solidFill>
                  <a:srgbClr val="7030A0"/>
                </a:solidFill>
                <a:latin typeface="Agrandir"/>
              </a:rPr>
              <a:t>SỐ 3</a:t>
            </a:r>
            <a:endParaRPr lang="en-US" sz="2800" dirty="0">
              <a:ln>
                <a:solidFill>
                  <a:srgbClr val="00B0F0"/>
                </a:solidFill>
              </a:ln>
              <a:solidFill>
                <a:srgbClr val="7030A0"/>
              </a:solidFill>
              <a:latin typeface="Agrandir"/>
            </a:endParaRPr>
          </a:p>
        </p:txBody>
      </p:sp>
      <p:grpSp>
        <p:nvGrpSpPr>
          <p:cNvPr id="22" name="Group 4"/>
          <p:cNvGrpSpPr/>
          <p:nvPr/>
        </p:nvGrpSpPr>
        <p:grpSpPr>
          <a:xfrm rot="12154033">
            <a:off x="-370315" y="-4172950"/>
            <a:ext cx="10192845" cy="10808137"/>
            <a:chOff x="-2152377" y="0"/>
            <a:chExt cx="13590459" cy="12894306"/>
          </a:xfrm>
        </p:grpSpPr>
        <p:sp>
          <p:nvSpPr>
            <p:cNvPr id="23" name="Freeform 5"/>
            <p:cNvSpPr/>
            <p:nvPr/>
          </p:nvSpPr>
          <p:spPr>
            <a:xfrm>
              <a:off x="-2152377" y="5734496"/>
              <a:ext cx="7814481" cy="7159810"/>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15">
                <a:alphaModFix amt="19999"/>
                <a:extLst>
                  <a:ext uri="{96DAC541-7B7A-43D3-8B79-37D633B846F1}">
                    <asvg:svgBlip xmlns="" xmlns:asvg="http://schemas.microsoft.com/office/drawing/2016/SVG/main" r:embed="rId20"/>
                  </a:ext>
                </a:extLst>
              </a:blip>
              <a:stretch>
                <a:fillRect/>
              </a:stretch>
            </a:blipFill>
          </p:spPr>
        </p:sp>
        <p:sp>
          <p:nvSpPr>
            <p:cNvPr id="24" name="Freeform 6"/>
            <p:cNvSpPr/>
            <p:nvPr/>
          </p:nvSpPr>
          <p:spPr>
            <a:xfrm>
              <a:off x="3323274" y="921109"/>
              <a:ext cx="6326348" cy="6326347"/>
            </a:xfrm>
            <a:custGeom>
              <a:avLst/>
              <a:gdLst/>
              <a:ahLst/>
              <a:cxnLst/>
              <a:rect l="l" t="t" r="r" b="b"/>
              <a:pathLst>
                <a:path w="6326347" h="6326347">
                  <a:moveTo>
                    <a:pt x="0" y="0"/>
                  </a:moveTo>
                  <a:lnTo>
                    <a:pt x="6326347" y="0"/>
                  </a:lnTo>
                  <a:lnTo>
                    <a:pt x="6326347" y="6326346"/>
                  </a:lnTo>
                  <a:lnTo>
                    <a:pt x="0" y="6326346"/>
                  </a:lnTo>
                  <a:lnTo>
                    <a:pt x="0" y="0"/>
                  </a:lnTo>
                  <a:close/>
                </a:path>
              </a:pathLst>
            </a:custGeom>
            <a:blipFill>
              <a:blip r:embed="rId16">
                <a:alphaModFix amt="19999"/>
                <a:extLst>
                  <a:ext uri="{96DAC541-7B7A-43D3-8B79-37D633B846F1}">
                    <asvg:svgBlip xmlns="" xmlns:asvg="http://schemas.microsoft.com/office/drawing/2016/SVG/main" r:embed="rId21"/>
                  </a:ext>
                </a:extLst>
              </a:blip>
              <a:stretch>
                <a:fillRect/>
              </a:stretch>
            </a:blipFill>
          </p:spPr>
        </p:sp>
        <p:sp>
          <p:nvSpPr>
            <p:cNvPr id="25" name="Freeform 7"/>
            <p:cNvSpPr/>
            <p:nvPr/>
          </p:nvSpPr>
          <p:spPr>
            <a:xfrm>
              <a:off x="5111735" y="0"/>
              <a:ext cx="6326347" cy="6326347"/>
            </a:xfrm>
            <a:custGeom>
              <a:avLst/>
              <a:gdLst/>
              <a:ahLst/>
              <a:cxnLst/>
              <a:rect l="l" t="t" r="r" b="b"/>
              <a:pathLst>
                <a:path w="6326347" h="6326347">
                  <a:moveTo>
                    <a:pt x="0" y="0"/>
                  </a:moveTo>
                  <a:lnTo>
                    <a:pt x="6326347" y="0"/>
                  </a:lnTo>
                  <a:lnTo>
                    <a:pt x="6326347" y="6326347"/>
                  </a:lnTo>
                  <a:lnTo>
                    <a:pt x="0" y="6326347"/>
                  </a:lnTo>
                  <a:lnTo>
                    <a:pt x="0" y="0"/>
                  </a:lnTo>
                  <a:close/>
                </a:path>
              </a:pathLst>
            </a:custGeom>
            <a:blipFill>
              <a:blip r:embed="rId18">
                <a:alphaModFix amt="19999"/>
                <a:extLst>
                  <a:ext uri="{96DAC541-7B7A-43D3-8B79-37D633B846F1}">
                    <asvg:svgBlip xmlns="" xmlns:asvg="http://schemas.microsoft.com/office/drawing/2016/SVG/main" r:embed="rId22"/>
                  </a:ext>
                </a:extLst>
              </a:blip>
              <a:stretch>
                <a:fillRect/>
              </a:stretch>
            </a:blipFill>
          </p:spPr>
        </p:sp>
      </p:grpSp>
    </p:spTree>
    <p:extLst>
      <p:ext uri="{BB962C8B-B14F-4D97-AF65-F5344CB8AC3E}">
        <p14:creationId xmlns:p14="http://schemas.microsoft.com/office/powerpoint/2010/main" val="40306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1)">
                                      <p:cBhvr>
                                        <p:cTn id="10" dur="2000"/>
                                        <p:tgtEl>
                                          <p:spTgt spid="1026"/>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par>
                                <p:cTn id="17" presetID="21"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par>
                                <p:cTn id="20" presetID="21"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par>
                                <p:cTn id="23" presetID="21"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par>
                                <p:cTn id="26" presetID="21"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par>
                                <p:cTn id="29" presetID="21"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2000"/>
                                        <p:tgtEl>
                                          <p:spTgt spid="10"/>
                                        </p:tgtEl>
                                      </p:cBhvr>
                                    </p:animEffect>
                                  </p:childTnLst>
                                </p:cTn>
                              </p:par>
                              <p:par>
                                <p:cTn id="32" presetID="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 y="27992"/>
            <a:ext cx="9142445" cy="683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0469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2103</TotalTime>
  <Words>265</Words>
  <Application>Microsoft Office PowerPoint</Application>
  <PresentationFormat>On-screen Show (4:3)</PresentationFormat>
  <Paragraphs>66</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CHUYÊN ĐỀ</dc:title>
  <dc:creator>Windows User</dc:creator>
  <cp:lastModifiedBy>Windows User</cp:lastModifiedBy>
  <cp:revision>50</cp:revision>
  <dcterms:created xsi:type="dcterms:W3CDTF">2025-03-13T02:50:25Z</dcterms:created>
  <dcterms:modified xsi:type="dcterms:W3CDTF">2025-03-19T03:48:06Z</dcterms:modified>
</cp:coreProperties>
</file>