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2" r:id="rId10"/>
    <p:sldId id="271" r:id="rId11"/>
    <p:sldId id="265" r:id="rId12"/>
    <p:sldId id="266" r:id="rId13"/>
    <p:sldId id="267" r:id="rId14"/>
    <p:sldId id="270" r:id="rId15"/>
    <p:sldId id="269" r:id="rId16"/>
    <p:sldId id="26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0" autoAdjust="0"/>
    <p:restoredTop sz="94660"/>
  </p:normalViewPr>
  <p:slideViewPr>
    <p:cSldViewPr snapToGrid="0">
      <p:cViewPr varScale="1">
        <p:scale>
          <a:sx n="70" d="100"/>
          <a:sy n="70" d="100"/>
        </p:scale>
        <p:origin x="424" y="7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6A1B95-5F85-4F7C-BC0B-C4B5D0D3C7C4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98F38C-F672-4D46-8955-BB54DF3BD6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959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8F38C-F672-4D46-8955-BB54DF3BD62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918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8F38C-F672-4D46-8955-BB54DF3BD62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4806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98F38C-F672-4D46-8955-BB54DF3BD62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254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4213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0031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1579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7465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749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4566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995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702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833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0089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600E95-BA2C-4784-9A0A-16A3B5773EEC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858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600E95-BA2C-4784-9A0A-16A3B5773EEC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B027D-4A5A-4CFF-9D7B-3705623D65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154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49440"/>
          </a:xfrm>
          <a:prstGeom prst="rect">
            <a:avLst/>
          </a:prstGeom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677515" y="2000083"/>
            <a:ext cx="1018221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CHƯƠNG VII: ĐA DẠNG THẾ GIỚI SỐNG</a:t>
            </a:r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>
            <a:off x="648949" y="3103828"/>
            <a:ext cx="10239342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25: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PHÂN LOẠI SINH VẬT</a:t>
            </a:r>
          </a:p>
        </p:txBody>
      </p:sp>
    </p:spTree>
    <p:extLst>
      <p:ext uri="{BB962C8B-B14F-4D97-AF65-F5344CB8AC3E}">
        <p14:creationId xmlns:p14="http://schemas.microsoft.com/office/powerpoint/2010/main" val="4245248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85704" y="642022"/>
            <a:ext cx="591379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5275677" y="1113841"/>
            <a:ext cx="1904624" cy="480131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 VẬT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13753" t="56926" r="11728" b="10066"/>
          <a:stretch/>
        </p:blipFill>
        <p:spPr>
          <a:xfrm>
            <a:off x="185704" y="1597975"/>
            <a:ext cx="11797749" cy="52600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56345" y="4870382"/>
            <a:ext cx="4135655" cy="1987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Callout 14"/>
          <p:cNvSpPr/>
          <p:nvPr/>
        </p:nvSpPr>
        <p:spPr>
          <a:xfrm>
            <a:off x="0" y="3734602"/>
            <a:ext cx="3936733" cy="3123398"/>
          </a:xfrm>
          <a:prstGeom prst="wedgeEllipseCallout">
            <a:avLst>
              <a:gd name="adj1" fmla="val 53073"/>
              <a:gd name="adj2" fmla="val -33576"/>
            </a:avLst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86885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85704" y="642022"/>
            <a:ext cx="591379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2446129" y="1203629"/>
            <a:ext cx="7306745" cy="480131"/>
          </a:xfrm>
          <a:prstGeom prst="rect">
            <a:avLst/>
          </a:prstGeom>
          <a:solidFill>
            <a:srgbClr val="C00000"/>
          </a:solidFill>
          <a:ln>
            <a:noFill/>
          </a:ln>
          <a:effectLst/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 ĐỒ HỆ THỐNG PHÂN LOẠI NĂM GIỚI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13753" t="56926" r="11728" b="10066"/>
          <a:stretch/>
        </p:blipFill>
        <p:spPr>
          <a:xfrm>
            <a:off x="329114" y="1665352"/>
            <a:ext cx="11797749" cy="526002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056345" y="4870382"/>
            <a:ext cx="4135655" cy="19876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5704" y="4093233"/>
            <a:ext cx="3991660" cy="2630013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giới:giới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4911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85704" y="642022"/>
            <a:ext cx="591379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9" name="Rectangle 8"/>
          <p:cNvSpPr/>
          <p:nvPr/>
        </p:nvSpPr>
        <p:spPr>
          <a:xfrm>
            <a:off x="185704" y="1122153"/>
            <a:ext cx="2461242" cy="562034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6956" t="33333" r="12057" b="45299"/>
          <a:stretch/>
        </p:blipFill>
        <p:spPr>
          <a:xfrm>
            <a:off x="2800952" y="1122153"/>
            <a:ext cx="9297843" cy="5620344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4125612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85704" y="526518"/>
            <a:ext cx="591379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9" name="Rectangle 8"/>
          <p:cNvSpPr/>
          <p:nvPr/>
        </p:nvSpPr>
        <p:spPr>
          <a:xfrm>
            <a:off x="104498" y="1122153"/>
            <a:ext cx="2696454" cy="1992249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D,E,G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 </a:t>
            </a:r>
          </a:p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A,C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956" t="33333" r="12057" b="45299"/>
          <a:stretch/>
        </p:blipFill>
        <p:spPr>
          <a:xfrm>
            <a:off x="2800952" y="1122153"/>
            <a:ext cx="9297843" cy="562034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" name="Cloud Callout 3"/>
          <p:cNvSpPr/>
          <p:nvPr/>
        </p:nvSpPr>
        <p:spPr>
          <a:xfrm>
            <a:off x="104498" y="3229906"/>
            <a:ext cx="3841860" cy="3628094"/>
          </a:xfrm>
          <a:prstGeom prst="cloudCallout">
            <a:avLst>
              <a:gd name="adj1" fmla="val 30936"/>
              <a:gd name="adj2" fmla="val 44378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58403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85704" y="526518"/>
            <a:ext cx="591379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6956" t="33333" r="12057" b="45299"/>
          <a:stretch/>
        </p:blipFill>
        <p:spPr>
          <a:xfrm>
            <a:off x="2800952" y="1122153"/>
            <a:ext cx="9297843" cy="5620344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" name="Cloud Callout 3"/>
          <p:cNvSpPr/>
          <p:nvPr/>
        </p:nvSpPr>
        <p:spPr>
          <a:xfrm>
            <a:off x="0" y="1050894"/>
            <a:ext cx="2975586" cy="5577839"/>
          </a:xfrm>
          <a:prstGeom prst="cloudCallout">
            <a:avLst>
              <a:gd name="adj1" fmla="val 30936"/>
              <a:gd name="adj2" fmla="val 44378"/>
            </a:avLst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91935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 noChangeArrowheads="1"/>
          </p:cNvSpPr>
          <p:nvPr>
            <p:ph type="title"/>
          </p:nvPr>
        </p:nvSpPr>
        <p:spPr bwMode="auto">
          <a:xfrm>
            <a:off x="781060" y="192505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5" name="Rectangle 4"/>
          <p:cNvSpPr/>
          <p:nvPr/>
        </p:nvSpPr>
        <p:spPr>
          <a:xfrm>
            <a:off x="138380" y="1205104"/>
            <a:ext cx="11869329" cy="101065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6" name="Rectangle 5"/>
          <p:cNvSpPr/>
          <p:nvPr/>
        </p:nvSpPr>
        <p:spPr>
          <a:xfrm>
            <a:off x="3748836" y="732303"/>
            <a:ext cx="3441236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475670" y="2629427"/>
            <a:ext cx="5791404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1475670" y="2149589"/>
            <a:ext cx="5791404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75670" y="3097455"/>
            <a:ext cx="5791404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475670" y="3621832"/>
            <a:ext cx="5791404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Arc 12"/>
          <p:cNvSpPr/>
          <p:nvPr/>
        </p:nvSpPr>
        <p:spPr>
          <a:xfrm>
            <a:off x="1408292" y="2684883"/>
            <a:ext cx="421721" cy="449366"/>
          </a:xfrm>
          <a:prstGeom prst="arc">
            <a:avLst>
              <a:gd name="adj1" fmla="val 21290875"/>
              <a:gd name="adj2" fmla="val 2106409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4520" y="4073517"/>
            <a:ext cx="11869329" cy="67956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287669" y="4592198"/>
            <a:ext cx="2116157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287668" y="4995543"/>
            <a:ext cx="3020933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287667" y="5394561"/>
            <a:ext cx="3020933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287667" y="5859544"/>
            <a:ext cx="3938850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287667" y="6317698"/>
            <a:ext cx="3938850" cy="4852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e.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4" name="Arc 23"/>
          <p:cNvSpPr/>
          <p:nvPr/>
        </p:nvSpPr>
        <p:spPr>
          <a:xfrm>
            <a:off x="1287666" y="5456199"/>
            <a:ext cx="421721" cy="449366"/>
          </a:xfrm>
          <a:prstGeom prst="arc">
            <a:avLst>
              <a:gd name="adj1" fmla="val 21290875"/>
              <a:gd name="adj2" fmla="val 21064090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153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0544" t="73733" r="8447" b="5916"/>
          <a:stretch/>
        </p:blipFill>
        <p:spPr>
          <a:xfrm>
            <a:off x="85024" y="752209"/>
            <a:ext cx="11879179" cy="5648591"/>
          </a:xfrm>
          <a:prstGeom prst="rect">
            <a:avLst/>
          </a:prstGeom>
        </p:spPr>
      </p:pic>
      <p:sp>
        <p:nvSpPr>
          <p:cNvPr id="5" name="Title 4"/>
          <p:cNvSpPr>
            <a:spLocks noGrp="1" noChangeArrowheads="1"/>
          </p:cNvSpPr>
          <p:nvPr>
            <p:ph type="title"/>
          </p:nvPr>
        </p:nvSpPr>
        <p:spPr bwMode="auto">
          <a:xfrm>
            <a:off x="781060" y="192505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</p:spTree>
    <p:extLst>
      <p:ext uri="{BB962C8B-B14F-4D97-AF65-F5344CB8AC3E}">
        <p14:creationId xmlns:p14="http://schemas.microsoft.com/office/powerpoint/2010/main" val="55774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5489"/>
          <a:stretch/>
        </p:blipFill>
        <p:spPr>
          <a:xfrm>
            <a:off x="4170225" y="47751"/>
            <a:ext cx="4327557" cy="67423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9108" y="0"/>
            <a:ext cx="4720649" cy="3737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00795" y="3385079"/>
            <a:ext cx="4688962" cy="35396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Content Placeholder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74" y="-112861"/>
            <a:ext cx="4631198" cy="3890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418925"/>
            <a:ext cx="4694572" cy="3472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4"/>
          <p:cNvSpPr>
            <a:spLocks noChangeArrowheads="1"/>
          </p:cNvSpPr>
          <p:nvPr/>
        </p:nvSpPr>
        <p:spPr bwMode="auto">
          <a:xfrm>
            <a:off x="65617" y="-119431"/>
            <a:ext cx="12126383" cy="95410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4840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58634" y="25731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42" y="721447"/>
            <a:ext cx="5435852" cy="60686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9936" y="721448"/>
            <a:ext cx="6437616" cy="6068650"/>
          </a:xfrm>
          <a:prstGeom prst="rect">
            <a:avLst/>
          </a:prstGeom>
        </p:spPr>
      </p:pic>
      <p:sp>
        <p:nvSpPr>
          <p:cNvPr id="10" name="6-Point Star 9"/>
          <p:cNvSpPr/>
          <p:nvPr/>
        </p:nvSpPr>
        <p:spPr>
          <a:xfrm>
            <a:off x="4330388" y="2655776"/>
            <a:ext cx="2542136" cy="2199992"/>
          </a:xfrm>
          <a:prstGeom prst="star6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9600" dirty="0"/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211757" y="5575575"/>
            <a:ext cx="5332738" cy="1255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quyển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5629935" y="672062"/>
            <a:ext cx="6437617" cy="164352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16120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33" y="798731"/>
            <a:ext cx="6102800" cy="50880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6933" y="1013988"/>
            <a:ext cx="5983586" cy="57761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b="15660"/>
          <a:stretch/>
        </p:blipFill>
        <p:spPr>
          <a:xfrm>
            <a:off x="7028321" y="2770427"/>
            <a:ext cx="1128544" cy="60725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-95824" y="558665"/>
            <a:ext cx="6830716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200587" y="4786475"/>
            <a:ext cx="6046303" cy="2003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35345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-95824" y="558665"/>
            <a:ext cx="6830716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178183" y="5308171"/>
            <a:ext cx="4103170" cy="867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4530" r="27834"/>
          <a:stretch/>
        </p:blipFill>
        <p:spPr>
          <a:xfrm>
            <a:off x="4346662" y="1197316"/>
            <a:ext cx="4991275" cy="543654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054757" y="1474517"/>
            <a:ext cx="1172117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982086" y="2609793"/>
            <a:ext cx="811377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888795" y="1433589"/>
            <a:ext cx="997957" cy="3768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774924" y="1466972"/>
            <a:ext cx="81137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/>
          <a:srcRect l="2308" r="85773"/>
          <a:stretch/>
        </p:blipFill>
        <p:spPr>
          <a:xfrm>
            <a:off x="9340918" y="1204996"/>
            <a:ext cx="891580" cy="543794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/>
          <a:srcRect l="72271" r="1040"/>
          <a:stretch/>
        </p:blipFill>
        <p:spPr>
          <a:xfrm>
            <a:off x="10134261" y="1204996"/>
            <a:ext cx="1922106" cy="5436542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10297807" y="1461271"/>
            <a:ext cx="1651519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658957" y="1461271"/>
            <a:ext cx="929687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bọ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9415687" y="1446524"/>
            <a:ext cx="76329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970941" y="5987663"/>
            <a:ext cx="997957" cy="3768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7" y="1038796"/>
            <a:ext cx="4281818" cy="3652949"/>
          </a:xfrm>
          <a:prstGeom prst="rect">
            <a:avLst/>
          </a:prstGeom>
        </p:spPr>
      </p:pic>
      <p:sp>
        <p:nvSpPr>
          <p:cNvPr id="18" name="Rectangle 4"/>
          <p:cNvSpPr txBox="1">
            <a:spLocks noChangeArrowheads="1"/>
          </p:cNvSpPr>
          <p:nvPr/>
        </p:nvSpPr>
        <p:spPr bwMode="auto">
          <a:xfrm>
            <a:off x="141271" y="4726473"/>
            <a:ext cx="4103170" cy="2031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800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u="sng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i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272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6" grpId="0" animBg="1"/>
      <p:bldP spid="22" grpId="0" animBg="1"/>
      <p:bldP spid="23" grpId="0" animBg="1"/>
      <p:bldP spid="25" grpId="0" animBg="1"/>
      <p:bldP spid="26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739447" y="0"/>
            <a:ext cx="104958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 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422951" y="576065"/>
            <a:ext cx="4639412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9144"/>
          <a:stretch/>
        </p:blipFill>
        <p:spPr>
          <a:xfrm>
            <a:off x="3996322" y="1056196"/>
            <a:ext cx="4667299" cy="5522614"/>
          </a:xfrm>
          <a:prstGeom prst="rect">
            <a:avLst/>
          </a:prstGeom>
        </p:spPr>
      </p:pic>
      <p:sp>
        <p:nvSpPr>
          <p:cNvPr id="21" name="Cloud Callout 20"/>
          <p:cNvSpPr/>
          <p:nvPr/>
        </p:nvSpPr>
        <p:spPr>
          <a:xfrm>
            <a:off x="79377" y="1056196"/>
            <a:ext cx="3445844" cy="5522614"/>
          </a:xfrm>
          <a:prstGeom prst="cloudCallout">
            <a:avLst>
              <a:gd name="adj1" fmla="val 59255"/>
              <a:gd name="adj2" fmla="val 10215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8842594" y="967965"/>
            <a:ext cx="3041964" cy="5522614"/>
          </a:xfrm>
          <a:prstGeom prst="cloudCallout">
            <a:avLst>
              <a:gd name="adj1" fmla="val -53941"/>
              <a:gd name="adj2" fmla="val 35661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6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1" name="Cloud Callout 10"/>
          <p:cNvSpPr/>
          <p:nvPr/>
        </p:nvSpPr>
        <p:spPr>
          <a:xfrm>
            <a:off x="168864" y="1032075"/>
            <a:ext cx="3445844" cy="5522614"/>
          </a:xfrm>
          <a:prstGeom prst="cloudCallout">
            <a:avLst>
              <a:gd name="adj1" fmla="val 59255"/>
              <a:gd name="adj2" fmla="val 10215"/>
            </a:avLst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6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6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26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645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7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12971" y="478704"/>
            <a:ext cx="5327099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21" name="Cloud Callout 20"/>
          <p:cNvSpPr/>
          <p:nvPr/>
        </p:nvSpPr>
        <p:spPr>
          <a:xfrm>
            <a:off x="0" y="1056196"/>
            <a:ext cx="3232087" cy="5801804"/>
          </a:xfrm>
          <a:prstGeom prst="cloudCallout">
            <a:avLst>
              <a:gd name="adj1" fmla="val 72942"/>
              <a:gd name="adj2" fmla="val 11086"/>
            </a:avLst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algn="ctr"/>
            <a:r>
              <a:rPr lang="en-US" sz="26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0340891"/>
              </p:ext>
            </p:extLst>
          </p:nvPr>
        </p:nvGraphicFramePr>
        <p:xfrm>
          <a:off x="2990649" y="958836"/>
          <a:ext cx="2687974" cy="57530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79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219658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Sơ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đồ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175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175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3175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175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31758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66513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6651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3904068" y="2259153"/>
            <a:ext cx="8611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56729" y="2867042"/>
            <a:ext cx="12041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923303" y="3478960"/>
            <a:ext cx="8226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987445" y="4133585"/>
            <a:ext cx="6030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947370" y="4801682"/>
            <a:ext cx="6431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527367" y="5440504"/>
            <a:ext cx="19127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Chi( </a:t>
            </a:r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857359" y="6018042"/>
            <a:ext cx="8819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endParaRPr lang="en-US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Down Arrow 5"/>
          <p:cNvSpPr/>
          <p:nvPr/>
        </p:nvSpPr>
        <p:spPr>
          <a:xfrm>
            <a:off x="4167947" y="2687679"/>
            <a:ext cx="267671" cy="30739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4154466" y="3349160"/>
            <a:ext cx="265373" cy="330339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4167948" y="3906179"/>
            <a:ext cx="245950" cy="291773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4150346" y="4630614"/>
            <a:ext cx="256350" cy="306338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>
            <a:off x="4119476" y="5233864"/>
            <a:ext cx="266135" cy="23591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Down Arrow 23"/>
          <p:cNvSpPr/>
          <p:nvPr/>
        </p:nvSpPr>
        <p:spPr>
          <a:xfrm>
            <a:off x="4102246" y="5845776"/>
            <a:ext cx="282627" cy="26282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" name="Table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7816388"/>
              </p:ext>
            </p:extLst>
          </p:nvPr>
        </p:nvGraphicFramePr>
        <p:xfrm>
          <a:off x="5694659" y="901815"/>
          <a:ext cx="3120951" cy="57878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09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50610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</a:t>
                      </a:r>
                      <a:r>
                        <a:rPr lang="en-US" sz="26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loài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sư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tử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2" name="Rectangle 41"/>
          <p:cNvSpPr/>
          <p:nvPr/>
        </p:nvSpPr>
        <p:spPr>
          <a:xfrm>
            <a:off x="5848954" y="6058915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Panthera</a:t>
            </a:r>
            <a:r>
              <a:rPr lang="en-US" sz="24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leo</a:t>
            </a:r>
            <a:r>
              <a:rPr lang="en-US" sz="2400" b="1" i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i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5675595" y="2182565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Animalia)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675594" y="2859814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Chordata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69713" y="3315318"/>
            <a:ext cx="255139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Mammalia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46" name="Down Arrow 45"/>
          <p:cNvSpPr/>
          <p:nvPr/>
        </p:nvSpPr>
        <p:spPr>
          <a:xfrm>
            <a:off x="6978724" y="2722343"/>
            <a:ext cx="333372" cy="28358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Down Arrow 46"/>
          <p:cNvSpPr/>
          <p:nvPr/>
        </p:nvSpPr>
        <p:spPr>
          <a:xfrm>
            <a:off x="6967874" y="4059580"/>
            <a:ext cx="333372" cy="28358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Down Arrow 47"/>
          <p:cNvSpPr/>
          <p:nvPr/>
        </p:nvSpPr>
        <p:spPr>
          <a:xfrm>
            <a:off x="6967874" y="4634135"/>
            <a:ext cx="333372" cy="28358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Down Arrow 48"/>
          <p:cNvSpPr/>
          <p:nvPr/>
        </p:nvSpPr>
        <p:spPr>
          <a:xfrm>
            <a:off x="7001740" y="5294826"/>
            <a:ext cx="333372" cy="28358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Down Arrow 49"/>
          <p:cNvSpPr/>
          <p:nvPr/>
        </p:nvSpPr>
        <p:spPr>
          <a:xfrm>
            <a:off x="7001740" y="5901854"/>
            <a:ext cx="333372" cy="28358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Down Arrow 50"/>
          <p:cNvSpPr/>
          <p:nvPr/>
        </p:nvSpPr>
        <p:spPr>
          <a:xfrm>
            <a:off x="6970674" y="3281145"/>
            <a:ext cx="333372" cy="283585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/>
          <p:cNvSpPr/>
          <p:nvPr/>
        </p:nvSpPr>
        <p:spPr>
          <a:xfrm>
            <a:off x="5765104" y="4145509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thịt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Carnivora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52"/>
          <p:cNvSpPr/>
          <p:nvPr/>
        </p:nvSpPr>
        <p:spPr>
          <a:xfrm>
            <a:off x="6039468" y="5376294"/>
            <a:ext cx="2280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Panthera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6285253" y="4788649"/>
            <a:ext cx="20997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</a:t>
            </a:r>
            <a:r>
              <a:rPr lang="en-US" sz="28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400" b="1" dirty="0" err="1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Felidae</a:t>
            </a:r>
            <a:r>
              <a:rPr lang="en-US" sz="2400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dirty="0"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7" name="Table 5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6841270"/>
              </p:ext>
            </p:extLst>
          </p:nvPr>
        </p:nvGraphicFramePr>
        <p:xfrm>
          <a:off x="8842594" y="903860"/>
          <a:ext cx="3120951" cy="57878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2095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950610">
                <a:tc>
                  <a:txBody>
                    <a:bodyPr/>
                    <a:lstStyle/>
                    <a:p>
                      <a:pPr algn="ctr"/>
                      <a:r>
                        <a:rPr lang="en-US" sz="260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</a:t>
                      </a:r>
                      <a:r>
                        <a:rPr lang="en-US" sz="260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Ví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dụ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trí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li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600" baseline="0" dirty="0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baseline="0" dirty="0" err="1">
                          <a:solidFill>
                            <a:schemeClr val="accent1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600" dirty="0">
                        <a:solidFill>
                          <a:schemeClr val="accent1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439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65" name="Rectangle 64"/>
          <p:cNvSpPr/>
          <p:nvPr/>
        </p:nvSpPr>
        <p:spPr>
          <a:xfrm>
            <a:off x="8905119" y="6043646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li 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Lilium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longiflorum</a:t>
            </a:r>
            <a:r>
              <a:rPr lang="en-US" sz="1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67" name="Rectangle 66"/>
          <p:cNvSpPr/>
          <p:nvPr/>
        </p:nvSpPr>
        <p:spPr>
          <a:xfrm>
            <a:off x="8885121" y="2200476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(Plantae)</a:t>
            </a:r>
          </a:p>
        </p:txBody>
      </p:sp>
      <p:sp>
        <p:nvSpPr>
          <p:cNvPr id="68" name="Rectangle 67"/>
          <p:cNvSpPr/>
          <p:nvPr/>
        </p:nvSpPr>
        <p:spPr>
          <a:xfrm>
            <a:off x="8652453" y="3474865"/>
            <a:ext cx="355218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(Monocots)</a:t>
            </a:r>
          </a:p>
        </p:txBody>
      </p:sp>
      <p:sp>
        <p:nvSpPr>
          <p:cNvPr id="69" name="Rectangle 68"/>
          <p:cNvSpPr/>
          <p:nvPr/>
        </p:nvSpPr>
        <p:spPr>
          <a:xfrm>
            <a:off x="8914439" y="4225148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Liliaies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0" name="Rectangle 69"/>
          <p:cNvSpPr/>
          <p:nvPr/>
        </p:nvSpPr>
        <p:spPr>
          <a:xfrm>
            <a:off x="8988969" y="4829695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Liliaceae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1" name="Rectangle 70"/>
          <p:cNvSpPr/>
          <p:nvPr/>
        </p:nvSpPr>
        <p:spPr>
          <a:xfrm>
            <a:off x="8967001" y="5427193"/>
            <a:ext cx="314001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Loa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kèn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Lilium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2" name="Rectangle 71"/>
          <p:cNvSpPr/>
          <p:nvPr/>
        </p:nvSpPr>
        <p:spPr>
          <a:xfrm>
            <a:off x="8967001" y="2745609"/>
            <a:ext cx="314001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Anthophyta</a:t>
            </a:r>
            <a:r>
              <a:rPr lang="en-US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73" name="Down Arrow 72"/>
          <p:cNvSpPr/>
          <p:nvPr/>
        </p:nvSpPr>
        <p:spPr>
          <a:xfrm>
            <a:off x="10184337" y="2628614"/>
            <a:ext cx="184998" cy="28840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Down Arrow 73"/>
          <p:cNvSpPr/>
          <p:nvPr/>
        </p:nvSpPr>
        <p:spPr>
          <a:xfrm>
            <a:off x="10184337" y="4100103"/>
            <a:ext cx="184998" cy="28840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Down Arrow 74"/>
          <p:cNvSpPr/>
          <p:nvPr/>
        </p:nvSpPr>
        <p:spPr>
          <a:xfrm>
            <a:off x="10144612" y="4660411"/>
            <a:ext cx="184998" cy="28840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Down Arrow 75"/>
          <p:cNvSpPr/>
          <p:nvPr/>
        </p:nvSpPr>
        <p:spPr>
          <a:xfrm>
            <a:off x="10156402" y="5282990"/>
            <a:ext cx="184998" cy="28840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Down Arrow 76"/>
          <p:cNvSpPr/>
          <p:nvPr/>
        </p:nvSpPr>
        <p:spPr>
          <a:xfrm>
            <a:off x="10177210" y="5899514"/>
            <a:ext cx="152400" cy="276910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Down Arrow 77"/>
          <p:cNvSpPr/>
          <p:nvPr/>
        </p:nvSpPr>
        <p:spPr>
          <a:xfrm>
            <a:off x="10184337" y="3407599"/>
            <a:ext cx="184998" cy="288406"/>
          </a:xfrm>
          <a:prstGeom prst="downArrow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840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9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1" grpId="0"/>
      <p:bldP spid="12" grpId="0"/>
      <p:bldP spid="13" grpId="0"/>
      <p:bldP spid="14" grpId="0"/>
      <p:bldP spid="15" grpId="0"/>
      <p:bldP spid="6" grpId="0" animBg="1"/>
      <p:bldP spid="17" grpId="0" animBg="1"/>
      <p:bldP spid="18" grpId="0" animBg="1"/>
      <p:bldP spid="19" grpId="0" animBg="1"/>
      <p:bldP spid="20" grpId="0" animBg="1"/>
      <p:bldP spid="24" grpId="0" animBg="1"/>
      <p:bldP spid="42" grpId="0"/>
      <p:bldP spid="43" grpId="0"/>
      <p:bldP spid="44" grpId="0"/>
      <p:bldP spid="45" grpId="0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/>
      <p:bldP spid="53" grpId="0"/>
      <p:bldP spid="54" grpId="0"/>
      <p:bldP spid="65" grpId="0"/>
      <p:bldP spid="67" grpId="0"/>
      <p:bldP spid="68" grpId="0"/>
      <p:bldP spid="69" grpId="0"/>
      <p:bldP spid="70" grpId="0"/>
      <p:bldP spid="71" grpId="0"/>
      <p:bldP spid="72" grpId="0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79108" y="576065"/>
            <a:ext cx="5327099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42594" y="5517448"/>
            <a:ext cx="588623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</a:p>
        </p:txBody>
      </p:sp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79108" y="1392195"/>
            <a:ext cx="7340471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thường,mỗi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Rectangle 4"/>
          <p:cNvSpPr txBox="1">
            <a:spLocks noChangeArrowheads="1"/>
          </p:cNvSpPr>
          <p:nvPr/>
        </p:nvSpPr>
        <p:spPr bwMode="auto">
          <a:xfrm>
            <a:off x="1852025" y="2208325"/>
            <a:ext cx="2581156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1815813" y="2601758"/>
            <a:ext cx="9559027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581" y="3208848"/>
            <a:ext cx="5853463" cy="3649152"/>
          </a:xfrm>
          <a:prstGeom prst="rect">
            <a:avLst/>
          </a:prstGeom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6477803" y="4405560"/>
            <a:ext cx="5458546" cy="1255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á</a:t>
            </a: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Apis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cerana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1956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6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704" y="1122153"/>
            <a:ext cx="11749622" cy="5846537"/>
          </a:xfrm>
          <a:prstGeom prst="rect">
            <a:avLst/>
          </a:prstGeom>
        </p:spPr>
      </p:pic>
      <p:sp>
        <p:nvSpPr>
          <p:cNvPr id="8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867687" y="0"/>
            <a:ext cx="1023934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Bài 25: HỆ THỐNG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PHÂN LOẠI SINH VẬT</a:t>
            </a:r>
          </a:p>
        </p:txBody>
      </p:sp>
      <p:sp>
        <p:nvSpPr>
          <p:cNvPr id="10" name="Rectangle 4"/>
          <p:cNvSpPr txBox="1">
            <a:spLocks noChangeArrowheads="1"/>
          </p:cNvSpPr>
          <p:nvPr/>
        </p:nvSpPr>
        <p:spPr bwMode="auto">
          <a:xfrm>
            <a:off x="146717" y="512080"/>
            <a:ext cx="5913798" cy="48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lang="en-US" sz="2800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Oval Callout 14"/>
          <p:cNvSpPr/>
          <p:nvPr/>
        </p:nvSpPr>
        <p:spPr>
          <a:xfrm>
            <a:off x="185704" y="2424937"/>
            <a:ext cx="2855879" cy="2921267"/>
          </a:xfrm>
          <a:prstGeom prst="wedgeEllipseCallout">
            <a:avLst>
              <a:gd name="adj1" fmla="val 3666"/>
              <a:gd name="adj2" fmla="val -43193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Callout 10"/>
          <p:cNvSpPr/>
          <p:nvPr/>
        </p:nvSpPr>
        <p:spPr>
          <a:xfrm>
            <a:off x="7674543" y="2492940"/>
            <a:ext cx="4260783" cy="3441033"/>
          </a:xfrm>
          <a:prstGeom prst="wedgeEllipseCallout">
            <a:avLst>
              <a:gd name="adj1" fmla="val -13453"/>
              <a:gd name="adj2" fmla="val -9241"/>
            </a:avLst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):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mức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kiểu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dinh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13" name="Oval Callout 12"/>
          <p:cNvSpPr/>
          <p:nvPr/>
        </p:nvSpPr>
        <p:spPr>
          <a:xfrm>
            <a:off x="146717" y="2165054"/>
            <a:ext cx="3936733" cy="3441032"/>
          </a:xfrm>
          <a:prstGeom prst="wedgeEllipseCallout">
            <a:avLst>
              <a:gd name="adj1" fmla="val 36204"/>
              <a:gd name="adj2" fmla="val -34135"/>
            </a:avLst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94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1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1098</TotalTime>
  <Words>1092</Words>
  <Application>Microsoft Office PowerPoint</Application>
  <PresentationFormat>Widescreen</PresentationFormat>
  <Paragraphs>113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Bài 25: HỆ THỐNG PHÂN LOẠI SINH VẬT</vt:lpstr>
      <vt:lpstr>Bài 25: HỆ THỐNG PHÂN LOẠI SINH VẬT</vt:lpstr>
      <vt:lpstr>Bài 25: HỆ THỐNG PHÂN LOẠI SINH VẬT</vt:lpstr>
      <vt:lpstr>Bài 25: HỆ THỐNG PHÂ N LOẠI SINH VẬT</vt:lpstr>
      <vt:lpstr>Bài 25: HỆ THỐNG PHÂN LOẠI SINH VẬT</vt:lpstr>
      <vt:lpstr>Bài 25: HỆ THỐNG PHÂN LOẠI SINH VẬT</vt:lpstr>
      <vt:lpstr>Bài 25: HỆ THỐNG PHÂN LOẠI SINH VẬT</vt:lpstr>
      <vt:lpstr>Bài 25: HỆ THỐNG PHÂN LOẠI SINH VẬT</vt:lpstr>
      <vt:lpstr>Bài 25: HỆ THỐNG PHÂN LOẠI SINH VẬT</vt:lpstr>
      <vt:lpstr>Bài 25: HỆ THỐNG PHÂN LOẠI SINH VẬT</vt:lpstr>
      <vt:lpstr>Bài 25: HỆ THỐNG PHÂN LOẠI SINH VẬT</vt:lpstr>
      <vt:lpstr>Bài 25: HỆ THỐNG PHÂN LOẠI SINH VẬT</vt:lpstr>
      <vt:lpstr>Bài 25: HỆ THỐNG PHÂN LOẠI SINH VẬT</vt:lpstr>
      <vt:lpstr>Bài 25: HỆ THỐNG PHÂN LOẠI SINH VẬT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admin</cp:lastModifiedBy>
  <cp:revision>72</cp:revision>
  <dcterms:created xsi:type="dcterms:W3CDTF">2021-05-18T01:01:16Z</dcterms:created>
  <dcterms:modified xsi:type="dcterms:W3CDTF">2024-12-02T01:22:14Z</dcterms:modified>
</cp:coreProperties>
</file>