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63"/>
  </p:notesMasterIdLst>
  <p:sldIdLst>
    <p:sldId id="314" r:id="rId2"/>
    <p:sldId id="315" r:id="rId3"/>
    <p:sldId id="316" r:id="rId4"/>
    <p:sldId id="371" r:id="rId5"/>
    <p:sldId id="317" r:id="rId6"/>
    <p:sldId id="318" r:id="rId7"/>
    <p:sldId id="319" r:id="rId8"/>
    <p:sldId id="264" r:id="rId9"/>
    <p:sldId id="266" r:id="rId10"/>
    <p:sldId id="323" r:id="rId11"/>
    <p:sldId id="268" r:id="rId12"/>
    <p:sldId id="324" r:id="rId13"/>
    <p:sldId id="325" r:id="rId14"/>
    <p:sldId id="269" r:id="rId15"/>
    <p:sldId id="271" r:id="rId16"/>
    <p:sldId id="326" r:id="rId17"/>
    <p:sldId id="270" r:id="rId18"/>
    <p:sldId id="272" r:id="rId19"/>
    <p:sldId id="273" r:id="rId20"/>
    <p:sldId id="275" r:id="rId21"/>
    <p:sldId id="277" r:id="rId22"/>
    <p:sldId id="281" r:id="rId23"/>
    <p:sldId id="278" r:id="rId24"/>
    <p:sldId id="282" r:id="rId25"/>
    <p:sldId id="283" r:id="rId26"/>
    <p:sldId id="284" r:id="rId27"/>
    <p:sldId id="285" r:id="rId28"/>
    <p:sldId id="287" r:id="rId29"/>
    <p:sldId id="327" r:id="rId30"/>
    <p:sldId id="276" r:id="rId31"/>
    <p:sldId id="286" r:id="rId32"/>
    <p:sldId id="288" r:id="rId33"/>
    <p:sldId id="328" r:id="rId34"/>
    <p:sldId id="329" r:id="rId35"/>
    <p:sldId id="280" r:id="rId36"/>
    <p:sldId id="279" r:id="rId37"/>
    <p:sldId id="292" r:id="rId38"/>
    <p:sldId id="330" r:id="rId39"/>
    <p:sldId id="331" r:id="rId40"/>
    <p:sldId id="332" r:id="rId41"/>
    <p:sldId id="333" r:id="rId42"/>
    <p:sldId id="289" r:id="rId43"/>
    <p:sldId id="261" r:id="rId44"/>
    <p:sldId id="256" r:id="rId45"/>
    <p:sldId id="291" r:id="rId46"/>
    <p:sldId id="360" r:id="rId47"/>
    <p:sldId id="356" r:id="rId48"/>
    <p:sldId id="354" r:id="rId49"/>
    <p:sldId id="357" r:id="rId50"/>
    <p:sldId id="358" r:id="rId51"/>
    <p:sldId id="359" r:id="rId52"/>
    <p:sldId id="267" r:id="rId53"/>
    <p:sldId id="361" r:id="rId54"/>
    <p:sldId id="362" r:id="rId55"/>
    <p:sldId id="363" r:id="rId56"/>
    <p:sldId id="364" r:id="rId57"/>
    <p:sldId id="365" r:id="rId58"/>
    <p:sldId id="366" r:id="rId59"/>
    <p:sldId id="367" r:id="rId60"/>
    <p:sldId id="368" r:id="rId61"/>
    <p:sldId id="274" r:id="rId62"/>
  </p:sldIdLst>
  <p:sldSz cx="9144000" cy="5143500" type="screen16x9"/>
  <p:notesSz cx="6858000" cy="9144000"/>
  <p:embeddedFontLst>
    <p:embeddedFont>
      <p:font typeface="Caveat Brush" panose="020B0604020202020204" charset="0"/>
      <p:regular r:id="rId64"/>
    </p:embeddedFont>
    <p:embeddedFont>
      <p:font typeface="Chewy" panose="020B0604020202020204" charset="0"/>
      <p:regular r:id="rId65"/>
    </p:embeddedFont>
    <p:embeddedFont>
      <p:font typeface="ABeeZee" panose="020B0604020202020204" charset="0"/>
      <p:regular r:id="rId66"/>
      <p:italic r:id="rId67"/>
    </p:embeddedFont>
    <p:embeddedFont>
      <p:font typeface="Nunito Light" panose="020B0604020202020204"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1D1"/>
    <a:srgbClr val="FFC5C5"/>
    <a:srgbClr val="FE8C8C"/>
    <a:srgbClr val="ECDFF5"/>
    <a:srgbClr val="D1B2E8"/>
    <a:srgbClr val="E2FBD5"/>
    <a:srgbClr val="E6E6E6"/>
    <a:srgbClr val="C2F6A8"/>
    <a:srgbClr val="00E2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BEFAAB-C21C-437F-9071-47AC00432BEA}">
  <a:tblStyle styleId="{51BEFAAB-C21C-437F-9071-47AC00432B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A8A857-B1F5-446B-A62C-4D2FAC39111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3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16babbbe6f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16babbbe6f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16babbbe6f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16babbbe6f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16babbbe6f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16babbbe6f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18cbee13131_0_39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18cbee13131_0_39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18cbee13131_0_39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18cbee13131_0_39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18cbee13131_0_39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8" name="Google Shape;2698;g18cbee13131_0_39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18cbee13131_0_39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18cbee13131_0_39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18cbee13131_0_39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18cbee13131_0_39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18cbee13131_0_39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18cbee13131_0_39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18cbee13131_0_39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18cbee13131_0_39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18cbee13131_0_39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18cbee13131_0_39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18cbee13131_0_39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18cbee13131_0_39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18cbee13131_0_39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18cbee13131_0_39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1"/>
        <p:cNvGrpSpPr/>
        <p:nvPr/>
      </p:nvGrpSpPr>
      <p:grpSpPr>
        <a:xfrm>
          <a:off x="0" y="0"/>
          <a:ext cx="0" cy="0"/>
          <a:chOff x="0" y="0"/>
          <a:chExt cx="0" cy="0"/>
        </a:xfrm>
      </p:grpSpPr>
      <p:sp>
        <p:nvSpPr>
          <p:cNvPr id="2972" name="Google Shape;2972;g18cbee13131_0_39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3" name="Google Shape;2973;g18cbee13131_0_39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g18cbee13131_0_39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18cbee13131_0_39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8"/>
        <p:cNvGrpSpPr/>
        <p:nvPr/>
      </p:nvGrpSpPr>
      <p:grpSpPr>
        <a:xfrm>
          <a:off x="0" y="0"/>
          <a:ext cx="0" cy="0"/>
          <a:chOff x="0" y="0"/>
          <a:chExt cx="0" cy="0"/>
        </a:xfrm>
      </p:grpSpPr>
      <p:sp>
        <p:nvSpPr>
          <p:cNvPr id="2559" name="Google Shape;2559;g18cbee13131_0_39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0" name="Google Shape;2560;g18cbee13131_0_39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18cbee13131_0_37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18cbee13131_0_37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18cbee13131_0_39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18cbee13131_0_39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6babbbe6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16babbbe6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1"/>
        <p:cNvGrpSpPr/>
        <p:nvPr/>
      </p:nvGrpSpPr>
      <p:grpSpPr>
        <a:xfrm>
          <a:off x="0" y="0"/>
          <a:ext cx="0" cy="0"/>
          <a:chOff x="0" y="0"/>
          <a:chExt cx="0" cy="0"/>
        </a:xfrm>
      </p:grpSpPr>
      <p:sp>
        <p:nvSpPr>
          <p:cNvPr id="3112" name="Google Shape;3112;g18cbee13131_0_39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3" name="Google Shape;3113;g18cbee13131_0_39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8cbee13131_0_39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8cbee13131_0_39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23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16babbbe6f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16babbbe6f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3817009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p:txBody>
      </p:sp>
    </p:spTree>
    <p:extLst>
      <p:ext uri="{BB962C8B-B14F-4D97-AF65-F5344CB8AC3E}">
        <p14:creationId xmlns:p14="http://schemas.microsoft.com/office/powerpoint/2010/main" val="1762507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1321498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3319344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59757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8cbee13131_0_39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8cbee13131_0_39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16babbbe6f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16babbbe6f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274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18cbee13131_0_39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18cbee13131_0_39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16babbbe6f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16babbbe6f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1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18cbee13131_0_39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18cbee13131_0_39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18cbee13131_0_40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18cbee13131_0_40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8c7b1decca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8c7b1decca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8cbee13131_0_4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8cbee13131_0_41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18cbee13131_0_41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18cbee13131_0_4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715791" y="2268217"/>
            <a:ext cx="4271700" cy="1348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715788" y="3588400"/>
            <a:ext cx="4271700" cy="49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BeeZee"/>
                <a:ea typeface="ABeeZee"/>
                <a:cs typeface="ABeeZee"/>
                <a:sym typeface="ABeeZe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flipH="1">
            <a:off x="715791" y="942567"/>
            <a:ext cx="4271700" cy="1506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35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a:off x="-1090162" y="-1293869"/>
            <a:ext cx="11249466" cy="7068466"/>
            <a:chOff x="-1090162" y="-1293869"/>
            <a:chExt cx="11249466" cy="7068466"/>
          </a:xfrm>
        </p:grpSpPr>
        <p:grpSp>
          <p:nvGrpSpPr>
            <p:cNvPr id="13" name="Google Shape;13;p2"/>
            <p:cNvGrpSpPr/>
            <p:nvPr/>
          </p:nvGrpSpPr>
          <p:grpSpPr>
            <a:xfrm>
              <a:off x="-1090162" y="-1293869"/>
              <a:ext cx="11249466" cy="7068466"/>
              <a:chOff x="-1090162" y="-1293869"/>
              <a:chExt cx="11249466" cy="7068466"/>
            </a:xfrm>
          </p:grpSpPr>
          <p:sp>
            <p:nvSpPr>
              <p:cNvPr id="14" name="Google Shape;14;p2"/>
              <p:cNvSpPr/>
              <p:nvPr/>
            </p:nvSpPr>
            <p:spPr>
              <a:xfrm rot="-915171" flipH="1">
                <a:off x="798197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3432"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flipH="1">
                <a:off x="445594" y="261460"/>
                <a:ext cx="6990968" cy="4603429"/>
                <a:chOff x="1492320" y="594948"/>
                <a:chExt cx="5250446" cy="3457326"/>
              </a:xfrm>
            </p:grpSpPr>
            <p:sp>
              <p:nvSpPr>
                <p:cNvPr id="17" name="Google Shape;17;p2"/>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flipH="1">
                <a:off x="-1090162" y="-1293869"/>
                <a:ext cx="3061683" cy="3220448"/>
                <a:chOff x="7173820" y="-1293869"/>
                <a:chExt cx="3061683" cy="3220448"/>
              </a:xfrm>
            </p:grpSpPr>
            <p:grpSp>
              <p:nvGrpSpPr>
                <p:cNvPr id="23" name="Google Shape;23;p2"/>
                <p:cNvGrpSpPr/>
                <p:nvPr/>
              </p:nvGrpSpPr>
              <p:grpSpPr>
                <a:xfrm>
                  <a:off x="7173820" y="-1293869"/>
                  <a:ext cx="3061683" cy="3220448"/>
                  <a:chOff x="7173820" y="-1293869"/>
                  <a:chExt cx="3061683" cy="3220448"/>
                </a:xfrm>
              </p:grpSpPr>
              <p:sp>
                <p:nvSpPr>
                  <p:cNvPr id="24" name="Google Shape;24;p2"/>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2"/>
                  <p:cNvGrpSpPr/>
                  <p:nvPr/>
                </p:nvGrpSpPr>
                <p:grpSpPr>
                  <a:xfrm rot="8100000">
                    <a:off x="8939114" y="1159920"/>
                    <a:ext cx="70212" cy="266577"/>
                    <a:chOff x="5735123" y="3863031"/>
                    <a:chExt cx="70213" cy="266579"/>
                  </a:xfrm>
                </p:grpSpPr>
                <p:sp>
                  <p:nvSpPr>
                    <p:cNvPr id="26" name="Google Shape;26;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28;p2"/>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rot="-3298310">
                  <a:off x="8268470" y="-365522"/>
                  <a:ext cx="781177" cy="840852"/>
                  <a:chOff x="8604632" y="-457076"/>
                  <a:chExt cx="781149" cy="840821"/>
                </a:xfrm>
              </p:grpSpPr>
              <p:sp>
                <p:nvSpPr>
                  <p:cNvPr id="30" name="Google Shape;30;p2"/>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 name="Google Shape;38;p2"/>
              <p:cNvGrpSpPr/>
              <p:nvPr/>
            </p:nvGrpSpPr>
            <p:grpSpPr>
              <a:xfrm rot="-2996445" flipH="1">
                <a:off x="8732148" y="1748959"/>
                <a:ext cx="740371" cy="757532"/>
                <a:chOff x="4391775" y="4244400"/>
                <a:chExt cx="715125" cy="731700"/>
              </a:xfrm>
            </p:grpSpPr>
            <p:sp>
              <p:nvSpPr>
                <p:cNvPr id="39" name="Google Shape;39;p2"/>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flipH="1">
                <a:off x="3808848" y="4696629"/>
                <a:ext cx="763146" cy="697824"/>
                <a:chOff x="3681125" y="1846650"/>
                <a:chExt cx="515500" cy="471375"/>
              </a:xfrm>
            </p:grpSpPr>
            <p:sp>
              <p:nvSpPr>
                <p:cNvPr id="43" name="Google Shape;43;p2"/>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flipH="1">
                <a:off x="57764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flipH="1">
                <a:off x="5817318" y="3673802"/>
                <a:ext cx="4341985" cy="2100795"/>
                <a:chOff x="-1013962" y="3673802"/>
                <a:chExt cx="4341985" cy="2100795"/>
              </a:xfrm>
            </p:grpSpPr>
            <p:grpSp>
              <p:nvGrpSpPr>
                <p:cNvPr id="48" name="Google Shape;48;p2"/>
                <p:cNvGrpSpPr/>
                <p:nvPr/>
              </p:nvGrpSpPr>
              <p:grpSpPr>
                <a:xfrm>
                  <a:off x="-1013962" y="3673802"/>
                  <a:ext cx="4341985" cy="2100795"/>
                  <a:chOff x="-830187" y="4024390"/>
                  <a:chExt cx="4341985" cy="2100795"/>
                </a:xfrm>
              </p:grpSpPr>
              <p:sp>
                <p:nvSpPr>
                  <p:cNvPr id="49" name="Google Shape;49;p2"/>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174564" y="4842646"/>
                    <a:ext cx="824338" cy="865398"/>
                    <a:chOff x="126952" y="4637346"/>
                    <a:chExt cx="824338" cy="865398"/>
                  </a:xfrm>
                </p:grpSpPr>
                <p:sp>
                  <p:nvSpPr>
                    <p:cNvPr id="52" name="Google Shape;52;p2"/>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2"/>
                <p:cNvGrpSpPr/>
                <p:nvPr/>
              </p:nvGrpSpPr>
              <p:grpSpPr>
                <a:xfrm rot="-5189473">
                  <a:off x="2083919" y="4411860"/>
                  <a:ext cx="70211" cy="266572"/>
                  <a:chOff x="5735123" y="3863031"/>
                  <a:chExt cx="70213" cy="266579"/>
                </a:xfrm>
              </p:grpSpPr>
              <p:sp>
                <p:nvSpPr>
                  <p:cNvPr id="61" name="Google Shape;61;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 name="Google Shape;63;p2"/>
            <p:cNvSpPr/>
            <p:nvPr/>
          </p:nvSpPr>
          <p:spPr>
            <a:xfrm flipH="1">
              <a:off x="5471924"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wo columns 2">
  <p:cSld name="CUSTOM_2_1">
    <p:spTree>
      <p:nvGrpSpPr>
        <p:cNvPr id="1" name="Shape 548"/>
        <p:cNvGrpSpPr/>
        <p:nvPr/>
      </p:nvGrpSpPr>
      <p:grpSpPr>
        <a:xfrm>
          <a:off x="0" y="0"/>
          <a:ext cx="0" cy="0"/>
          <a:chOff x="0" y="0"/>
          <a:chExt cx="0" cy="0"/>
        </a:xfrm>
      </p:grpSpPr>
      <p:sp>
        <p:nvSpPr>
          <p:cNvPr id="549" name="Google Shape;549;p15"/>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5"/>
          <p:cNvSpPr txBox="1">
            <a:spLocks noGrp="1"/>
          </p:cNvSpPr>
          <p:nvPr>
            <p:ph type="body" idx="1"/>
          </p:nvPr>
        </p:nvSpPr>
        <p:spPr>
          <a:xfrm>
            <a:off x="714575" y="2008500"/>
            <a:ext cx="3857400" cy="256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51" name="Google Shape;551;p15"/>
          <p:cNvSpPr txBox="1">
            <a:spLocks noGrp="1"/>
          </p:cNvSpPr>
          <p:nvPr>
            <p:ph type="body" idx="2"/>
          </p:nvPr>
        </p:nvSpPr>
        <p:spPr>
          <a:xfrm>
            <a:off x="4572000" y="2008500"/>
            <a:ext cx="3857400" cy="256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552" name="Google Shape;552;p15"/>
          <p:cNvGrpSpPr/>
          <p:nvPr/>
        </p:nvGrpSpPr>
        <p:grpSpPr>
          <a:xfrm>
            <a:off x="-1883007" y="-362846"/>
            <a:ext cx="11467499" cy="7343944"/>
            <a:chOff x="-1883007" y="-362846"/>
            <a:chExt cx="11467499" cy="7343944"/>
          </a:xfrm>
        </p:grpSpPr>
        <p:grpSp>
          <p:nvGrpSpPr>
            <p:cNvPr id="553" name="Google Shape;553;p15"/>
            <p:cNvGrpSpPr/>
            <p:nvPr/>
          </p:nvGrpSpPr>
          <p:grpSpPr>
            <a:xfrm>
              <a:off x="-1883007" y="1223249"/>
              <a:ext cx="11467499" cy="5757849"/>
              <a:chOff x="-1883007" y="1223249"/>
              <a:chExt cx="11467499" cy="5757849"/>
            </a:xfrm>
          </p:grpSpPr>
          <p:grpSp>
            <p:nvGrpSpPr>
              <p:cNvPr id="554" name="Google Shape;554;p15"/>
              <p:cNvGrpSpPr/>
              <p:nvPr/>
            </p:nvGrpSpPr>
            <p:grpSpPr>
              <a:xfrm rot="-9775884">
                <a:off x="-1459172" y="3156958"/>
                <a:ext cx="3406169" cy="3399115"/>
                <a:chOff x="6888464" y="-1383307"/>
                <a:chExt cx="3406361" cy="3399307"/>
              </a:xfrm>
            </p:grpSpPr>
            <p:grpSp>
              <p:nvGrpSpPr>
                <p:cNvPr id="555" name="Google Shape;555;p15"/>
                <p:cNvGrpSpPr/>
                <p:nvPr/>
              </p:nvGrpSpPr>
              <p:grpSpPr>
                <a:xfrm>
                  <a:off x="7173820" y="-1293869"/>
                  <a:ext cx="3061683" cy="3220448"/>
                  <a:chOff x="7173820" y="-1293869"/>
                  <a:chExt cx="3061683" cy="3220448"/>
                </a:xfrm>
              </p:grpSpPr>
              <p:sp>
                <p:nvSpPr>
                  <p:cNvPr id="556" name="Google Shape;556;p15"/>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15"/>
                  <p:cNvGrpSpPr/>
                  <p:nvPr/>
                </p:nvGrpSpPr>
                <p:grpSpPr>
                  <a:xfrm rot="8100000">
                    <a:off x="8939114" y="1159920"/>
                    <a:ext cx="70212" cy="266577"/>
                    <a:chOff x="5735123" y="3863031"/>
                    <a:chExt cx="70213" cy="266579"/>
                  </a:xfrm>
                </p:grpSpPr>
                <p:sp>
                  <p:nvSpPr>
                    <p:cNvPr id="558" name="Google Shape;558;p1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0" name="Google Shape;560;p15"/>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15"/>
                <p:cNvGrpSpPr/>
                <p:nvPr/>
              </p:nvGrpSpPr>
              <p:grpSpPr>
                <a:xfrm rot="-3298310">
                  <a:off x="8268470" y="-365522"/>
                  <a:ext cx="781177" cy="840852"/>
                  <a:chOff x="8604632" y="-457076"/>
                  <a:chExt cx="781149" cy="840821"/>
                </a:xfrm>
              </p:grpSpPr>
              <p:sp>
                <p:nvSpPr>
                  <p:cNvPr id="562" name="Google Shape;562;p15"/>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0" name="Google Shape;570;p15"/>
              <p:cNvGrpSpPr/>
              <p:nvPr/>
            </p:nvGrpSpPr>
            <p:grpSpPr>
              <a:xfrm rot="-2996445" flipH="1">
                <a:off x="8686164" y="4534621"/>
                <a:ext cx="740371" cy="757532"/>
                <a:chOff x="4391775" y="4244400"/>
                <a:chExt cx="715125" cy="731700"/>
              </a:xfrm>
            </p:grpSpPr>
            <p:sp>
              <p:nvSpPr>
                <p:cNvPr id="571" name="Google Shape;571;p15"/>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15"/>
              <p:cNvSpPr/>
              <p:nvPr/>
            </p:nvSpPr>
            <p:spPr>
              <a:xfrm flipH="1">
                <a:off x="8302980" y="157414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flipH="1">
                <a:off x="315937" y="122324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flipH="1">
                <a:off x="356337" y="279487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flipH="1">
                <a:off x="8677455" y="373286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5"/>
            <p:cNvGrpSpPr/>
            <p:nvPr/>
          </p:nvGrpSpPr>
          <p:grpSpPr>
            <a:xfrm flipH="1">
              <a:off x="1302413" y="-362846"/>
              <a:ext cx="763146" cy="697824"/>
              <a:chOff x="3681125" y="1846650"/>
              <a:chExt cx="515500" cy="471375"/>
            </a:xfrm>
          </p:grpSpPr>
          <p:sp>
            <p:nvSpPr>
              <p:cNvPr id="579" name="Google Shape;579;p1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four columns">
  <p:cSld name="CUSTOM_2_2_1">
    <p:spTree>
      <p:nvGrpSpPr>
        <p:cNvPr id="1" name="Shape 682"/>
        <p:cNvGrpSpPr/>
        <p:nvPr/>
      </p:nvGrpSpPr>
      <p:grpSpPr>
        <a:xfrm>
          <a:off x="0" y="0"/>
          <a:ext cx="0" cy="0"/>
          <a:chOff x="0" y="0"/>
          <a:chExt cx="0" cy="0"/>
        </a:xfrm>
      </p:grpSpPr>
      <p:grpSp>
        <p:nvGrpSpPr>
          <p:cNvPr id="683" name="Google Shape;683;p18"/>
          <p:cNvGrpSpPr/>
          <p:nvPr/>
        </p:nvGrpSpPr>
        <p:grpSpPr>
          <a:xfrm>
            <a:off x="-884286" y="-913221"/>
            <a:ext cx="11442490" cy="7164565"/>
            <a:chOff x="-884286" y="-913221"/>
            <a:chExt cx="11442490" cy="7164565"/>
          </a:xfrm>
        </p:grpSpPr>
        <p:sp>
          <p:nvSpPr>
            <p:cNvPr id="684" name="Google Shape;684;p18"/>
            <p:cNvSpPr/>
            <p:nvPr/>
          </p:nvSpPr>
          <p:spPr>
            <a:xfrm rot="-425420">
              <a:off x="-318923" y="4026314"/>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rot="10587449">
              <a:off x="8347598" y="290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rot="10800000" flipH="1">
              <a:off x="2953241" y="45906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rot="10800000" flipH="1">
              <a:off x="6344847" y="4476253"/>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8"/>
            <p:cNvGrpSpPr/>
            <p:nvPr/>
          </p:nvGrpSpPr>
          <p:grpSpPr>
            <a:xfrm rot="9990510" flipH="1">
              <a:off x="7035948" y="2703159"/>
              <a:ext cx="3190613" cy="3220433"/>
              <a:chOff x="7044875" y="-1293869"/>
              <a:chExt cx="3190628" cy="3220448"/>
            </a:xfrm>
          </p:grpSpPr>
          <p:grpSp>
            <p:nvGrpSpPr>
              <p:cNvPr id="689" name="Google Shape;689;p18"/>
              <p:cNvGrpSpPr/>
              <p:nvPr/>
            </p:nvGrpSpPr>
            <p:grpSpPr>
              <a:xfrm>
                <a:off x="7173820" y="-1293869"/>
                <a:ext cx="3061683" cy="3220448"/>
                <a:chOff x="7173820" y="-1293869"/>
                <a:chExt cx="3061683" cy="3220448"/>
              </a:xfrm>
            </p:grpSpPr>
            <p:sp>
              <p:nvSpPr>
                <p:cNvPr id="690" name="Google Shape;690;p1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18"/>
                <p:cNvGrpSpPr/>
                <p:nvPr/>
              </p:nvGrpSpPr>
              <p:grpSpPr>
                <a:xfrm rot="8100000">
                  <a:off x="8939114" y="1159920"/>
                  <a:ext cx="70212" cy="266577"/>
                  <a:chOff x="5735123" y="3863031"/>
                  <a:chExt cx="70213" cy="266579"/>
                </a:xfrm>
              </p:grpSpPr>
              <p:sp>
                <p:nvSpPr>
                  <p:cNvPr id="692" name="Google Shape;692;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4" name="Google Shape;694;p1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18"/>
              <p:cNvGrpSpPr/>
              <p:nvPr/>
            </p:nvGrpSpPr>
            <p:grpSpPr>
              <a:xfrm rot="-3298310">
                <a:off x="8268470" y="-365522"/>
                <a:ext cx="781177" cy="840852"/>
                <a:chOff x="8604632" y="-457076"/>
                <a:chExt cx="781149" cy="840821"/>
              </a:xfrm>
            </p:grpSpPr>
            <p:sp>
              <p:nvSpPr>
                <p:cNvPr id="696" name="Google Shape;696;p1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4" name="Google Shape;704;p18"/>
            <p:cNvGrpSpPr/>
            <p:nvPr/>
          </p:nvGrpSpPr>
          <p:grpSpPr>
            <a:xfrm rot="7803555" flipH="1">
              <a:off x="3925607" y="4822905"/>
              <a:ext cx="740371" cy="757532"/>
              <a:chOff x="4391775" y="4244400"/>
              <a:chExt cx="715125" cy="731700"/>
            </a:xfrm>
          </p:grpSpPr>
          <p:sp>
            <p:nvSpPr>
              <p:cNvPr id="705" name="Google Shape;705;p1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8"/>
            <p:cNvGrpSpPr/>
            <p:nvPr/>
          </p:nvGrpSpPr>
          <p:grpSpPr>
            <a:xfrm rot="10800000" flipH="1">
              <a:off x="7226432" y="-322295"/>
              <a:ext cx="763146" cy="697824"/>
              <a:chOff x="3681125" y="1846650"/>
              <a:chExt cx="515500" cy="471375"/>
            </a:xfrm>
          </p:grpSpPr>
          <p:sp>
            <p:nvSpPr>
              <p:cNvPr id="709" name="Google Shape;709;p1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8"/>
            <p:cNvGrpSpPr/>
            <p:nvPr/>
          </p:nvGrpSpPr>
          <p:grpSpPr>
            <a:xfrm rot="5650158">
              <a:off x="-1849769" y="277933"/>
              <a:ext cx="4341752" cy="2100682"/>
              <a:chOff x="-1013962" y="3673802"/>
              <a:chExt cx="4341985" cy="2100795"/>
            </a:xfrm>
          </p:grpSpPr>
          <p:grpSp>
            <p:nvGrpSpPr>
              <p:cNvPr id="713" name="Google Shape;713;p18"/>
              <p:cNvGrpSpPr/>
              <p:nvPr/>
            </p:nvGrpSpPr>
            <p:grpSpPr>
              <a:xfrm>
                <a:off x="-1013962" y="3673802"/>
                <a:ext cx="4341985" cy="2100795"/>
                <a:chOff x="-830187" y="4024390"/>
                <a:chExt cx="4341985" cy="2100795"/>
              </a:xfrm>
            </p:grpSpPr>
            <p:sp>
              <p:nvSpPr>
                <p:cNvPr id="714" name="Google Shape;714;p1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18"/>
                <p:cNvGrpSpPr/>
                <p:nvPr/>
              </p:nvGrpSpPr>
              <p:grpSpPr>
                <a:xfrm>
                  <a:off x="174564" y="4842646"/>
                  <a:ext cx="824338" cy="865398"/>
                  <a:chOff x="126952" y="4637346"/>
                  <a:chExt cx="824338" cy="865398"/>
                </a:xfrm>
              </p:grpSpPr>
              <p:sp>
                <p:nvSpPr>
                  <p:cNvPr id="717" name="Google Shape;717;p1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5" name="Google Shape;725;p18"/>
              <p:cNvGrpSpPr/>
              <p:nvPr/>
            </p:nvGrpSpPr>
            <p:grpSpPr>
              <a:xfrm rot="-5189473">
                <a:off x="2083919" y="4411860"/>
                <a:ext cx="70211" cy="266572"/>
                <a:chOff x="5735123" y="3863031"/>
                <a:chExt cx="70213" cy="266579"/>
              </a:xfrm>
            </p:grpSpPr>
            <p:sp>
              <p:nvSpPr>
                <p:cNvPr id="726" name="Google Shape;726;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8" name="Google Shape;728;p18"/>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18"/>
          <p:cNvSpPr txBox="1">
            <a:spLocks noGrp="1"/>
          </p:cNvSpPr>
          <p:nvPr>
            <p:ph type="subTitle" idx="1"/>
          </p:nvPr>
        </p:nvSpPr>
        <p:spPr>
          <a:xfrm>
            <a:off x="2116918"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0" name="Google Shape;730;p18"/>
          <p:cNvSpPr txBox="1">
            <a:spLocks noGrp="1"/>
          </p:cNvSpPr>
          <p:nvPr>
            <p:ph type="subTitle" idx="2"/>
          </p:nvPr>
        </p:nvSpPr>
        <p:spPr>
          <a:xfrm>
            <a:off x="2116930"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1" name="Google Shape;731;p18"/>
          <p:cNvSpPr txBox="1">
            <a:spLocks noGrp="1"/>
          </p:cNvSpPr>
          <p:nvPr>
            <p:ph type="subTitle" idx="3"/>
          </p:nvPr>
        </p:nvSpPr>
        <p:spPr>
          <a:xfrm>
            <a:off x="5677743"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8"/>
          <p:cNvSpPr txBox="1">
            <a:spLocks noGrp="1"/>
          </p:cNvSpPr>
          <p:nvPr>
            <p:ph type="subTitle" idx="4"/>
          </p:nvPr>
        </p:nvSpPr>
        <p:spPr>
          <a:xfrm>
            <a:off x="5677755"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3" name="Google Shape;733;p18"/>
          <p:cNvSpPr txBox="1">
            <a:spLocks noGrp="1"/>
          </p:cNvSpPr>
          <p:nvPr>
            <p:ph type="subTitle" idx="5"/>
          </p:nvPr>
        </p:nvSpPr>
        <p:spPr>
          <a:xfrm>
            <a:off x="2116905"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4" name="Google Shape;734;p18"/>
          <p:cNvSpPr txBox="1">
            <a:spLocks noGrp="1"/>
          </p:cNvSpPr>
          <p:nvPr>
            <p:ph type="subTitle" idx="6"/>
          </p:nvPr>
        </p:nvSpPr>
        <p:spPr>
          <a:xfrm>
            <a:off x="2116905"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8"/>
          <p:cNvSpPr txBox="1">
            <a:spLocks noGrp="1"/>
          </p:cNvSpPr>
          <p:nvPr>
            <p:ph type="subTitle" idx="7"/>
          </p:nvPr>
        </p:nvSpPr>
        <p:spPr>
          <a:xfrm>
            <a:off x="5677730"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6" name="Google Shape;736;p18"/>
          <p:cNvSpPr txBox="1">
            <a:spLocks noGrp="1"/>
          </p:cNvSpPr>
          <p:nvPr>
            <p:ph type="subTitle" idx="8"/>
          </p:nvPr>
        </p:nvSpPr>
        <p:spPr>
          <a:xfrm>
            <a:off x="5677730"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six columns">
  <p:cSld name="CUSTOM_2_2_1_1">
    <p:spTree>
      <p:nvGrpSpPr>
        <p:cNvPr id="1" name="Shape 737"/>
        <p:cNvGrpSpPr/>
        <p:nvPr/>
      </p:nvGrpSpPr>
      <p:grpSpPr>
        <a:xfrm>
          <a:off x="0" y="0"/>
          <a:ext cx="0" cy="0"/>
          <a:chOff x="0" y="0"/>
          <a:chExt cx="0" cy="0"/>
        </a:xfrm>
      </p:grpSpPr>
      <p:grpSp>
        <p:nvGrpSpPr>
          <p:cNvPr id="738" name="Google Shape;738;p19"/>
          <p:cNvGrpSpPr/>
          <p:nvPr/>
        </p:nvGrpSpPr>
        <p:grpSpPr>
          <a:xfrm>
            <a:off x="-1318858" y="-1269678"/>
            <a:ext cx="11558539" cy="7424975"/>
            <a:chOff x="-1318858" y="-1269678"/>
            <a:chExt cx="11558539" cy="7424975"/>
          </a:xfrm>
        </p:grpSpPr>
        <p:sp>
          <p:nvSpPr>
            <p:cNvPr id="739" name="Google Shape;739;p19"/>
            <p:cNvSpPr/>
            <p:nvPr/>
          </p:nvSpPr>
          <p:spPr>
            <a:xfrm rot="-10089365" flipH="1">
              <a:off x="-647610" y="2334848"/>
              <a:ext cx="1508390" cy="1268387"/>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flipH="1">
              <a:off x="8006050" y="62306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19"/>
            <p:cNvGrpSpPr/>
            <p:nvPr/>
          </p:nvGrpSpPr>
          <p:grpSpPr>
            <a:xfrm rot="10800000" flipH="1">
              <a:off x="7373779" y="3289111"/>
              <a:ext cx="2865902" cy="2866186"/>
              <a:chOff x="7229917" y="-939609"/>
              <a:chExt cx="2865902" cy="2866186"/>
            </a:xfrm>
          </p:grpSpPr>
          <p:grpSp>
            <p:nvGrpSpPr>
              <p:cNvPr id="742" name="Google Shape;742;p19"/>
              <p:cNvGrpSpPr/>
              <p:nvPr/>
            </p:nvGrpSpPr>
            <p:grpSpPr>
              <a:xfrm>
                <a:off x="7229917" y="-938831"/>
                <a:ext cx="2865902" cy="2666882"/>
                <a:chOff x="7229917" y="-938831"/>
                <a:chExt cx="2865902" cy="2666882"/>
              </a:xfrm>
            </p:grpSpPr>
            <p:sp>
              <p:nvSpPr>
                <p:cNvPr id="743" name="Google Shape;743;p19"/>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19"/>
                <p:cNvGrpSpPr/>
                <p:nvPr/>
              </p:nvGrpSpPr>
              <p:grpSpPr>
                <a:xfrm rot="8100000">
                  <a:off x="8939114" y="1159920"/>
                  <a:ext cx="70212" cy="266577"/>
                  <a:chOff x="5735123" y="3863031"/>
                  <a:chExt cx="70213" cy="266579"/>
                </a:xfrm>
              </p:grpSpPr>
              <p:sp>
                <p:nvSpPr>
                  <p:cNvPr id="745" name="Google Shape;745;p1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19"/>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 name="Google Shape;748;p19"/>
              <p:cNvGrpSpPr/>
              <p:nvPr/>
            </p:nvGrpSpPr>
            <p:grpSpPr>
              <a:xfrm rot="-3298310">
                <a:off x="8268470" y="-365522"/>
                <a:ext cx="781177" cy="840852"/>
                <a:chOff x="8604632" y="-457076"/>
                <a:chExt cx="781149" cy="840821"/>
              </a:xfrm>
            </p:grpSpPr>
            <p:sp>
              <p:nvSpPr>
                <p:cNvPr id="749" name="Google Shape;749;p1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7" name="Google Shape;757;p19"/>
            <p:cNvGrpSpPr/>
            <p:nvPr/>
          </p:nvGrpSpPr>
          <p:grpSpPr>
            <a:xfrm rot="7803555" flipH="1">
              <a:off x="1012096" y="4754323"/>
              <a:ext cx="740371" cy="757532"/>
              <a:chOff x="4391775" y="4244400"/>
              <a:chExt cx="715125" cy="731700"/>
            </a:xfrm>
          </p:grpSpPr>
          <p:sp>
            <p:nvSpPr>
              <p:cNvPr id="758" name="Google Shape;758;p19"/>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19"/>
            <p:cNvGrpSpPr/>
            <p:nvPr/>
          </p:nvGrpSpPr>
          <p:grpSpPr>
            <a:xfrm rot="10800000" flipH="1">
              <a:off x="6986872" y="-321564"/>
              <a:ext cx="763146" cy="697824"/>
              <a:chOff x="3681125" y="1846650"/>
              <a:chExt cx="515500" cy="471375"/>
            </a:xfrm>
          </p:grpSpPr>
          <p:sp>
            <p:nvSpPr>
              <p:cNvPr id="762" name="Google Shape;762;p19"/>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9"/>
            <p:cNvGrpSpPr/>
            <p:nvPr/>
          </p:nvGrpSpPr>
          <p:grpSpPr>
            <a:xfrm rot="10024369" flipH="1">
              <a:off x="-1138904" y="-810648"/>
              <a:ext cx="4341740" cy="2100676"/>
              <a:chOff x="-1013962" y="3673802"/>
              <a:chExt cx="4341985" cy="2100795"/>
            </a:xfrm>
          </p:grpSpPr>
          <p:grpSp>
            <p:nvGrpSpPr>
              <p:cNvPr id="766" name="Google Shape;766;p19"/>
              <p:cNvGrpSpPr/>
              <p:nvPr/>
            </p:nvGrpSpPr>
            <p:grpSpPr>
              <a:xfrm>
                <a:off x="-1013962" y="3673802"/>
                <a:ext cx="4341985" cy="2100795"/>
                <a:chOff x="-830187" y="4024390"/>
                <a:chExt cx="4341985" cy="2100795"/>
              </a:xfrm>
            </p:grpSpPr>
            <p:sp>
              <p:nvSpPr>
                <p:cNvPr id="767" name="Google Shape;767;p19"/>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19"/>
                <p:cNvGrpSpPr/>
                <p:nvPr/>
              </p:nvGrpSpPr>
              <p:grpSpPr>
                <a:xfrm>
                  <a:off x="174564" y="4842646"/>
                  <a:ext cx="824338" cy="865398"/>
                  <a:chOff x="126952" y="4637346"/>
                  <a:chExt cx="824338" cy="865398"/>
                </a:xfrm>
              </p:grpSpPr>
              <p:sp>
                <p:nvSpPr>
                  <p:cNvPr id="770" name="Google Shape;770;p19"/>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8" name="Google Shape;778;p19"/>
              <p:cNvGrpSpPr/>
              <p:nvPr/>
            </p:nvGrpSpPr>
            <p:grpSpPr>
              <a:xfrm rot="-5189473">
                <a:off x="2083919" y="4411860"/>
                <a:ext cx="70211" cy="266572"/>
                <a:chOff x="5735123" y="3863031"/>
                <a:chExt cx="70213" cy="266579"/>
              </a:xfrm>
            </p:grpSpPr>
            <p:sp>
              <p:nvSpPr>
                <p:cNvPr id="779" name="Google Shape;779;p1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1" name="Google Shape;781;p19"/>
            <p:cNvSpPr/>
            <p:nvPr/>
          </p:nvSpPr>
          <p:spPr>
            <a:xfrm>
              <a:off x="4520398" y="14758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3255370" y="4534201"/>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308853" y="418904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19"/>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 name="Google Shape;785;p19"/>
          <p:cNvSpPr txBox="1">
            <a:spLocks noGrp="1"/>
          </p:cNvSpPr>
          <p:nvPr>
            <p:ph type="subTitle" idx="1"/>
          </p:nvPr>
        </p:nvSpPr>
        <p:spPr>
          <a:xfrm>
            <a:off x="714588" y="1916000"/>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6" name="Google Shape;786;p19"/>
          <p:cNvSpPr txBox="1">
            <a:spLocks noGrp="1"/>
          </p:cNvSpPr>
          <p:nvPr>
            <p:ph type="subTitle" idx="2"/>
          </p:nvPr>
        </p:nvSpPr>
        <p:spPr>
          <a:xfrm>
            <a:off x="714600" y="2353850"/>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7" name="Google Shape;787;p19"/>
          <p:cNvSpPr txBox="1">
            <a:spLocks noGrp="1"/>
          </p:cNvSpPr>
          <p:nvPr>
            <p:ph type="subTitle" idx="3"/>
          </p:nvPr>
        </p:nvSpPr>
        <p:spPr>
          <a:xfrm>
            <a:off x="714575" y="3265875"/>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8" name="Google Shape;788;p19"/>
          <p:cNvSpPr txBox="1">
            <a:spLocks noGrp="1"/>
          </p:cNvSpPr>
          <p:nvPr>
            <p:ph type="subTitle" idx="4"/>
          </p:nvPr>
        </p:nvSpPr>
        <p:spPr>
          <a:xfrm>
            <a:off x="714575" y="3703725"/>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9" name="Google Shape;789;p19"/>
          <p:cNvSpPr txBox="1">
            <a:spLocks noGrp="1"/>
          </p:cNvSpPr>
          <p:nvPr>
            <p:ph type="subTitle" idx="5"/>
          </p:nvPr>
        </p:nvSpPr>
        <p:spPr>
          <a:xfrm>
            <a:off x="3382800" y="1916000"/>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0" name="Google Shape;790;p19"/>
          <p:cNvSpPr txBox="1">
            <a:spLocks noGrp="1"/>
          </p:cNvSpPr>
          <p:nvPr>
            <p:ph type="subTitle" idx="6"/>
          </p:nvPr>
        </p:nvSpPr>
        <p:spPr>
          <a:xfrm>
            <a:off x="3382807" y="2353850"/>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1" name="Google Shape;791;p19"/>
          <p:cNvSpPr txBox="1">
            <a:spLocks noGrp="1"/>
          </p:cNvSpPr>
          <p:nvPr>
            <p:ph type="subTitle" idx="7"/>
          </p:nvPr>
        </p:nvSpPr>
        <p:spPr>
          <a:xfrm>
            <a:off x="3382788" y="3265875"/>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2" name="Google Shape;792;p19"/>
          <p:cNvSpPr txBox="1">
            <a:spLocks noGrp="1"/>
          </p:cNvSpPr>
          <p:nvPr>
            <p:ph type="subTitle" idx="8"/>
          </p:nvPr>
        </p:nvSpPr>
        <p:spPr>
          <a:xfrm>
            <a:off x="3382793" y="3703675"/>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3" name="Google Shape;793;p19"/>
          <p:cNvSpPr txBox="1">
            <a:spLocks noGrp="1"/>
          </p:cNvSpPr>
          <p:nvPr>
            <p:ph type="subTitle" idx="9"/>
          </p:nvPr>
        </p:nvSpPr>
        <p:spPr>
          <a:xfrm>
            <a:off x="6051000" y="1915950"/>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4" name="Google Shape;794;p19"/>
          <p:cNvSpPr txBox="1">
            <a:spLocks noGrp="1"/>
          </p:cNvSpPr>
          <p:nvPr>
            <p:ph type="subTitle" idx="13"/>
          </p:nvPr>
        </p:nvSpPr>
        <p:spPr>
          <a:xfrm>
            <a:off x="6051001" y="2353800"/>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5" name="Google Shape;795;p19"/>
          <p:cNvSpPr txBox="1">
            <a:spLocks noGrp="1"/>
          </p:cNvSpPr>
          <p:nvPr>
            <p:ph type="subTitle" idx="14"/>
          </p:nvPr>
        </p:nvSpPr>
        <p:spPr>
          <a:xfrm>
            <a:off x="6050988" y="3265825"/>
            <a:ext cx="23784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solidFill>
                  <a:schemeClr val="accent1"/>
                </a:solidFill>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6" name="Google Shape;796;p19"/>
          <p:cNvSpPr txBox="1">
            <a:spLocks noGrp="1"/>
          </p:cNvSpPr>
          <p:nvPr>
            <p:ph type="subTitle" idx="15"/>
          </p:nvPr>
        </p:nvSpPr>
        <p:spPr>
          <a:xfrm>
            <a:off x="6050999" y="3703675"/>
            <a:ext cx="2378400" cy="73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p:cSld name="CUSTOM_3">
    <p:spTree>
      <p:nvGrpSpPr>
        <p:cNvPr id="1" name="Shape 797"/>
        <p:cNvGrpSpPr/>
        <p:nvPr/>
      </p:nvGrpSpPr>
      <p:grpSpPr>
        <a:xfrm>
          <a:off x="0" y="0"/>
          <a:ext cx="0" cy="0"/>
          <a:chOff x="0" y="0"/>
          <a:chExt cx="0" cy="0"/>
        </a:xfrm>
      </p:grpSpPr>
      <p:sp>
        <p:nvSpPr>
          <p:cNvPr id="798" name="Google Shape;798;p20"/>
          <p:cNvSpPr txBox="1">
            <a:spLocks noGrp="1"/>
          </p:cNvSpPr>
          <p:nvPr>
            <p:ph type="subTitle" idx="1"/>
          </p:nvPr>
        </p:nvSpPr>
        <p:spPr>
          <a:xfrm>
            <a:off x="4948400" y="3604778"/>
            <a:ext cx="3224400" cy="48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9" name="Google Shape;799;p20"/>
          <p:cNvSpPr txBox="1">
            <a:spLocks noGrp="1"/>
          </p:cNvSpPr>
          <p:nvPr>
            <p:ph type="subTitle" idx="2"/>
          </p:nvPr>
        </p:nvSpPr>
        <p:spPr>
          <a:xfrm>
            <a:off x="3724200" y="1102175"/>
            <a:ext cx="4449000" cy="1461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0" name="Google Shape;800;p20"/>
          <p:cNvGrpSpPr/>
          <p:nvPr/>
        </p:nvGrpSpPr>
        <p:grpSpPr>
          <a:xfrm>
            <a:off x="-755112" y="-895596"/>
            <a:ext cx="10861444" cy="6758744"/>
            <a:chOff x="-755112" y="-895596"/>
            <a:chExt cx="10861444" cy="6758744"/>
          </a:xfrm>
        </p:grpSpPr>
        <p:grpSp>
          <p:nvGrpSpPr>
            <p:cNvPr id="801" name="Google Shape;801;p20"/>
            <p:cNvGrpSpPr/>
            <p:nvPr/>
          </p:nvGrpSpPr>
          <p:grpSpPr>
            <a:xfrm>
              <a:off x="-755112" y="-895596"/>
              <a:ext cx="10861444" cy="6758744"/>
              <a:chOff x="-755112" y="-895596"/>
              <a:chExt cx="10861444" cy="6758744"/>
            </a:xfrm>
          </p:grpSpPr>
          <p:sp>
            <p:nvSpPr>
              <p:cNvPr id="802" name="Google Shape;802;p20"/>
              <p:cNvSpPr/>
              <p:nvPr/>
            </p:nvSpPr>
            <p:spPr>
              <a:xfrm rot="10800000" flipH="1">
                <a:off x="4463416" y="36118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rot="10800000">
                <a:off x="8062050" y="36749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20"/>
              <p:cNvGrpSpPr/>
              <p:nvPr/>
            </p:nvGrpSpPr>
            <p:grpSpPr>
              <a:xfrm>
                <a:off x="7240429" y="-895596"/>
                <a:ext cx="2865902" cy="2866186"/>
                <a:chOff x="7229917" y="-939609"/>
                <a:chExt cx="2865902" cy="2866186"/>
              </a:xfrm>
            </p:grpSpPr>
            <p:grpSp>
              <p:nvGrpSpPr>
                <p:cNvPr id="805" name="Google Shape;805;p20"/>
                <p:cNvGrpSpPr/>
                <p:nvPr/>
              </p:nvGrpSpPr>
              <p:grpSpPr>
                <a:xfrm>
                  <a:off x="7229917" y="-938831"/>
                  <a:ext cx="2865902" cy="2666882"/>
                  <a:chOff x="7229917" y="-938831"/>
                  <a:chExt cx="2865902" cy="2666882"/>
                </a:xfrm>
              </p:grpSpPr>
              <p:sp>
                <p:nvSpPr>
                  <p:cNvPr id="806" name="Google Shape;806;p20"/>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20"/>
                  <p:cNvGrpSpPr/>
                  <p:nvPr/>
                </p:nvGrpSpPr>
                <p:grpSpPr>
                  <a:xfrm rot="8100000">
                    <a:off x="8939114" y="1159920"/>
                    <a:ext cx="70212" cy="266577"/>
                    <a:chOff x="5735123" y="3863031"/>
                    <a:chExt cx="70213" cy="266579"/>
                  </a:xfrm>
                </p:grpSpPr>
                <p:sp>
                  <p:nvSpPr>
                    <p:cNvPr id="808" name="Google Shape;808;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0" name="Google Shape;810;p20"/>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20"/>
                <p:cNvGrpSpPr/>
                <p:nvPr/>
              </p:nvGrpSpPr>
              <p:grpSpPr>
                <a:xfrm rot="-3298310">
                  <a:off x="8268470" y="-365522"/>
                  <a:ext cx="781177" cy="840852"/>
                  <a:chOff x="8604632" y="-457076"/>
                  <a:chExt cx="781149" cy="840821"/>
                </a:xfrm>
              </p:grpSpPr>
              <p:sp>
                <p:nvSpPr>
                  <p:cNvPr id="812" name="Google Shape;812;p2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20"/>
              <p:cNvGrpSpPr/>
              <p:nvPr/>
            </p:nvGrpSpPr>
            <p:grpSpPr>
              <a:xfrm>
                <a:off x="-755112" y="3762352"/>
                <a:ext cx="4341985" cy="2100795"/>
                <a:chOff x="-1013962" y="3673802"/>
                <a:chExt cx="4341985" cy="2100795"/>
              </a:xfrm>
            </p:grpSpPr>
            <p:grpSp>
              <p:nvGrpSpPr>
                <p:cNvPr id="821" name="Google Shape;821;p20"/>
                <p:cNvGrpSpPr/>
                <p:nvPr/>
              </p:nvGrpSpPr>
              <p:grpSpPr>
                <a:xfrm>
                  <a:off x="-1013962" y="3673802"/>
                  <a:ext cx="4341985" cy="2100795"/>
                  <a:chOff x="-830187" y="4024390"/>
                  <a:chExt cx="4341985" cy="2100795"/>
                </a:xfrm>
              </p:grpSpPr>
              <p:sp>
                <p:nvSpPr>
                  <p:cNvPr id="822" name="Google Shape;822;p20"/>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0"/>
                  <p:cNvGrpSpPr/>
                  <p:nvPr/>
                </p:nvGrpSpPr>
                <p:grpSpPr>
                  <a:xfrm>
                    <a:off x="174564" y="4842646"/>
                    <a:ext cx="824338" cy="865398"/>
                    <a:chOff x="126952" y="4637346"/>
                    <a:chExt cx="824338" cy="865398"/>
                  </a:xfrm>
                </p:grpSpPr>
                <p:sp>
                  <p:nvSpPr>
                    <p:cNvPr id="825" name="Google Shape;825;p2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3" name="Google Shape;833;p20"/>
                <p:cNvGrpSpPr/>
                <p:nvPr/>
              </p:nvGrpSpPr>
              <p:grpSpPr>
                <a:xfrm rot="-5189473">
                  <a:off x="2083919" y="4411860"/>
                  <a:ext cx="70211" cy="266572"/>
                  <a:chOff x="5735123" y="3863031"/>
                  <a:chExt cx="70213" cy="266579"/>
                </a:xfrm>
              </p:grpSpPr>
              <p:sp>
                <p:nvSpPr>
                  <p:cNvPr id="834" name="Google Shape;834;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6" name="Google Shape;836;p20"/>
              <p:cNvSpPr/>
              <p:nvPr/>
            </p:nvSpPr>
            <p:spPr>
              <a:xfrm rot="10800000" flipH="1">
                <a:off x="588128" y="2743140"/>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rot="10800000" flipH="1">
                <a:off x="8553180" y="2477216"/>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20"/>
            <p:cNvSpPr/>
            <p:nvPr/>
          </p:nvSpPr>
          <p:spPr>
            <a:xfrm rot="-126492">
              <a:off x="-225113" y="301686"/>
              <a:ext cx="1508325" cy="126833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rot="10800000" flipH="1">
              <a:off x="1759455" y="420903"/>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rot="10800000" flipH="1">
              <a:off x="5815798" y="4743994"/>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0"/>
          <p:cNvGrpSpPr/>
          <p:nvPr/>
        </p:nvGrpSpPr>
        <p:grpSpPr>
          <a:xfrm rot="2996445">
            <a:off x="2642858" y="-292541"/>
            <a:ext cx="740371" cy="757532"/>
            <a:chOff x="4391775" y="4244400"/>
            <a:chExt cx="715125" cy="731700"/>
          </a:xfrm>
        </p:grpSpPr>
        <p:sp>
          <p:nvSpPr>
            <p:cNvPr id="842" name="Google Shape;842;p2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umbers and text">
  <p:cSld name="CUSTOM_4">
    <p:spTree>
      <p:nvGrpSpPr>
        <p:cNvPr id="1" name="Shape 845"/>
        <p:cNvGrpSpPr/>
        <p:nvPr/>
      </p:nvGrpSpPr>
      <p:grpSpPr>
        <a:xfrm>
          <a:off x="0" y="0"/>
          <a:ext cx="0" cy="0"/>
          <a:chOff x="0" y="0"/>
          <a:chExt cx="0" cy="0"/>
        </a:xfrm>
      </p:grpSpPr>
      <p:grpSp>
        <p:nvGrpSpPr>
          <p:cNvPr id="846" name="Google Shape;846;p21"/>
          <p:cNvGrpSpPr/>
          <p:nvPr/>
        </p:nvGrpSpPr>
        <p:grpSpPr>
          <a:xfrm>
            <a:off x="-1935132" y="-1375521"/>
            <a:ext cx="12031448" cy="7491971"/>
            <a:chOff x="-1935132" y="-1375521"/>
            <a:chExt cx="12031448" cy="7491971"/>
          </a:xfrm>
        </p:grpSpPr>
        <p:grpSp>
          <p:nvGrpSpPr>
            <p:cNvPr id="847" name="Google Shape;847;p21"/>
            <p:cNvGrpSpPr/>
            <p:nvPr/>
          </p:nvGrpSpPr>
          <p:grpSpPr>
            <a:xfrm rot="-6097879">
              <a:off x="-1630197" y="-1064316"/>
              <a:ext cx="3406135" cy="3399081"/>
              <a:chOff x="6888464" y="-1383307"/>
              <a:chExt cx="3406361" cy="3399307"/>
            </a:xfrm>
          </p:grpSpPr>
          <p:grpSp>
            <p:nvGrpSpPr>
              <p:cNvPr id="848" name="Google Shape;848;p21"/>
              <p:cNvGrpSpPr/>
              <p:nvPr/>
            </p:nvGrpSpPr>
            <p:grpSpPr>
              <a:xfrm>
                <a:off x="7173820" y="-1293869"/>
                <a:ext cx="3061683" cy="3220448"/>
                <a:chOff x="7173820" y="-1293869"/>
                <a:chExt cx="3061683" cy="3220448"/>
              </a:xfrm>
            </p:grpSpPr>
            <p:sp>
              <p:nvSpPr>
                <p:cNvPr id="849" name="Google Shape;849;p21"/>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1"/>
                <p:cNvGrpSpPr/>
                <p:nvPr/>
              </p:nvGrpSpPr>
              <p:grpSpPr>
                <a:xfrm rot="8100000">
                  <a:off x="8939114" y="1159920"/>
                  <a:ext cx="70212" cy="266577"/>
                  <a:chOff x="5735123" y="3863031"/>
                  <a:chExt cx="70213" cy="266579"/>
                </a:xfrm>
              </p:grpSpPr>
              <p:sp>
                <p:nvSpPr>
                  <p:cNvPr id="851" name="Google Shape;851;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3" name="Google Shape;853;p21"/>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21"/>
              <p:cNvGrpSpPr/>
              <p:nvPr/>
            </p:nvGrpSpPr>
            <p:grpSpPr>
              <a:xfrm rot="-3298310">
                <a:off x="8241542" y="-442295"/>
                <a:ext cx="768164" cy="931635"/>
                <a:chOff x="8617645" y="-547855"/>
                <a:chExt cx="768135" cy="931601"/>
              </a:xfrm>
            </p:grpSpPr>
            <p:sp>
              <p:nvSpPr>
                <p:cNvPr id="855" name="Google Shape;855;p21"/>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8744506" y="-293390"/>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000494" y="-547855"/>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3" name="Google Shape;863;p21"/>
            <p:cNvGrpSpPr/>
            <p:nvPr/>
          </p:nvGrpSpPr>
          <p:grpSpPr>
            <a:xfrm flipH="1">
              <a:off x="5652159" y="3937202"/>
              <a:ext cx="4444157" cy="2179248"/>
              <a:chOff x="-1013962" y="3673802"/>
              <a:chExt cx="4444157" cy="2179248"/>
            </a:xfrm>
          </p:grpSpPr>
          <p:grpSp>
            <p:nvGrpSpPr>
              <p:cNvPr id="864" name="Google Shape;864;p21"/>
              <p:cNvGrpSpPr/>
              <p:nvPr/>
            </p:nvGrpSpPr>
            <p:grpSpPr>
              <a:xfrm>
                <a:off x="-1013962" y="3673802"/>
                <a:ext cx="4444157" cy="2179248"/>
                <a:chOff x="-830187" y="4024390"/>
                <a:chExt cx="4444157" cy="2179248"/>
              </a:xfrm>
            </p:grpSpPr>
            <p:sp>
              <p:nvSpPr>
                <p:cNvPr id="865" name="Google Shape;865;p21"/>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1"/>
                <p:cNvGrpSpPr/>
                <p:nvPr/>
              </p:nvGrpSpPr>
              <p:grpSpPr>
                <a:xfrm>
                  <a:off x="174564" y="4842646"/>
                  <a:ext cx="824338" cy="865398"/>
                  <a:chOff x="126952" y="4637346"/>
                  <a:chExt cx="824338" cy="865398"/>
                </a:xfrm>
              </p:grpSpPr>
              <p:sp>
                <p:nvSpPr>
                  <p:cNvPr id="868" name="Google Shape;868;p21"/>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6" name="Google Shape;876;p21"/>
              <p:cNvGrpSpPr/>
              <p:nvPr/>
            </p:nvGrpSpPr>
            <p:grpSpPr>
              <a:xfrm rot="-5189473">
                <a:off x="2083919" y="4411860"/>
                <a:ext cx="70211" cy="266572"/>
                <a:chOff x="5735123" y="3863031"/>
                <a:chExt cx="70213" cy="266579"/>
              </a:xfrm>
            </p:grpSpPr>
            <p:sp>
              <p:nvSpPr>
                <p:cNvPr id="877" name="Google Shape;877;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9" name="Google Shape;879;p21"/>
            <p:cNvGrpSpPr/>
            <p:nvPr/>
          </p:nvGrpSpPr>
          <p:grpSpPr>
            <a:xfrm rot="2996445">
              <a:off x="7165971" y="323134"/>
              <a:ext cx="740371" cy="757532"/>
              <a:chOff x="4391775" y="4244400"/>
              <a:chExt cx="715125" cy="731700"/>
            </a:xfrm>
          </p:grpSpPr>
          <p:sp>
            <p:nvSpPr>
              <p:cNvPr id="880" name="Google Shape;880;p21"/>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21"/>
            <p:cNvGrpSpPr/>
            <p:nvPr/>
          </p:nvGrpSpPr>
          <p:grpSpPr>
            <a:xfrm>
              <a:off x="1651747" y="4738529"/>
              <a:ext cx="763146" cy="697824"/>
              <a:chOff x="3681125" y="1846650"/>
              <a:chExt cx="515500" cy="471375"/>
            </a:xfrm>
          </p:grpSpPr>
          <p:sp>
            <p:nvSpPr>
              <p:cNvPr id="884" name="Google Shape;884;p2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7" name="Google Shape;887;p21"/>
            <p:cNvSpPr/>
            <p:nvPr/>
          </p:nvSpPr>
          <p:spPr>
            <a:xfrm>
              <a:off x="8533742" y="364970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a:off x="4464892" y="489093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rot="-10530021" flipH="1">
              <a:off x="-366959" y="37082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rot="-1061858" flipH="1">
              <a:off x="7616711" y="1536842"/>
              <a:ext cx="1508250" cy="126826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21"/>
          <p:cNvSpPr txBox="1">
            <a:spLocks noGrp="1"/>
          </p:cNvSpPr>
          <p:nvPr>
            <p:ph type="title" hasCustomPrompt="1"/>
          </p:nvPr>
        </p:nvSpPr>
        <p:spPr>
          <a:xfrm>
            <a:off x="2133430" y="5565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2" name="Google Shape;892;p21"/>
          <p:cNvSpPr txBox="1">
            <a:spLocks noGrp="1"/>
          </p:cNvSpPr>
          <p:nvPr>
            <p:ph type="subTitle" idx="1"/>
          </p:nvPr>
        </p:nvSpPr>
        <p:spPr>
          <a:xfrm>
            <a:off x="1004833" y="14070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3" name="Google Shape;893;p21"/>
          <p:cNvSpPr txBox="1">
            <a:spLocks noGrp="1"/>
          </p:cNvSpPr>
          <p:nvPr>
            <p:ph type="title" idx="2" hasCustomPrompt="1"/>
          </p:nvPr>
        </p:nvSpPr>
        <p:spPr>
          <a:xfrm>
            <a:off x="2133430" y="19057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4" name="Google Shape;894;p21"/>
          <p:cNvSpPr txBox="1">
            <a:spLocks noGrp="1"/>
          </p:cNvSpPr>
          <p:nvPr>
            <p:ph type="subTitle" idx="3"/>
          </p:nvPr>
        </p:nvSpPr>
        <p:spPr>
          <a:xfrm>
            <a:off x="1004823" y="2756397"/>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5" name="Google Shape;895;p21"/>
          <p:cNvSpPr txBox="1">
            <a:spLocks noGrp="1"/>
          </p:cNvSpPr>
          <p:nvPr>
            <p:ph type="title" idx="4" hasCustomPrompt="1"/>
          </p:nvPr>
        </p:nvSpPr>
        <p:spPr>
          <a:xfrm>
            <a:off x="2133470" y="325510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6" name="Google Shape;896;p21"/>
          <p:cNvSpPr txBox="1">
            <a:spLocks noGrp="1"/>
          </p:cNvSpPr>
          <p:nvPr>
            <p:ph type="subTitle" idx="5"/>
          </p:nvPr>
        </p:nvSpPr>
        <p:spPr>
          <a:xfrm>
            <a:off x="1004877" y="41057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1">
  <p:cSld name="CUSTOM_4_1">
    <p:spTree>
      <p:nvGrpSpPr>
        <p:cNvPr id="1" name="Shape 897"/>
        <p:cNvGrpSpPr/>
        <p:nvPr/>
      </p:nvGrpSpPr>
      <p:grpSpPr>
        <a:xfrm>
          <a:off x="0" y="0"/>
          <a:ext cx="0" cy="0"/>
          <a:chOff x="0" y="0"/>
          <a:chExt cx="0" cy="0"/>
        </a:xfrm>
      </p:grpSpPr>
      <p:sp>
        <p:nvSpPr>
          <p:cNvPr id="898" name="Google Shape;898;p22"/>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99" name="Google Shape;899;p22"/>
          <p:cNvGrpSpPr/>
          <p:nvPr/>
        </p:nvGrpSpPr>
        <p:grpSpPr>
          <a:xfrm>
            <a:off x="-1381887" y="-925284"/>
            <a:ext cx="11431069" cy="7204406"/>
            <a:chOff x="-1381887" y="-925284"/>
            <a:chExt cx="11431069" cy="7204406"/>
          </a:xfrm>
        </p:grpSpPr>
        <p:sp>
          <p:nvSpPr>
            <p:cNvPr id="900" name="Google Shape;900;p22"/>
            <p:cNvSpPr/>
            <p:nvPr/>
          </p:nvSpPr>
          <p:spPr>
            <a:xfrm rot="10800000" flipH="1">
              <a:off x="2744645" y="329635"/>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22"/>
            <p:cNvGrpSpPr/>
            <p:nvPr/>
          </p:nvGrpSpPr>
          <p:grpSpPr>
            <a:xfrm>
              <a:off x="-1381887" y="-925284"/>
              <a:ext cx="11431069" cy="7204406"/>
              <a:chOff x="-1381887" y="-925284"/>
              <a:chExt cx="11431069" cy="7204406"/>
            </a:xfrm>
          </p:grpSpPr>
          <p:sp>
            <p:nvSpPr>
              <p:cNvPr id="902" name="Google Shape;902;p22"/>
              <p:cNvSpPr/>
              <p:nvPr/>
            </p:nvSpPr>
            <p:spPr>
              <a:xfrm rot="-269979">
                <a:off x="-772522" y="21056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2"/>
              <p:cNvSpPr/>
              <p:nvPr/>
            </p:nvSpPr>
            <p:spPr>
              <a:xfrm rot="10800000">
                <a:off x="8464775" y="2404940"/>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22"/>
              <p:cNvGrpSpPr/>
              <p:nvPr/>
            </p:nvGrpSpPr>
            <p:grpSpPr>
              <a:xfrm>
                <a:off x="7183279" y="-925284"/>
                <a:ext cx="2865902" cy="2866186"/>
                <a:chOff x="7458517" y="-1168209"/>
                <a:chExt cx="2865902" cy="2866186"/>
              </a:xfrm>
            </p:grpSpPr>
            <p:grpSp>
              <p:nvGrpSpPr>
                <p:cNvPr id="905" name="Google Shape;905;p22"/>
                <p:cNvGrpSpPr/>
                <p:nvPr/>
              </p:nvGrpSpPr>
              <p:grpSpPr>
                <a:xfrm>
                  <a:off x="7458517" y="-1167431"/>
                  <a:ext cx="2865902" cy="2666882"/>
                  <a:chOff x="7458517" y="-1167431"/>
                  <a:chExt cx="2865902" cy="2666882"/>
                </a:xfrm>
              </p:grpSpPr>
              <p:sp>
                <p:nvSpPr>
                  <p:cNvPr id="906" name="Google Shape;906;p22"/>
                  <p:cNvSpPr/>
                  <p:nvPr/>
                </p:nvSpPr>
                <p:spPr>
                  <a:xfrm rot="5202986" flipH="1">
                    <a:off x="7634037" y="-11971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7" name="Google Shape;907;p22"/>
                  <p:cNvGrpSpPr/>
                  <p:nvPr/>
                </p:nvGrpSpPr>
                <p:grpSpPr>
                  <a:xfrm rot="8100000">
                    <a:off x="9167714" y="931320"/>
                    <a:ext cx="70212" cy="266577"/>
                    <a:chOff x="5411831" y="3863031"/>
                    <a:chExt cx="70213" cy="266579"/>
                  </a:xfrm>
                </p:grpSpPr>
                <p:sp>
                  <p:nvSpPr>
                    <p:cNvPr id="908" name="Google Shape;908;p22"/>
                    <p:cNvSpPr/>
                    <p:nvPr/>
                  </p:nvSpPr>
                  <p:spPr>
                    <a:xfrm>
                      <a:off x="5421408"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5411831"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0" name="Google Shape;910;p22"/>
                <p:cNvSpPr/>
                <p:nvPr/>
              </p:nvSpPr>
              <p:spPr>
                <a:xfrm rot="4740398" flipH="1">
                  <a:off x="7702222" y="-9128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22"/>
                <p:cNvGrpSpPr/>
                <p:nvPr/>
              </p:nvGrpSpPr>
              <p:grpSpPr>
                <a:xfrm rot="-3298310">
                  <a:off x="8497070" y="-594122"/>
                  <a:ext cx="781177" cy="840852"/>
                  <a:chOff x="8923026" y="-401096"/>
                  <a:chExt cx="781149" cy="840821"/>
                </a:xfrm>
              </p:grpSpPr>
              <p:sp>
                <p:nvSpPr>
                  <p:cNvPr id="912" name="Google Shape;912;p22"/>
                  <p:cNvSpPr/>
                  <p:nvPr/>
                </p:nvSpPr>
                <p:spPr>
                  <a:xfrm>
                    <a:off x="8936039" y="21813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9123702" y="35128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8923026" y="-17689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9109078" y="-40109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9582063" y="17249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9255888" y="-15207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9308868" y="25403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9118022" y="30473"/>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22"/>
              <p:cNvGrpSpPr/>
              <p:nvPr/>
            </p:nvGrpSpPr>
            <p:grpSpPr>
              <a:xfrm rot="2996445">
                <a:off x="5447196" y="4747696"/>
                <a:ext cx="740371" cy="757532"/>
                <a:chOff x="4391775" y="4244400"/>
                <a:chExt cx="715125" cy="731700"/>
              </a:xfrm>
            </p:grpSpPr>
            <p:sp>
              <p:nvSpPr>
                <p:cNvPr id="921" name="Google Shape;921;p22"/>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22"/>
              <p:cNvGrpSpPr/>
              <p:nvPr/>
            </p:nvGrpSpPr>
            <p:grpSpPr>
              <a:xfrm>
                <a:off x="-414053" y="234129"/>
                <a:ext cx="763146" cy="697824"/>
                <a:chOff x="3681125" y="1846650"/>
                <a:chExt cx="515500" cy="471375"/>
              </a:xfrm>
            </p:grpSpPr>
            <p:sp>
              <p:nvSpPr>
                <p:cNvPr id="925" name="Google Shape;925;p22"/>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2"/>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22"/>
              <p:cNvGrpSpPr/>
              <p:nvPr/>
            </p:nvGrpSpPr>
            <p:grpSpPr>
              <a:xfrm>
                <a:off x="-1381887" y="4178327"/>
                <a:ext cx="4341985" cy="2100795"/>
                <a:chOff x="-1166362" y="3826202"/>
                <a:chExt cx="4341985" cy="2100795"/>
              </a:xfrm>
            </p:grpSpPr>
            <p:grpSp>
              <p:nvGrpSpPr>
                <p:cNvPr id="929" name="Google Shape;929;p22"/>
                <p:cNvGrpSpPr/>
                <p:nvPr/>
              </p:nvGrpSpPr>
              <p:grpSpPr>
                <a:xfrm>
                  <a:off x="-1166362" y="3826202"/>
                  <a:ext cx="4341985" cy="2100795"/>
                  <a:chOff x="-982587" y="4176790"/>
                  <a:chExt cx="4341985" cy="2100795"/>
                </a:xfrm>
              </p:grpSpPr>
              <p:sp>
                <p:nvSpPr>
                  <p:cNvPr id="930" name="Google Shape;930;p22"/>
                  <p:cNvSpPr/>
                  <p:nvPr/>
                </p:nvSpPr>
                <p:spPr>
                  <a:xfrm>
                    <a:off x="-982587" y="41767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468790" y="43243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22"/>
                  <p:cNvGrpSpPr/>
                  <p:nvPr/>
                </p:nvGrpSpPr>
                <p:grpSpPr>
                  <a:xfrm>
                    <a:off x="22164" y="4995046"/>
                    <a:ext cx="824338" cy="865398"/>
                    <a:chOff x="-25448" y="4789746"/>
                    <a:chExt cx="824338" cy="865398"/>
                  </a:xfrm>
                </p:grpSpPr>
                <p:sp>
                  <p:nvSpPr>
                    <p:cNvPr id="933" name="Google Shape;933;p22"/>
                    <p:cNvSpPr/>
                    <p:nvPr/>
                  </p:nvSpPr>
                  <p:spPr>
                    <a:xfrm>
                      <a:off x="635080" y="54507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2"/>
                    <p:cNvSpPr/>
                    <p:nvPr/>
                  </p:nvSpPr>
                  <p:spPr>
                    <a:xfrm>
                      <a:off x="705584" y="51946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250688" y="55567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25448" y="54180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377919" y="47897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2"/>
                    <p:cNvSpPr/>
                    <p:nvPr/>
                  </p:nvSpPr>
                  <p:spPr>
                    <a:xfrm>
                      <a:off x="152223" y="51523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2"/>
                    <p:cNvSpPr/>
                    <p:nvPr/>
                  </p:nvSpPr>
                  <p:spPr>
                    <a:xfrm>
                      <a:off x="548742" y="50604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97056" y="53007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1" name="Google Shape;941;p22"/>
                <p:cNvGrpSpPr/>
                <p:nvPr/>
              </p:nvGrpSpPr>
              <p:grpSpPr>
                <a:xfrm rot="-5189473">
                  <a:off x="1931519" y="4564260"/>
                  <a:ext cx="70211" cy="266572"/>
                  <a:chOff x="5573677" y="3720240"/>
                  <a:chExt cx="70213" cy="266579"/>
                </a:xfrm>
              </p:grpSpPr>
              <p:sp>
                <p:nvSpPr>
                  <p:cNvPr id="942" name="Google Shape;942;p22"/>
                  <p:cNvSpPr/>
                  <p:nvPr/>
                </p:nvSpPr>
                <p:spPr>
                  <a:xfrm>
                    <a:off x="5583255" y="3720240"/>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5573677" y="3926931"/>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4" name="Google Shape;944;p22"/>
              <p:cNvSpPr/>
              <p:nvPr/>
            </p:nvSpPr>
            <p:spPr>
              <a:xfrm rot="10800000" flipH="1">
                <a:off x="349105" y="3681291"/>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2"/>
              <p:cNvSpPr/>
              <p:nvPr/>
            </p:nvSpPr>
            <p:spPr>
              <a:xfrm rot="10800000" flipH="1">
                <a:off x="4520398" y="4844644"/>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2"/>
              <p:cNvSpPr/>
              <p:nvPr/>
            </p:nvSpPr>
            <p:spPr>
              <a:xfrm rot="10800000" flipH="1">
                <a:off x="423153" y="142576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2"/>
              <p:cNvSpPr/>
              <p:nvPr/>
            </p:nvSpPr>
            <p:spPr>
              <a:xfrm rot="10800000" flipH="1">
                <a:off x="8522280" y="4558728"/>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8" name="Google Shape;948;p22"/>
          <p:cNvSpPr txBox="1">
            <a:spLocks noGrp="1"/>
          </p:cNvSpPr>
          <p:nvPr>
            <p:ph type="title" idx="2" hasCustomPrompt="1"/>
          </p:nvPr>
        </p:nvSpPr>
        <p:spPr>
          <a:xfrm>
            <a:off x="714600" y="2988586"/>
            <a:ext cx="2514300" cy="81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9" name="Google Shape;949;p22"/>
          <p:cNvSpPr txBox="1">
            <a:spLocks noGrp="1"/>
          </p:cNvSpPr>
          <p:nvPr>
            <p:ph type="subTitle" idx="1"/>
          </p:nvPr>
        </p:nvSpPr>
        <p:spPr>
          <a:xfrm>
            <a:off x="714575" y="2488648"/>
            <a:ext cx="2514300" cy="64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0" name="Google Shape;950;p22"/>
          <p:cNvSpPr txBox="1">
            <a:spLocks noGrp="1"/>
          </p:cNvSpPr>
          <p:nvPr>
            <p:ph type="subTitle" idx="3"/>
          </p:nvPr>
        </p:nvSpPr>
        <p:spPr>
          <a:xfrm>
            <a:off x="714600" y="3755836"/>
            <a:ext cx="2514300" cy="7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1" name="Google Shape;951;p22"/>
          <p:cNvSpPr txBox="1">
            <a:spLocks noGrp="1"/>
          </p:cNvSpPr>
          <p:nvPr>
            <p:ph type="title" idx="4" hasCustomPrompt="1"/>
          </p:nvPr>
        </p:nvSpPr>
        <p:spPr>
          <a:xfrm>
            <a:off x="3314867" y="2988586"/>
            <a:ext cx="2514300" cy="81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2" name="Google Shape;952;p22"/>
          <p:cNvSpPr txBox="1">
            <a:spLocks noGrp="1"/>
          </p:cNvSpPr>
          <p:nvPr>
            <p:ph type="subTitle" idx="5"/>
          </p:nvPr>
        </p:nvSpPr>
        <p:spPr>
          <a:xfrm>
            <a:off x="3314832" y="2488648"/>
            <a:ext cx="2514300" cy="64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3" name="Google Shape;953;p22"/>
          <p:cNvSpPr txBox="1">
            <a:spLocks noGrp="1"/>
          </p:cNvSpPr>
          <p:nvPr>
            <p:ph type="subTitle" idx="6"/>
          </p:nvPr>
        </p:nvSpPr>
        <p:spPr>
          <a:xfrm>
            <a:off x="3314856" y="3755836"/>
            <a:ext cx="2514300" cy="7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4" name="Google Shape;954;p22"/>
          <p:cNvSpPr txBox="1">
            <a:spLocks noGrp="1"/>
          </p:cNvSpPr>
          <p:nvPr>
            <p:ph type="title" idx="7" hasCustomPrompt="1"/>
          </p:nvPr>
        </p:nvSpPr>
        <p:spPr>
          <a:xfrm>
            <a:off x="5915146" y="2988586"/>
            <a:ext cx="2514300" cy="81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5" name="Google Shape;955;p22"/>
          <p:cNvSpPr txBox="1">
            <a:spLocks noGrp="1"/>
          </p:cNvSpPr>
          <p:nvPr>
            <p:ph type="subTitle" idx="8"/>
          </p:nvPr>
        </p:nvSpPr>
        <p:spPr>
          <a:xfrm>
            <a:off x="5915101" y="2488648"/>
            <a:ext cx="2514300" cy="64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6" name="Google Shape;956;p22"/>
          <p:cNvSpPr txBox="1">
            <a:spLocks noGrp="1"/>
          </p:cNvSpPr>
          <p:nvPr>
            <p:ph type="subTitle" idx="9"/>
          </p:nvPr>
        </p:nvSpPr>
        <p:spPr>
          <a:xfrm>
            <a:off x="5915125" y="3755836"/>
            <a:ext cx="2514300" cy="7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1">
  <p:cSld name="CUSTOM_7">
    <p:spTree>
      <p:nvGrpSpPr>
        <p:cNvPr id="1" name="Shape 957"/>
        <p:cNvGrpSpPr/>
        <p:nvPr/>
      </p:nvGrpSpPr>
      <p:grpSpPr>
        <a:xfrm>
          <a:off x="0" y="0"/>
          <a:ext cx="0" cy="0"/>
          <a:chOff x="0" y="0"/>
          <a:chExt cx="0" cy="0"/>
        </a:xfrm>
      </p:grpSpPr>
      <p:grpSp>
        <p:nvGrpSpPr>
          <p:cNvPr id="958" name="Google Shape;958;p23"/>
          <p:cNvGrpSpPr/>
          <p:nvPr/>
        </p:nvGrpSpPr>
        <p:grpSpPr>
          <a:xfrm>
            <a:off x="-1542477" y="-1346249"/>
            <a:ext cx="11707341" cy="7667835"/>
            <a:chOff x="-1542477" y="-1346249"/>
            <a:chExt cx="11707341" cy="7667835"/>
          </a:xfrm>
        </p:grpSpPr>
        <p:sp>
          <p:nvSpPr>
            <p:cNvPr id="959" name="Google Shape;959;p23"/>
            <p:cNvSpPr/>
            <p:nvPr/>
          </p:nvSpPr>
          <p:spPr>
            <a:xfrm flipH="1">
              <a:off x="296019" y="306521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flipH="1">
              <a:off x="5167492" y="309784"/>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flipH="1">
              <a:off x="3457658" y="4674778"/>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 name="Google Shape;962;p23"/>
            <p:cNvGrpSpPr/>
            <p:nvPr/>
          </p:nvGrpSpPr>
          <p:grpSpPr>
            <a:xfrm flipH="1">
              <a:off x="1914285" y="4674766"/>
              <a:ext cx="763146" cy="697824"/>
              <a:chOff x="3681125" y="1846650"/>
              <a:chExt cx="515500" cy="471375"/>
            </a:xfrm>
          </p:grpSpPr>
          <p:sp>
            <p:nvSpPr>
              <p:cNvPr id="963" name="Google Shape;963;p23"/>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3"/>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23"/>
            <p:cNvSpPr/>
            <p:nvPr/>
          </p:nvSpPr>
          <p:spPr>
            <a:xfrm rot="10374580">
              <a:off x="7519794"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rot="-10587449" flipH="1">
              <a:off x="-271733" y="365157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flipH="1">
              <a:off x="6455849"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23"/>
            <p:cNvGrpSpPr/>
            <p:nvPr/>
          </p:nvGrpSpPr>
          <p:grpSpPr>
            <a:xfrm rot="-809490" flipH="1">
              <a:off x="-1210835" y="-1018496"/>
              <a:ext cx="3190613" cy="3220433"/>
              <a:chOff x="7044875" y="-1293869"/>
              <a:chExt cx="3190628" cy="3220448"/>
            </a:xfrm>
          </p:grpSpPr>
          <p:grpSp>
            <p:nvGrpSpPr>
              <p:cNvPr id="970" name="Google Shape;970;p23"/>
              <p:cNvGrpSpPr/>
              <p:nvPr/>
            </p:nvGrpSpPr>
            <p:grpSpPr>
              <a:xfrm>
                <a:off x="7173820" y="-1293869"/>
                <a:ext cx="3061683" cy="3220448"/>
                <a:chOff x="7173820" y="-1293869"/>
                <a:chExt cx="3061683" cy="3220448"/>
              </a:xfrm>
            </p:grpSpPr>
            <p:sp>
              <p:nvSpPr>
                <p:cNvPr id="971" name="Google Shape;971;p2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2" name="Google Shape;972;p23"/>
                <p:cNvGrpSpPr/>
                <p:nvPr/>
              </p:nvGrpSpPr>
              <p:grpSpPr>
                <a:xfrm rot="8100000">
                  <a:off x="8939114" y="1159920"/>
                  <a:ext cx="70212" cy="266577"/>
                  <a:chOff x="5735123" y="3863031"/>
                  <a:chExt cx="70213" cy="266579"/>
                </a:xfrm>
              </p:grpSpPr>
              <p:sp>
                <p:nvSpPr>
                  <p:cNvPr id="973" name="Google Shape;973;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75" name="Google Shape;975;p2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23"/>
              <p:cNvGrpSpPr/>
              <p:nvPr/>
            </p:nvGrpSpPr>
            <p:grpSpPr>
              <a:xfrm rot="-3298310">
                <a:off x="8268470" y="-365522"/>
                <a:ext cx="781177" cy="840852"/>
                <a:chOff x="8604632" y="-457076"/>
                <a:chExt cx="781149" cy="840821"/>
              </a:xfrm>
            </p:grpSpPr>
            <p:sp>
              <p:nvSpPr>
                <p:cNvPr id="977" name="Google Shape;977;p2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5" name="Google Shape;985;p23"/>
            <p:cNvGrpSpPr/>
            <p:nvPr/>
          </p:nvGrpSpPr>
          <p:grpSpPr>
            <a:xfrm rot="-5010705">
              <a:off x="6704863" y="2995390"/>
              <a:ext cx="4342007" cy="2100806"/>
              <a:chOff x="-1013962" y="3673802"/>
              <a:chExt cx="4341985" cy="2100795"/>
            </a:xfrm>
          </p:grpSpPr>
          <p:grpSp>
            <p:nvGrpSpPr>
              <p:cNvPr id="986" name="Google Shape;986;p23"/>
              <p:cNvGrpSpPr/>
              <p:nvPr/>
            </p:nvGrpSpPr>
            <p:grpSpPr>
              <a:xfrm>
                <a:off x="-1013962" y="3673802"/>
                <a:ext cx="4341985" cy="2100795"/>
                <a:chOff x="-830187" y="4024390"/>
                <a:chExt cx="4341985" cy="2100795"/>
              </a:xfrm>
            </p:grpSpPr>
            <p:sp>
              <p:nvSpPr>
                <p:cNvPr id="987" name="Google Shape;987;p2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23"/>
                <p:cNvGrpSpPr/>
                <p:nvPr/>
              </p:nvGrpSpPr>
              <p:grpSpPr>
                <a:xfrm>
                  <a:off x="174564" y="4842646"/>
                  <a:ext cx="824338" cy="865398"/>
                  <a:chOff x="126952" y="4637346"/>
                  <a:chExt cx="824338" cy="865398"/>
                </a:xfrm>
              </p:grpSpPr>
              <p:sp>
                <p:nvSpPr>
                  <p:cNvPr id="990" name="Google Shape;990;p2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8" name="Google Shape;998;p23"/>
              <p:cNvGrpSpPr/>
              <p:nvPr/>
            </p:nvGrpSpPr>
            <p:grpSpPr>
              <a:xfrm rot="-5189473">
                <a:off x="2083919" y="4411860"/>
                <a:ext cx="70211" cy="266572"/>
                <a:chOff x="5735123" y="3863031"/>
                <a:chExt cx="70213" cy="266579"/>
              </a:xfrm>
            </p:grpSpPr>
            <p:sp>
              <p:nvSpPr>
                <p:cNvPr id="999" name="Google Shape;999;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01" name="Google Shape;1001;p23"/>
          <p:cNvSpPr txBox="1">
            <a:spLocks noGrp="1"/>
          </p:cNvSpPr>
          <p:nvPr>
            <p:ph type="title"/>
          </p:nvPr>
        </p:nvSpPr>
        <p:spPr>
          <a:xfrm>
            <a:off x="3722675" y="2690225"/>
            <a:ext cx="4801200" cy="79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2" name="Google Shape;1002;p23"/>
          <p:cNvSpPr txBox="1">
            <a:spLocks noGrp="1"/>
          </p:cNvSpPr>
          <p:nvPr>
            <p:ph type="title" idx="2" hasCustomPrompt="1"/>
          </p:nvPr>
        </p:nvSpPr>
        <p:spPr>
          <a:xfrm>
            <a:off x="3828438" y="1265425"/>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3" name="Google Shape;1003;p23"/>
          <p:cNvSpPr txBox="1">
            <a:spLocks noGrp="1"/>
          </p:cNvSpPr>
          <p:nvPr>
            <p:ph type="subTitle" idx="1"/>
          </p:nvPr>
        </p:nvSpPr>
        <p:spPr>
          <a:xfrm>
            <a:off x="3734104" y="3606175"/>
            <a:ext cx="48012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2">
  <p:cSld name="CUSTOM_7_1">
    <p:spTree>
      <p:nvGrpSpPr>
        <p:cNvPr id="1" name="Shape 1004"/>
        <p:cNvGrpSpPr/>
        <p:nvPr/>
      </p:nvGrpSpPr>
      <p:grpSpPr>
        <a:xfrm>
          <a:off x="0" y="0"/>
          <a:ext cx="0" cy="0"/>
          <a:chOff x="0" y="0"/>
          <a:chExt cx="0" cy="0"/>
        </a:xfrm>
      </p:grpSpPr>
      <p:grpSp>
        <p:nvGrpSpPr>
          <p:cNvPr id="1005" name="Google Shape;1005;p24"/>
          <p:cNvGrpSpPr/>
          <p:nvPr/>
        </p:nvGrpSpPr>
        <p:grpSpPr>
          <a:xfrm>
            <a:off x="-1212377" y="-572849"/>
            <a:ext cx="10934708" cy="6663813"/>
            <a:chOff x="-1212377" y="-572849"/>
            <a:chExt cx="10934708" cy="6663813"/>
          </a:xfrm>
        </p:grpSpPr>
        <p:sp>
          <p:nvSpPr>
            <p:cNvPr id="1006" name="Google Shape;1006;p24"/>
            <p:cNvSpPr/>
            <p:nvPr/>
          </p:nvSpPr>
          <p:spPr>
            <a:xfrm rot="-4969394" flipH="1">
              <a:off x="7821343" y="17009"/>
              <a:ext cx="1508250" cy="126826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4"/>
            <p:cNvSpPr/>
            <p:nvPr/>
          </p:nvSpPr>
          <p:spPr>
            <a:xfrm rot="-10350154" flipH="1">
              <a:off x="-353891" y="1065142"/>
              <a:ext cx="1508309" cy="126831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flipH="1">
              <a:off x="6089878" y="1993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24"/>
            <p:cNvGrpSpPr/>
            <p:nvPr/>
          </p:nvGrpSpPr>
          <p:grpSpPr>
            <a:xfrm rot="-9990510">
              <a:off x="-880735" y="2542779"/>
              <a:ext cx="3190613" cy="3220433"/>
              <a:chOff x="7044875" y="-1293869"/>
              <a:chExt cx="3190628" cy="3220448"/>
            </a:xfrm>
          </p:grpSpPr>
          <p:grpSp>
            <p:nvGrpSpPr>
              <p:cNvPr id="1010" name="Google Shape;1010;p24"/>
              <p:cNvGrpSpPr/>
              <p:nvPr/>
            </p:nvGrpSpPr>
            <p:grpSpPr>
              <a:xfrm>
                <a:off x="7173820" y="-1293869"/>
                <a:ext cx="3061683" cy="3220448"/>
                <a:chOff x="7173820" y="-1293869"/>
                <a:chExt cx="3061683" cy="3220448"/>
              </a:xfrm>
            </p:grpSpPr>
            <p:sp>
              <p:nvSpPr>
                <p:cNvPr id="1011" name="Google Shape;1011;p24"/>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2" name="Google Shape;1012;p24"/>
                <p:cNvGrpSpPr/>
                <p:nvPr/>
              </p:nvGrpSpPr>
              <p:grpSpPr>
                <a:xfrm rot="8100000">
                  <a:off x="8939114" y="1159920"/>
                  <a:ext cx="70212" cy="266577"/>
                  <a:chOff x="5735123" y="3863031"/>
                  <a:chExt cx="70213" cy="266579"/>
                </a:xfrm>
              </p:grpSpPr>
              <p:sp>
                <p:nvSpPr>
                  <p:cNvPr id="1013" name="Google Shape;1013;p24"/>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5" name="Google Shape;1015;p24"/>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6" name="Google Shape;1016;p24"/>
              <p:cNvGrpSpPr/>
              <p:nvPr/>
            </p:nvGrpSpPr>
            <p:grpSpPr>
              <a:xfrm rot="-3298310">
                <a:off x="8268470" y="-365522"/>
                <a:ext cx="781177" cy="840852"/>
                <a:chOff x="8604632" y="-457076"/>
                <a:chExt cx="781149" cy="840821"/>
              </a:xfrm>
            </p:grpSpPr>
            <p:sp>
              <p:nvSpPr>
                <p:cNvPr id="1017" name="Google Shape;1017;p24"/>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5" name="Google Shape;1025;p24"/>
            <p:cNvGrpSpPr/>
            <p:nvPr/>
          </p:nvGrpSpPr>
          <p:grpSpPr>
            <a:xfrm rot="-2996445" flipH="1">
              <a:off x="2805698" y="-424516"/>
              <a:ext cx="740371" cy="757532"/>
              <a:chOff x="4391775" y="4244400"/>
              <a:chExt cx="715125" cy="731700"/>
            </a:xfrm>
          </p:grpSpPr>
          <p:sp>
            <p:nvSpPr>
              <p:cNvPr id="1026" name="Google Shape;1026;p24"/>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24"/>
            <p:cNvGrpSpPr/>
            <p:nvPr/>
          </p:nvGrpSpPr>
          <p:grpSpPr>
            <a:xfrm rot="-5145385">
              <a:off x="6343033" y="2613148"/>
              <a:ext cx="4342166" cy="2100883"/>
              <a:chOff x="-1013962" y="3673802"/>
              <a:chExt cx="4341985" cy="2100795"/>
            </a:xfrm>
          </p:grpSpPr>
          <p:grpSp>
            <p:nvGrpSpPr>
              <p:cNvPr id="1030" name="Google Shape;1030;p24"/>
              <p:cNvGrpSpPr/>
              <p:nvPr/>
            </p:nvGrpSpPr>
            <p:grpSpPr>
              <a:xfrm>
                <a:off x="-1013962" y="3673802"/>
                <a:ext cx="4341985" cy="2100795"/>
                <a:chOff x="-830187" y="4024390"/>
                <a:chExt cx="4341985" cy="2100795"/>
              </a:xfrm>
            </p:grpSpPr>
            <p:sp>
              <p:nvSpPr>
                <p:cNvPr id="1031" name="Google Shape;1031;p24"/>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4"/>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24"/>
                <p:cNvGrpSpPr/>
                <p:nvPr/>
              </p:nvGrpSpPr>
              <p:grpSpPr>
                <a:xfrm>
                  <a:off x="174564" y="4842646"/>
                  <a:ext cx="824338" cy="865398"/>
                  <a:chOff x="126952" y="4637346"/>
                  <a:chExt cx="824338" cy="865398"/>
                </a:xfrm>
              </p:grpSpPr>
              <p:sp>
                <p:nvSpPr>
                  <p:cNvPr id="1034" name="Google Shape;1034;p24"/>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4"/>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2" name="Google Shape;1042;p24"/>
              <p:cNvGrpSpPr/>
              <p:nvPr/>
            </p:nvGrpSpPr>
            <p:grpSpPr>
              <a:xfrm rot="-5189473">
                <a:off x="2083919" y="4411860"/>
                <a:ext cx="70211" cy="266572"/>
                <a:chOff x="5735123" y="3863031"/>
                <a:chExt cx="70213" cy="266579"/>
              </a:xfrm>
            </p:grpSpPr>
            <p:sp>
              <p:nvSpPr>
                <p:cNvPr id="1043" name="Google Shape;1043;p24"/>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5" name="Google Shape;1045;p24"/>
            <p:cNvSpPr/>
            <p:nvPr/>
          </p:nvSpPr>
          <p:spPr>
            <a:xfrm flipH="1">
              <a:off x="622969" y="7127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6" name="Google Shape;1046;p24"/>
          <p:cNvSpPr txBox="1">
            <a:spLocks noGrp="1"/>
          </p:cNvSpPr>
          <p:nvPr>
            <p:ph type="title"/>
          </p:nvPr>
        </p:nvSpPr>
        <p:spPr>
          <a:xfrm>
            <a:off x="3027425" y="523700"/>
            <a:ext cx="5177400" cy="79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7" name="Google Shape;1047;p24"/>
          <p:cNvSpPr txBox="1">
            <a:spLocks noGrp="1"/>
          </p:cNvSpPr>
          <p:nvPr>
            <p:ph type="title" idx="2" hasCustomPrompt="1"/>
          </p:nvPr>
        </p:nvSpPr>
        <p:spPr>
          <a:xfrm>
            <a:off x="1192125" y="636600"/>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8" name="Google Shape;1048;p24"/>
          <p:cNvSpPr txBox="1">
            <a:spLocks noGrp="1"/>
          </p:cNvSpPr>
          <p:nvPr>
            <p:ph type="subTitle" idx="1"/>
          </p:nvPr>
        </p:nvSpPr>
        <p:spPr>
          <a:xfrm>
            <a:off x="3039750" y="1439650"/>
            <a:ext cx="51774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ext 1">
  <p:cSld name="CUSTOM_1_1">
    <p:spTree>
      <p:nvGrpSpPr>
        <p:cNvPr id="1" name="Shape 1097"/>
        <p:cNvGrpSpPr/>
        <p:nvPr/>
      </p:nvGrpSpPr>
      <p:grpSpPr>
        <a:xfrm>
          <a:off x="0" y="0"/>
          <a:ext cx="0" cy="0"/>
          <a:chOff x="0" y="0"/>
          <a:chExt cx="0" cy="0"/>
        </a:xfrm>
      </p:grpSpPr>
      <p:sp>
        <p:nvSpPr>
          <p:cNvPr id="1098" name="Google Shape;1098;p26"/>
          <p:cNvSpPr txBox="1">
            <a:spLocks noGrp="1"/>
          </p:cNvSpPr>
          <p:nvPr>
            <p:ph type="body" idx="1"/>
          </p:nvPr>
        </p:nvSpPr>
        <p:spPr>
          <a:xfrm>
            <a:off x="1192350" y="1956500"/>
            <a:ext cx="3687600" cy="2363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sz="1400"/>
            </a:lvl1pPr>
            <a:lvl2pPr marL="914400" lvl="1" indent="-330200" rtl="0">
              <a:spcBef>
                <a:spcPts val="0"/>
              </a:spcBef>
              <a:spcAft>
                <a:spcPts val="0"/>
              </a:spcAft>
              <a:buSzPts val="1600"/>
              <a:buFont typeface="Nunito Light"/>
              <a:buChar char="○"/>
              <a:defRPr sz="1200"/>
            </a:lvl2pPr>
            <a:lvl3pPr marL="1371600" lvl="2" indent="-323850" rtl="0">
              <a:spcBef>
                <a:spcPts val="0"/>
              </a:spcBef>
              <a:spcAft>
                <a:spcPts val="0"/>
              </a:spcAft>
              <a:buSzPts val="1500"/>
              <a:buFont typeface="Nunito Light"/>
              <a:buChar char="■"/>
              <a:defRPr sz="1200"/>
            </a:lvl3pPr>
            <a:lvl4pPr marL="1828800" lvl="3" indent="-323850" rtl="0">
              <a:spcBef>
                <a:spcPts val="0"/>
              </a:spcBef>
              <a:spcAft>
                <a:spcPts val="0"/>
              </a:spcAft>
              <a:buSzPts val="1500"/>
              <a:buFont typeface="Nunito Light"/>
              <a:buChar char="●"/>
              <a:defRPr sz="1200"/>
            </a:lvl4pPr>
            <a:lvl5pPr marL="2286000" lvl="4" indent="-317500" rtl="0">
              <a:spcBef>
                <a:spcPts val="0"/>
              </a:spcBef>
              <a:spcAft>
                <a:spcPts val="0"/>
              </a:spcAft>
              <a:buSzPts val="1400"/>
              <a:buFont typeface="Nunito Light"/>
              <a:buChar char="○"/>
              <a:defRPr sz="1200"/>
            </a:lvl5pPr>
            <a:lvl6pPr marL="2743200" lvl="5" indent="-317500" rtl="0">
              <a:spcBef>
                <a:spcPts val="0"/>
              </a:spcBef>
              <a:spcAft>
                <a:spcPts val="0"/>
              </a:spcAft>
              <a:buSzPts val="1400"/>
              <a:buFont typeface="Nunito Light"/>
              <a:buChar char="■"/>
              <a:defRPr sz="1200"/>
            </a:lvl6pPr>
            <a:lvl7pPr marL="3200400" lvl="6" indent="-311150" rtl="0">
              <a:spcBef>
                <a:spcPts val="0"/>
              </a:spcBef>
              <a:spcAft>
                <a:spcPts val="0"/>
              </a:spcAft>
              <a:buSzPts val="1300"/>
              <a:buFont typeface="Nunito Light"/>
              <a:buChar char="●"/>
              <a:defRPr sz="1200"/>
            </a:lvl7pPr>
            <a:lvl8pPr marL="3657600" lvl="7" indent="-311150" rtl="0">
              <a:spcBef>
                <a:spcPts val="0"/>
              </a:spcBef>
              <a:spcAft>
                <a:spcPts val="0"/>
              </a:spcAft>
              <a:buSzPts val="1300"/>
              <a:buFont typeface="Nunito Light"/>
              <a:buChar char="○"/>
              <a:defRPr sz="1200"/>
            </a:lvl8pPr>
            <a:lvl9pPr marL="4114800" lvl="8" indent="-317500" rtl="0">
              <a:spcBef>
                <a:spcPts val="0"/>
              </a:spcBef>
              <a:spcAft>
                <a:spcPts val="0"/>
              </a:spcAft>
              <a:buSzPts val="1400"/>
              <a:buFont typeface="Nunito Light"/>
              <a:buChar char="■"/>
              <a:defRPr sz="1200"/>
            </a:lvl9pPr>
          </a:lstStyle>
          <a:p>
            <a:endParaRPr/>
          </a:p>
        </p:txBody>
      </p:sp>
      <p:sp>
        <p:nvSpPr>
          <p:cNvPr id="1099" name="Google Shape;1099;p26"/>
          <p:cNvSpPr txBox="1">
            <a:spLocks noGrp="1"/>
          </p:cNvSpPr>
          <p:nvPr>
            <p:ph type="title"/>
          </p:nvPr>
        </p:nvSpPr>
        <p:spPr>
          <a:xfrm>
            <a:off x="714575" y="461300"/>
            <a:ext cx="5943000" cy="1382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00" name="Google Shape;1100;p26"/>
          <p:cNvGrpSpPr/>
          <p:nvPr/>
        </p:nvGrpSpPr>
        <p:grpSpPr>
          <a:xfrm>
            <a:off x="-1955642" y="267828"/>
            <a:ext cx="12051957" cy="6075192"/>
            <a:chOff x="-1955642" y="267828"/>
            <a:chExt cx="12051957" cy="6075192"/>
          </a:xfrm>
        </p:grpSpPr>
        <p:grpSp>
          <p:nvGrpSpPr>
            <p:cNvPr id="1101" name="Google Shape;1101;p26"/>
            <p:cNvGrpSpPr/>
            <p:nvPr/>
          </p:nvGrpSpPr>
          <p:grpSpPr>
            <a:xfrm flipH="1">
              <a:off x="5652159" y="3937202"/>
              <a:ext cx="4444157" cy="2179248"/>
              <a:chOff x="-1013962" y="3673802"/>
              <a:chExt cx="4444157" cy="2179248"/>
            </a:xfrm>
          </p:grpSpPr>
          <p:grpSp>
            <p:nvGrpSpPr>
              <p:cNvPr id="1102" name="Google Shape;1102;p26"/>
              <p:cNvGrpSpPr/>
              <p:nvPr/>
            </p:nvGrpSpPr>
            <p:grpSpPr>
              <a:xfrm>
                <a:off x="-1013962" y="3673802"/>
                <a:ext cx="4444157" cy="2179248"/>
                <a:chOff x="-830187" y="4024390"/>
                <a:chExt cx="4444157" cy="2179248"/>
              </a:xfrm>
            </p:grpSpPr>
            <p:sp>
              <p:nvSpPr>
                <p:cNvPr id="1103" name="Google Shape;1103;p26"/>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26"/>
                <p:cNvGrpSpPr/>
                <p:nvPr/>
              </p:nvGrpSpPr>
              <p:grpSpPr>
                <a:xfrm>
                  <a:off x="174564" y="4842646"/>
                  <a:ext cx="824338" cy="865398"/>
                  <a:chOff x="126952" y="4637346"/>
                  <a:chExt cx="824338" cy="865398"/>
                </a:xfrm>
              </p:grpSpPr>
              <p:sp>
                <p:nvSpPr>
                  <p:cNvPr id="1106" name="Google Shape;1106;p26"/>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4" name="Google Shape;1114;p26"/>
              <p:cNvGrpSpPr/>
              <p:nvPr/>
            </p:nvGrpSpPr>
            <p:grpSpPr>
              <a:xfrm rot="-5189473">
                <a:off x="2083919" y="4411860"/>
                <a:ext cx="70211" cy="266572"/>
                <a:chOff x="5735123" y="3863031"/>
                <a:chExt cx="70213" cy="266579"/>
              </a:xfrm>
            </p:grpSpPr>
            <p:sp>
              <p:nvSpPr>
                <p:cNvPr id="1115" name="Google Shape;1115;p26"/>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6"/>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7" name="Google Shape;1117;p26"/>
            <p:cNvGrpSpPr/>
            <p:nvPr/>
          </p:nvGrpSpPr>
          <p:grpSpPr>
            <a:xfrm>
              <a:off x="2385172" y="4808004"/>
              <a:ext cx="763146" cy="697824"/>
              <a:chOff x="3681125" y="1846650"/>
              <a:chExt cx="515500" cy="471375"/>
            </a:xfrm>
          </p:grpSpPr>
          <p:sp>
            <p:nvSpPr>
              <p:cNvPr id="1118" name="Google Shape;1118;p26"/>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6"/>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1" name="Google Shape;1121;p26"/>
            <p:cNvSpPr/>
            <p:nvPr/>
          </p:nvSpPr>
          <p:spPr>
            <a:xfrm>
              <a:off x="8533742" y="364970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2621355" y="267828"/>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370778" y="318742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4845892" y="473853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flipH="1">
              <a:off x="7940600" y="1153340"/>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rot="-4702121" flipH="1">
              <a:off x="-1621402" y="2596784"/>
              <a:ext cx="3406135" cy="3458919"/>
              <a:chOff x="6888464" y="-1443149"/>
              <a:chExt cx="3406361" cy="3459149"/>
            </a:xfrm>
          </p:grpSpPr>
          <p:grpSp>
            <p:nvGrpSpPr>
              <p:cNvPr id="1127" name="Google Shape;1127;p26"/>
              <p:cNvGrpSpPr/>
              <p:nvPr/>
            </p:nvGrpSpPr>
            <p:grpSpPr>
              <a:xfrm>
                <a:off x="7204548" y="-1443149"/>
                <a:ext cx="3061683" cy="3220448"/>
                <a:chOff x="7204548" y="-1443149"/>
                <a:chExt cx="3061683" cy="3220448"/>
              </a:xfrm>
            </p:grpSpPr>
            <p:sp>
              <p:nvSpPr>
                <p:cNvPr id="1128" name="Google Shape;1128;p26"/>
                <p:cNvSpPr/>
                <p:nvPr/>
              </p:nvSpPr>
              <p:spPr>
                <a:xfrm rot="-776719">
                  <a:off x="7477950" y="-1196098"/>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26"/>
                <p:cNvGrpSpPr/>
                <p:nvPr/>
              </p:nvGrpSpPr>
              <p:grpSpPr>
                <a:xfrm rot="8100000">
                  <a:off x="8969842" y="1010640"/>
                  <a:ext cx="70212" cy="266577"/>
                  <a:chOff x="5607837" y="3946861"/>
                  <a:chExt cx="70213" cy="266579"/>
                </a:xfrm>
              </p:grpSpPr>
              <p:sp>
                <p:nvSpPr>
                  <p:cNvPr id="1130" name="Google Shape;1130;p26"/>
                  <p:cNvSpPr/>
                  <p:nvPr/>
                </p:nvSpPr>
                <p:spPr>
                  <a:xfrm>
                    <a:off x="5617414" y="394686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6"/>
                  <p:cNvSpPr/>
                  <p:nvPr/>
                </p:nvSpPr>
                <p:spPr>
                  <a:xfrm>
                    <a:off x="5607837" y="415355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2" name="Google Shape;1132;p26"/>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3" name="Google Shape;1133;p26"/>
              <p:cNvGrpSpPr/>
              <p:nvPr/>
            </p:nvGrpSpPr>
            <p:grpSpPr>
              <a:xfrm rot="-3298310">
                <a:off x="8268470" y="-365522"/>
                <a:ext cx="781177" cy="840852"/>
                <a:chOff x="8604632" y="-457076"/>
                <a:chExt cx="781149" cy="840821"/>
              </a:xfrm>
            </p:grpSpPr>
            <p:sp>
              <p:nvSpPr>
                <p:cNvPr id="1134" name="Google Shape;1134;p26"/>
                <p:cNvSpPr/>
                <p:nvPr/>
              </p:nvSpPr>
              <p:spPr>
                <a:xfrm>
                  <a:off x="8656271" y="11949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6"/>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6"/>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6"/>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6"/>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6"/>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6"/>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2" name="Google Shape;1142;p26"/>
            <p:cNvSpPr/>
            <p:nvPr/>
          </p:nvSpPr>
          <p:spPr>
            <a:xfrm rot="-10530021" flipH="1">
              <a:off x="-633659" y="1219529"/>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6"/>
            <p:cNvSpPr/>
            <p:nvPr/>
          </p:nvSpPr>
          <p:spPr>
            <a:xfrm>
              <a:off x="359320" y="644106"/>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2">
  <p:cSld name="CUSTOM_1_1_2">
    <p:spTree>
      <p:nvGrpSpPr>
        <p:cNvPr id="1" name="Shape 1144"/>
        <p:cNvGrpSpPr/>
        <p:nvPr/>
      </p:nvGrpSpPr>
      <p:grpSpPr>
        <a:xfrm>
          <a:off x="0" y="0"/>
          <a:ext cx="0" cy="0"/>
          <a:chOff x="0" y="0"/>
          <a:chExt cx="0" cy="0"/>
        </a:xfrm>
      </p:grpSpPr>
      <p:grpSp>
        <p:nvGrpSpPr>
          <p:cNvPr id="1145" name="Google Shape;1145;p27"/>
          <p:cNvGrpSpPr/>
          <p:nvPr/>
        </p:nvGrpSpPr>
        <p:grpSpPr>
          <a:xfrm>
            <a:off x="-1523427" y="-1066074"/>
            <a:ext cx="11738731" cy="6984042"/>
            <a:chOff x="-1523427" y="-1066074"/>
            <a:chExt cx="11738731" cy="6984042"/>
          </a:xfrm>
        </p:grpSpPr>
        <p:grpSp>
          <p:nvGrpSpPr>
            <p:cNvPr id="1146" name="Google Shape;1146;p27"/>
            <p:cNvGrpSpPr/>
            <p:nvPr/>
          </p:nvGrpSpPr>
          <p:grpSpPr>
            <a:xfrm>
              <a:off x="-1523427" y="-1066074"/>
              <a:ext cx="11738731" cy="6984042"/>
              <a:chOff x="-1523427" y="-1066074"/>
              <a:chExt cx="11738731" cy="6984042"/>
            </a:xfrm>
          </p:grpSpPr>
          <p:sp>
            <p:nvSpPr>
              <p:cNvPr id="1147" name="Google Shape;1147;p27"/>
              <p:cNvSpPr/>
              <p:nvPr/>
            </p:nvSpPr>
            <p:spPr>
              <a:xfrm rot="10374580">
                <a:off x="7040319"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7"/>
              <p:cNvSpPr/>
              <p:nvPr/>
            </p:nvSpPr>
            <p:spPr>
              <a:xfrm rot="-10587449" flipH="1">
                <a:off x="-300308" y="363807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9" name="Google Shape;1149;p27"/>
              <p:cNvGrpSpPr/>
              <p:nvPr/>
            </p:nvGrpSpPr>
            <p:grpSpPr>
              <a:xfrm rot="-809490" flipH="1">
                <a:off x="-1191785" y="-738321"/>
                <a:ext cx="3190613" cy="3220433"/>
                <a:chOff x="7044875" y="-1293869"/>
                <a:chExt cx="3190628" cy="3220448"/>
              </a:xfrm>
            </p:grpSpPr>
            <p:grpSp>
              <p:nvGrpSpPr>
                <p:cNvPr id="1150" name="Google Shape;1150;p27"/>
                <p:cNvGrpSpPr/>
                <p:nvPr/>
              </p:nvGrpSpPr>
              <p:grpSpPr>
                <a:xfrm>
                  <a:off x="7173820" y="-1293869"/>
                  <a:ext cx="3061683" cy="3220448"/>
                  <a:chOff x="7173820" y="-1293869"/>
                  <a:chExt cx="3061683" cy="3220448"/>
                </a:xfrm>
              </p:grpSpPr>
              <p:sp>
                <p:nvSpPr>
                  <p:cNvPr id="1151" name="Google Shape;1151;p2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2" name="Google Shape;1152;p27"/>
                  <p:cNvGrpSpPr/>
                  <p:nvPr/>
                </p:nvGrpSpPr>
                <p:grpSpPr>
                  <a:xfrm rot="8100000">
                    <a:off x="8939114" y="1159920"/>
                    <a:ext cx="70212" cy="266577"/>
                    <a:chOff x="5735123" y="3863031"/>
                    <a:chExt cx="70213" cy="266579"/>
                  </a:xfrm>
                </p:grpSpPr>
                <p:sp>
                  <p:nvSpPr>
                    <p:cNvPr id="1153" name="Google Shape;1153;p2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5" name="Google Shape;1155;p27"/>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6" name="Google Shape;1156;p27"/>
                <p:cNvGrpSpPr/>
                <p:nvPr/>
              </p:nvGrpSpPr>
              <p:grpSpPr>
                <a:xfrm rot="-3298310">
                  <a:off x="8268470" y="-365522"/>
                  <a:ext cx="781177" cy="840852"/>
                  <a:chOff x="8604632" y="-457076"/>
                  <a:chExt cx="781149" cy="840821"/>
                </a:xfrm>
              </p:grpSpPr>
              <p:sp>
                <p:nvSpPr>
                  <p:cNvPr id="1157" name="Google Shape;1157;p2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27"/>
              <p:cNvGrpSpPr/>
              <p:nvPr/>
            </p:nvGrpSpPr>
            <p:grpSpPr>
              <a:xfrm rot="-2996445" flipH="1">
                <a:off x="2987923" y="4112534"/>
                <a:ext cx="740371" cy="757532"/>
                <a:chOff x="4391775" y="4244400"/>
                <a:chExt cx="715125" cy="731700"/>
              </a:xfrm>
            </p:grpSpPr>
            <p:sp>
              <p:nvSpPr>
                <p:cNvPr id="1166" name="Google Shape;1166;p2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 name="Google Shape;1169;p27"/>
              <p:cNvGrpSpPr/>
              <p:nvPr/>
            </p:nvGrpSpPr>
            <p:grpSpPr>
              <a:xfrm rot="-5907885">
                <a:off x="6685807" y="2565631"/>
                <a:ext cx="4341956" cy="2100781"/>
                <a:chOff x="-1013962" y="3673802"/>
                <a:chExt cx="4341985" cy="2100795"/>
              </a:xfrm>
            </p:grpSpPr>
            <p:grpSp>
              <p:nvGrpSpPr>
                <p:cNvPr id="1170" name="Google Shape;1170;p27"/>
                <p:cNvGrpSpPr/>
                <p:nvPr/>
              </p:nvGrpSpPr>
              <p:grpSpPr>
                <a:xfrm>
                  <a:off x="-1013962" y="3673802"/>
                  <a:ext cx="4341985" cy="2100795"/>
                  <a:chOff x="-830187" y="4024390"/>
                  <a:chExt cx="4341985" cy="2100795"/>
                </a:xfrm>
              </p:grpSpPr>
              <p:sp>
                <p:nvSpPr>
                  <p:cNvPr id="1171" name="Google Shape;1171;p2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27"/>
                  <p:cNvGrpSpPr/>
                  <p:nvPr/>
                </p:nvGrpSpPr>
                <p:grpSpPr>
                  <a:xfrm>
                    <a:off x="174564" y="4842646"/>
                    <a:ext cx="824338" cy="865398"/>
                    <a:chOff x="126952" y="4637346"/>
                    <a:chExt cx="824338" cy="865398"/>
                  </a:xfrm>
                </p:grpSpPr>
                <p:sp>
                  <p:nvSpPr>
                    <p:cNvPr id="1174" name="Google Shape;1174;p2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2" name="Google Shape;1182;p27"/>
                <p:cNvGrpSpPr/>
                <p:nvPr/>
              </p:nvGrpSpPr>
              <p:grpSpPr>
                <a:xfrm rot="-5189473">
                  <a:off x="2083919" y="4411860"/>
                  <a:ext cx="70211" cy="266572"/>
                  <a:chOff x="5735123" y="3863031"/>
                  <a:chExt cx="70213" cy="266579"/>
                </a:xfrm>
              </p:grpSpPr>
              <p:sp>
                <p:nvSpPr>
                  <p:cNvPr id="1183" name="Google Shape;1183;p2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85" name="Google Shape;1185;p27"/>
            <p:cNvSpPr/>
            <p:nvPr/>
          </p:nvSpPr>
          <p:spPr>
            <a:xfrm flipH="1">
              <a:off x="5493824" y="48081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27"/>
          <p:cNvSpPr txBox="1">
            <a:spLocks noGrp="1"/>
          </p:cNvSpPr>
          <p:nvPr>
            <p:ph type="title"/>
          </p:nvPr>
        </p:nvSpPr>
        <p:spPr>
          <a:xfrm>
            <a:off x="1095575" y="1427650"/>
            <a:ext cx="30288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7" name="Google Shape;1187;p27"/>
          <p:cNvSpPr txBox="1">
            <a:spLocks noGrp="1"/>
          </p:cNvSpPr>
          <p:nvPr>
            <p:ph type="subTitle" idx="1"/>
          </p:nvPr>
        </p:nvSpPr>
        <p:spPr>
          <a:xfrm>
            <a:off x="1095575" y="2809875"/>
            <a:ext cx="3028800" cy="10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4"/>
        <p:cNvGrpSpPr/>
        <p:nvPr/>
      </p:nvGrpSpPr>
      <p:grpSpPr>
        <a:xfrm>
          <a:off x="0" y="0"/>
          <a:ext cx="0" cy="0"/>
          <a:chOff x="0" y="0"/>
          <a:chExt cx="0" cy="0"/>
        </a:xfrm>
      </p:grpSpPr>
      <p:grpSp>
        <p:nvGrpSpPr>
          <p:cNvPr id="65" name="Google Shape;65;p3"/>
          <p:cNvGrpSpPr/>
          <p:nvPr/>
        </p:nvGrpSpPr>
        <p:grpSpPr>
          <a:xfrm>
            <a:off x="-1378481" y="-1318378"/>
            <a:ext cx="11593785" cy="7236347"/>
            <a:chOff x="-1378481" y="-1318378"/>
            <a:chExt cx="11593785" cy="7236347"/>
          </a:xfrm>
        </p:grpSpPr>
        <p:sp>
          <p:nvSpPr>
            <p:cNvPr id="66" name="Google Shape;66;p3"/>
            <p:cNvSpPr/>
            <p:nvPr/>
          </p:nvSpPr>
          <p:spPr>
            <a:xfrm rot="10374580">
              <a:off x="7040319"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212551">
              <a:off x="-224108" y="2806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896094" y="2177774"/>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flipH="1">
              <a:off x="5493824" y="48081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rot="-4234323">
              <a:off x="-924651" y="-888557"/>
              <a:ext cx="3190424" cy="3220242"/>
              <a:chOff x="7044875" y="-1293869"/>
              <a:chExt cx="3190628" cy="3220448"/>
            </a:xfrm>
          </p:grpSpPr>
          <p:grpSp>
            <p:nvGrpSpPr>
              <p:cNvPr id="71" name="Google Shape;71;p3"/>
              <p:cNvGrpSpPr/>
              <p:nvPr/>
            </p:nvGrpSpPr>
            <p:grpSpPr>
              <a:xfrm>
                <a:off x="7173820" y="-1293869"/>
                <a:ext cx="3061683" cy="3220448"/>
                <a:chOff x="7173820" y="-1293869"/>
                <a:chExt cx="3061683" cy="3220448"/>
              </a:xfrm>
            </p:grpSpPr>
            <p:sp>
              <p:nvSpPr>
                <p:cNvPr id="72" name="Google Shape;72;p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rot="8100000">
                  <a:off x="8939114" y="1159920"/>
                  <a:ext cx="70212" cy="266577"/>
                  <a:chOff x="5735123" y="3863031"/>
                  <a:chExt cx="70213" cy="266579"/>
                </a:xfrm>
              </p:grpSpPr>
              <p:sp>
                <p:nvSpPr>
                  <p:cNvPr id="74" name="Google Shape;74;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76;p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rot="-3298310">
                <a:off x="8475995" y="-238714"/>
                <a:ext cx="793766" cy="839827"/>
                <a:chOff x="8617645" y="-208991"/>
                <a:chExt cx="793737" cy="839797"/>
              </a:xfrm>
            </p:grpSpPr>
            <p:sp>
              <p:nvSpPr>
                <p:cNvPr id="78" name="Google Shape;78;p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003175" y="520129"/>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269006" y="-208991"/>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Google Shape;86;p3"/>
            <p:cNvGrpSpPr/>
            <p:nvPr/>
          </p:nvGrpSpPr>
          <p:grpSpPr>
            <a:xfrm rot="-5907885">
              <a:off x="6685807" y="2565631"/>
              <a:ext cx="4341956" cy="2100781"/>
              <a:chOff x="-1013962" y="3673802"/>
              <a:chExt cx="4341985" cy="2100795"/>
            </a:xfrm>
          </p:grpSpPr>
          <p:grpSp>
            <p:nvGrpSpPr>
              <p:cNvPr id="87" name="Google Shape;87;p3"/>
              <p:cNvGrpSpPr/>
              <p:nvPr/>
            </p:nvGrpSpPr>
            <p:grpSpPr>
              <a:xfrm>
                <a:off x="-1013962" y="3673802"/>
                <a:ext cx="4341985" cy="2100795"/>
                <a:chOff x="-830187" y="4024390"/>
                <a:chExt cx="4341985" cy="2100795"/>
              </a:xfrm>
            </p:grpSpPr>
            <p:sp>
              <p:nvSpPr>
                <p:cNvPr id="88" name="Google Shape;88;p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3"/>
                <p:cNvGrpSpPr/>
                <p:nvPr/>
              </p:nvGrpSpPr>
              <p:grpSpPr>
                <a:xfrm>
                  <a:off x="174564" y="4842646"/>
                  <a:ext cx="824338" cy="865398"/>
                  <a:chOff x="126952" y="4637346"/>
                  <a:chExt cx="824338" cy="865398"/>
                </a:xfrm>
              </p:grpSpPr>
              <p:sp>
                <p:nvSpPr>
                  <p:cNvPr id="91" name="Google Shape;91;p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 name="Google Shape;99;p3"/>
              <p:cNvGrpSpPr/>
              <p:nvPr/>
            </p:nvGrpSpPr>
            <p:grpSpPr>
              <a:xfrm rot="-5189473">
                <a:off x="2083919" y="4411860"/>
                <a:ext cx="70211" cy="266572"/>
                <a:chOff x="5735123" y="3863031"/>
                <a:chExt cx="70213" cy="266579"/>
              </a:xfrm>
            </p:grpSpPr>
            <p:sp>
              <p:nvSpPr>
                <p:cNvPr id="100" name="Google Shape;100;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2" name="Google Shape;102;p3"/>
          <p:cNvSpPr txBox="1">
            <a:spLocks noGrp="1"/>
          </p:cNvSpPr>
          <p:nvPr>
            <p:ph type="title"/>
          </p:nvPr>
        </p:nvSpPr>
        <p:spPr>
          <a:xfrm>
            <a:off x="2978850" y="3323150"/>
            <a:ext cx="5177400" cy="79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3" name="Google Shape;103;p3"/>
          <p:cNvSpPr txBox="1">
            <a:spLocks noGrp="1"/>
          </p:cNvSpPr>
          <p:nvPr>
            <p:ph type="title" idx="2" hasCustomPrompt="1"/>
          </p:nvPr>
        </p:nvSpPr>
        <p:spPr>
          <a:xfrm>
            <a:off x="1143550" y="3436050"/>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3"/>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ext 3">
  <p:cSld name="CUSTOM_1_1_2_1">
    <p:spTree>
      <p:nvGrpSpPr>
        <p:cNvPr id="1" name="Shape 1188"/>
        <p:cNvGrpSpPr/>
        <p:nvPr/>
      </p:nvGrpSpPr>
      <p:grpSpPr>
        <a:xfrm>
          <a:off x="0" y="0"/>
          <a:ext cx="0" cy="0"/>
          <a:chOff x="0" y="0"/>
          <a:chExt cx="0" cy="0"/>
        </a:xfrm>
      </p:grpSpPr>
      <p:grpSp>
        <p:nvGrpSpPr>
          <p:cNvPr id="1189" name="Google Shape;1189;p28"/>
          <p:cNvGrpSpPr/>
          <p:nvPr/>
        </p:nvGrpSpPr>
        <p:grpSpPr>
          <a:xfrm>
            <a:off x="-1564452" y="-512905"/>
            <a:ext cx="11609788" cy="6915974"/>
            <a:chOff x="-1564452" y="-512905"/>
            <a:chExt cx="11609788" cy="6915974"/>
          </a:xfrm>
        </p:grpSpPr>
        <p:sp>
          <p:nvSpPr>
            <p:cNvPr id="1190" name="Google Shape;1190;p28"/>
            <p:cNvSpPr/>
            <p:nvPr/>
          </p:nvSpPr>
          <p:spPr>
            <a:xfrm rot="-818950" flipH="1">
              <a:off x="7120229" y="4231901"/>
              <a:ext cx="1508227" cy="126824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rot="-10587449" flipH="1">
              <a:off x="-391633" y="100392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rot="10800000">
              <a:off x="6406217" y="48775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rot="10800000">
              <a:off x="673870" y="5897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4" name="Google Shape;1194;p28"/>
            <p:cNvGrpSpPr/>
            <p:nvPr/>
          </p:nvGrpSpPr>
          <p:grpSpPr>
            <a:xfrm rot="-9990510">
              <a:off x="-1232810" y="2854884"/>
              <a:ext cx="3190613" cy="3220433"/>
              <a:chOff x="7044875" y="-1293869"/>
              <a:chExt cx="3190628" cy="3220448"/>
            </a:xfrm>
          </p:grpSpPr>
          <p:grpSp>
            <p:nvGrpSpPr>
              <p:cNvPr id="1195" name="Google Shape;1195;p28"/>
              <p:cNvGrpSpPr/>
              <p:nvPr/>
            </p:nvGrpSpPr>
            <p:grpSpPr>
              <a:xfrm>
                <a:off x="7173820" y="-1293869"/>
                <a:ext cx="3061683" cy="3220448"/>
                <a:chOff x="7173820" y="-1293869"/>
                <a:chExt cx="3061683" cy="3220448"/>
              </a:xfrm>
            </p:grpSpPr>
            <p:sp>
              <p:nvSpPr>
                <p:cNvPr id="1196" name="Google Shape;1196;p2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8"/>
                <p:cNvGrpSpPr/>
                <p:nvPr/>
              </p:nvGrpSpPr>
              <p:grpSpPr>
                <a:xfrm rot="8100000">
                  <a:off x="8939114" y="1159920"/>
                  <a:ext cx="70212" cy="266577"/>
                  <a:chOff x="5735123" y="3863031"/>
                  <a:chExt cx="70213" cy="266579"/>
                </a:xfrm>
              </p:grpSpPr>
              <p:sp>
                <p:nvSpPr>
                  <p:cNvPr id="1198" name="Google Shape;1198;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0" name="Google Shape;1200;p2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28"/>
              <p:cNvGrpSpPr/>
              <p:nvPr/>
            </p:nvGrpSpPr>
            <p:grpSpPr>
              <a:xfrm rot="-3298310">
                <a:off x="8268470" y="-365522"/>
                <a:ext cx="781177" cy="840852"/>
                <a:chOff x="8604632" y="-457076"/>
                <a:chExt cx="781149" cy="840821"/>
              </a:xfrm>
            </p:grpSpPr>
            <p:sp>
              <p:nvSpPr>
                <p:cNvPr id="1202" name="Google Shape;1202;p2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0" name="Google Shape;1210;p28"/>
            <p:cNvGrpSpPr/>
            <p:nvPr/>
          </p:nvGrpSpPr>
          <p:grpSpPr>
            <a:xfrm rot="10800000">
              <a:off x="5703351" y="-512905"/>
              <a:ext cx="4341985" cy="2100795"/>
              <a:chOff x="-1013962" y="3673802"/>
              <a:chExt cx="4341985" cy="2100795"/>
            </a:xfrm>
          </p:grpSpPr>
          <p:grpSp>
            <p:nvGrpSpPr>
              <p:cNvPr id="1211" name="Google Shape;1211;p28"/>
              <p:cNvGrpSpPr/>
              <p:nvPr/>
            </p:nvGrpSpPr>
            <p:grpSpPr>
              <a:xfrm>
                <a:off x="-1013962" y="3673802"/>
                <a:ext cx="4341985" cy="2100795"/>
                <a:chOff x="-830187" y="4024390"/>
                <a:chExt cx="4341985" cy="2100795"/>
              </a:xfrm>
            </p:grpSpPr>
            <p:sp>
              <p:nvSpPr>
                <p:cNvPr id="1212" name="Google Shape;1212;p2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28"/>
                <p:cNvGrpSpPr/>
                <p:nvPr/>
              </p:nvGrpSpPr>
              <p:grpSpPr>
                <a:xfrm>
                  <a:off x="174564" y="4842646"/>
                  <a:ext cx="824338" cy="865398"/>
                  <a:chOff x="126952" y="4637346"/>
                  <a:chExt cx="824338" cy="865398"/>
                </a:xfrm>
              </p:grpSpPr>
              <p:sp>
                <p:nvSpPr>
                  <p:cNvPr id="1215" name="Google Shape;1215;p2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3" name="Google Shape;1223;p28"/>
              <p:cNvGrpSpPr/>
              <p:nvPr/>
            </p:nvGrpSpPr>
            <p:grpSpPr>
              <a:xfrm rot="-5189473">
                <a:off x="2083919" y="4411860"/>
                <a:ext cx="70211" cy="266572"/>
                <a:chOff x="5735123" y="3863031"/>
                <a:chExt cx="70213" cy="266579"/>
              </a:xfrm>
            </p:grpSpPr>
            <p:sp>
              <p:nvSpPr>
                <p:cNvPr id="1224" name="Google Shape;1224;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6" name="Google Shape;1226;p28"/>
            <p:cNvSpPr/>
            <p:nvPr/>
          </p:nvSpPr>
          <p:spPr>
            <a:xfrm rot="10800000">
              <a:off x="8682519" y="32013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7" name="Google Shape;1227;p28"/>
          <p:cNvSpPr txBox="1">
            <a:spLocks noGrp="1"/>
          </p:cNvSpPr>
          <p:nvPr>
            <p:ph type="title"/>
          </p:nvPr>
        </p:nvSpPr>
        <p:spPr>
          <a:xfrm>
            <a:off x="4943675" y="1427650"/>
            <a:ext cx="30288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228" name="Google Shape;1228;p28"/>
          <p:cNvSpPr txBox="1">
            <a:spLocks noGrp="1"/>
          </p:cNvSpPr>
          <p:nvPr>
            <p:ph type="subTitle" idx="1"/>
          </p:nvPr>
        </p:nvSpPr>
        <p:spPr>
          <a:xfrm>
            <a:off x="4943675" y="2809875"/>
            <a:ext cx="3028800" cy="10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4">
  <p:cSld name="CUSTOM_1_1_2_2">
    <p:spTree>
      <p:nvGrpSpPr>
        <p:cNvPr id="1" name="Shape 1229"/>
        <p:cNvGrpSpPr/>
        <p:nvPr/>
      </p:nvGrpSpPr>
      <p:grpSpPr>
        <a:xfrm>
          <a:off x="0" y="0"/>
          <a:ext cx="0" cy="0"/>
          <a:chOff x="0" y="0"/>
          <a:chExt cx="0" cy="0"/>
        </a:xfrm>
      </p:grpSpPr>
      <p:grpSp>
        <p:nvGrpSpPr>
          <p:cNvPr id="1230" name="Google Shape;1230;p29"/>
          <p:cNvGrpSpPr/>
          <p:nvPr/>
        </p:nvGrpSpPr>
        <p:grpSpPr>
          <a:xfrm>
            <a:off x="-850176" y="-725259"/>
            <a:ext cx="10835007" cy="6939591"/>
            <a:chOff x="-850176" y="-725259"/>
            <a:chExt cx="10835007" cy="6939591"/>
          </a:xfrm>
        </p:grpSpPr>
        <p:sp>
          <p:nvSpPr>
            <p:cNvPr id="1231" name="Google Shape;1231;p29"/>
            <p:cNvSpPr/>
            <p:nvPr/>
          </p:nvSpPr>
          <p:spPr>
            <a:xfrm rot="10530021">
              <a:off x="1284316" y="-96664"/>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9"/>
            <p:cNvSpPr/>
            <p:nvPr/>
          </p:nvSpPr>
          <p:spPr>
            <a:xfrm flipH="1">
              <a:off x="7797775" y="3658552"/>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29"/>
            <p:cNvGrpSpPr/>
            <p:nvPr/>
          </p:nvGrpSpPr>
          <p:grpSpPr>
            <a:xfrm>
              <a:off x="7118929" y="-725259"/>
              <a:ext cx="2865902" cy="2866186"/>
              <a:chOff x="7229917" y="-939609"/>
              <a:chExt cx="2865902" cy="2866186"/>
            </a:xfrm>
          </p:grpSpPr>
          <p:grpSp>
            <p:nvGrpSpPr>
              <p:cNvPr id="1234" name="Google Shape;1234;p29"/>
              <p:cNvGrpSpPr/>
              <p:nvPr/>
            </p:nvGrpSpPr>
            <p:grpSpPr>
              <a:xfrm>
                <a:off x="7229917" y="-938831"/>
                <a:ext cx="2865902" cy="2666882"/>
                <a:chOff x="7229917" y="-938831"/>
                <a:chExt cx="2865902" cy="2666882"/>
              </a:xfrm>
            </p:grpSpPr>
            <p:sp>
              <p:nvSpPr>
                <p:cNvPr id="1235" name="Google Shape;1235;p29"/>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29"/>
                <p:cNvGrpSpPr/>
                <p:nvPr/>
              </p:nvGrpSpPr>
              <p:grpSpPr>
                <a:xfrm rot="8100000">
                  <a:off x="8939114" y="1159920"/>
                  <a:ext cx="70212" cy="266577"/>
                  <a:chOff x="5735123" y="3863031"/>
                  <a:chExt cx="70213" cy="266579"/>
                </a:xfrm>
              </p:grpSpPr>
              <p:sp>
                <p:nvSpPr>
                  <p:cNvPr id="1237" name="Google Shape;1237;p2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9" name="Google Shape;1239;p29"/>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29"/>
              <p:cNvGrpSpPr/>
              <p:nvPr/>
            </p:nvGrpSpPr>
            <p:grpSpPr>
              <a:xfrm rot="-3298310">
                <a:off x="8268470" y="-365522"/>
                <a:ext cx="781177" cy="840852"/>
                <a:chOff x="8604632" y="-457076"/>
                <a:chExt cx="781149" cy="840821"/>
              </a:xfrm>
            </p:grpSpPr>
            <p:sp>
              <p:nvSpPr>
                <p:cNvPr id="1241" name="Google Shape;1241;p2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29"/>
            <p:cNvGrpSpPr/>
            <p:nvPr/>
          </p:nvGrpSpPr>
          <p:grpSpPr>
            <a:xfrm rot="2996445">
              <a:off x="7854946" y="2258046"/>
              <a:ext cx="740371" cy="757532"/>
              <a:chOff x="4391775" y="4244400"/>
              <a:chExt cx="715125" cy="731700"/>
            </a:xfrm>
          </p:grpSpPr>
          <p:sp>
            <p:nvSpPr>
              <p:cNvPr id="1250" name="Google Shape;1250;p29"/>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29"/>
            <p:cNvGrpSpPr/>
            <p:nvPr/>
          </p:nvGrpSpPr>
          <p:grpSpPr>
            <a:xfrm>
              <a:off x="4148422" y="-153871"/>
              <a:ext cx="763146" cy="697824"/>
              <a:chOff x="3681125" y="1846650"/>
              <a:chExt cx="515500" cy="471375"/>
            </a:xfrm>
          </p:grpSpPr>
          <p:sp>
            <p:nvSpPr>
              <p:cNvPr id="1254" name="Google Shape;1254;p29"/>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29"/>
            <p:cNvGrpSpPr/>
            <p:nvPr/>
          </p:nvGrpSpPr>
          <p:grpSpPr>
            <a:xfrm rot="-482847">
              <a:off x="-724500" y="3819841"/>
              <a:ext cx="4342194" cy="2100896"/>
              <a:chOff x="-1013962" y="3673802"/>
              <a:chExt cx="4341985" cy="2100795"/>
            </a:xfrm>
          </p:grpSpPr>
          <p:grpSp>
            <p:nvGrpSpPr>
              <p:cNvPr id="1258" name="Google Shape;1258;p29"/>
              <p:cNvGrpSpPr/>
              <p:nvPr/>
            </p:nvGrpSpPr>
            <p:grpSpPr>
              <a:xfrm>
                <a:off x="-1013962" y="3673802"/>
                <a:ext cx="4341985" cy="2100795"/>
                <a:chOff x="-830187" y="4024390"/>
                <a:chExt cx="4341985" cy="2100795"/>
              </a:xfrm>
            </p:grpSpPr>
            <p:sp>
              <p:nvSpPr>
                <p:cNvPr id="1259" name="Google Shape;1259;p29"/>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1" name="Google Shape;1261;p29"/>
                <p:cNvGrpSpPr/>
                <p:nvPr/>
              </p:nvGrpSpPr>
              <p:grpSpPr>
                <a:xfrm>
                  <a:off x="174564" y="4842646"/>
                  <a:ext cx="824338" cy="865398"/>
                  <a:chOff x="126952" y="4637346"/>
                  <a:chExt cx="824338" cy="865398"/>
                </a:xfrm>
              </p:grpSpPr>
              <p:sp>
                <p:nvSpPr>
                  <p:cNvPr id="1262" name="Google Shape;1262;p29"/>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9"/>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0" name="Google Shape;1270;p29"/>
              <p:cNvGrpSpPr/>
              <p:nvPr/>
            </p:nvGrpSpPr>
            <p:grpSpPr>
              <a:xfrm rot="-5189473">
                <a:off x="2083919" y="4411860"/>
                <a:ext cx="70211" cy="266572"/>
                <a:chOff x="5735123" y="3863031"/>
                <a:chExt cx="70213" cy="266579"/>
              </a:xfrm>
            </p:grpSpPr>
            <p:sp>
              <p:nvSpPr>
                <p:cNvPr id="1271" name="Google Shape;1271;p2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29"/>
            <p:cNvSpPr/>
            <p:nvPr/>
          </p:nvSpPr>
          <p:spPr>
            <a:xfrm rot="10800000" flipH="1">
              <a:off x="340230" y="3060366"/>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rot="10800000" flipH="1">
              <a:off x="508878" y="876990"/>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29"/>
          <p:cNvSpPr txBox="1">
            <a:spLocks noGrp="1"/>
          </p:cNvSpPr>
          <p:nvPr>
            <p:ph type="title"/>
          </p:nvPr>
        </p:nvSpPr>
        <p:spPr>
          <a:xfrm>
            <a:off x="1095575" y="1427650"/>
            <a:ext cx="30288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6" name="Google Shape;1276;p29"/>
          <p:cNvSpPr txBox="1">
            <a:spLocks noGrp="1"/>
          </p:cNvSpPr>
          <p:nvPr>
            <p:ph type="subTitle" idx="1"/>
          </p:nvPr>
        </p:nvSpPr>
        <p:spPr>
          <a:xfrm>
            <a:off x="1095575" y="2809875"/>
            <a:ext cx="3028800" cy="10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1">
  <p:cSld name="CUSTOM_1_1_1">
    <p:spTree>
      <p:nvGrpSpPr>
        <p:cNvPr id="1" name="Shape 1322"/>
        <p:cNvGrpSpPr/>
        <p:nvPr/>
      </p:nvGrpSpPr>
      <p:grpSpPr>
        <a:xfrm>
          <a:off x="0" y="0"/>
          <a:ext cx="0" cy="0"/>
          <a:chOff x="0" y="0"/>
          <a:chExt cx="0" cy="0"/>
        </a:xfrm>
      </p:grpSpPr>
      <p:grpSp>
        <p:nvGrpSpPr>
          <p:cNvPr id="1323" name="Google Shape;1323;p31"/>
          <p:cNvGrpSpPr/>
          <p:nvPr/>
        </p:nvGrpSpPr>
        <p:grpSpPr>
          <a:xfrm>
            <a:off x="-1521215" y="361181"/>
            <a:ext cx="11306730" cy="6172583"/>
            <a:chOff x="-1521215" y="361181"/>
            <a:chExt cx="11306730" cy="6172583"/>
          </a:xfrm>
        </p:grpSpPr>
        <p:sp>
          <p:nvSpPr>
            <p:cNvPr id="1324" name="Google Shape;1324;p31"/>
            <p:cNvSpPr/>
            <p:nvPr/>
          </p:nvSpPr>
          <p:spPr>
            <a:xfrm rot="1805502" flipH="1">
              <a:off x="8060991" y="3717715"/>
              <a:ext cx="1508221" cy="1268244"/>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1"/>
            <p:cNvSpPr/>
            <p:nvPr/>
          </p:nvSpPr>
          <p:spPr>
            <a:xfrm rot="-10587449" flipH="1">
              <a:off x="-443733" y="121347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1"/>
            <p:cNvSpPr/>
            <p:nvPr/>
          </p:nvSpPr>
          <p:spPr>
            <a:xfrm rot="10800000">
              <a:off x="6406217" y="48775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1"/>
            <p:cNvSpPr/>
            <p:nvPr/>
          </p:nvSpPr>
          <p:spPr>
            <a:xfrm rot="10800000">
              <a:off x="3132055" y="4791916"/>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1"/>
            <p:cNvSpPr/>
            <p:nvPr/>
          </p:nvSpPr>
          <p:spPr>
            <a:xfrm rot="10800000">
              <a:off x="292870" y="3611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31"/>
            <p:cNvGrpSpPr/>
            <p:nvPr/>
          </p:nvGrpSpPr>
          <p:grpSpPr>
            <a:xfrm rot="-9990510">
              <a:off x="-1188080" y="2998200"/>
              <a:ext cx="3082419" cy="3220433"/>
              <a:chOff x="7074645" y="-1435416"/>
              <a:chExt cx="3082433" cy="3220448"/>
            </a:xfrm>
          </p:grpSpPr>
          <p:grpSp>
            <p:nvGrpSpPr>
              <p:cNvPr id="1330" name="Google Shape;1330;p31"/>
              <p:cNvGrpSpPr/>
              <p:nvPr/>
            </p:nvGrpSpPr>
            <p:grpSpPr>
              <a:xfrm>
                <a:off x="7095395" y="-1435416"/>
                <a:ext cx="3061683" cy="3220448"/>
                <a:chOff x="7095395" y="-1435416"/>
                <a:chExt cx="3061683" cy="3220448"/>
              </a:xfrm>
            </p:grpSpPr>
            <p:sp>
              <p:nvSpPr>
                <p:cNvPr id="1331" name="Google Shape;1331;p31"/>
                <p:cNvSpPr/>
                <p:nvPr/>
              </p:nvSpPr>
              <p:spPr>
                <a:xfrm rot="-776719">
                  <a:off x="7368797" y="-1188365"/>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2" name="Google Shape;1332;p31"/>
                <p:cNvGrpSpPr/>
                <p:nvPr/>
              </p:nvGrpSpPr>
              <p:grpSpPr>
                <a:xfrm rot="8100000">
                  <a:off x="8939114" y="1159920"/>
                  <a:ext cx="70212" cy="266577"/>
                  <a:chOff x="5735123" y="3863031"/>
                  <a:chExt cx="70213" cy="266579"/>
                </a:xfrm>
              </p:grpSpPr>
              <p:sp>
                <p:nvSpPr>
                  <p:cNvPr id="1333" name="Google Shape;1333;p3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5" name="Google Shape;1335;p31"/>
              <p:cNvSpPr/>
              <p:nvPr/>
            </p:nvSpPr>
            <p:spPr>
              <a:xfrm rot="-549082">
                <a:off x="7246273" y="-897180"/>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6" name="Google Shape;1336;p31"/>
              <p:cNvGrpSpPr/>
              <p:nvPr/>
            </p:nvGrpSpPr>
            <p:grpSpPr>
              <a:xfrm rot="-3298310">
                <a:off x="8268470" y="-365522"/>
                <a:ext cx="781177" cy="840852"/>
                <a:chOff x="8604632" y="-457076"/>
                <a:chExt cx="781149" cy="840821"/>
              </a:xfrm>
            </p:grpSpPr>
            <p:sp>
              <p:nvSpPr>
                <p:cNvPr id="1337" name="Google Shape;1337;p31"/>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1"/>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1"/>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1"/>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1"/>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1"/>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1"/>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1"/>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5" name="Google Shape;1345;p31"/>
            <p:cNvGrpSpPr/>
            <p:nvPr/>
          </p:nvGrpSpPr>
          <p:grpSpPr>
            <a:xfrm rot="-7803555">
              <a:off x="4522886" y="4754330"/>
              <a:ext cx="740371" cy="757532"/>
              <a:chOff x="4391775" y="4244400"/>
              <a:chExt cx="715125" cy="731700"/>
            </a:xfrm>
          </p:grpSpPr>
          <p:sp>
            <p:nvSpPr>
              <p:cNvPr id="1346" name="Google Shape;1346;p31"/>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1"/>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1"/>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31"/>
            <p:cNvGrpSpPr/>
            <p:nvPr/>
          </p:nvGrpSpPr>
          <p:grpSpPr>
            <a:xfrm rot="10800000">
              <a:off x="8792848" y="1895755"/>
              <a:ext cx="763146" cy="697824"/>
              <a:chOff x="3681125" y="1846650"/>
              <a:chExt cx="515500" cy="471375"/>
            </a:xfrm>
          </p:grpSpPr>
          <p:sp>
            <p:nvSpPr>
              <p:cNvPr id="1350" name="Google Shape;1350;p3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53" name="Google Shape;1353;p31"/>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2">
  <p:cSld name="CUSTOM_1_1_1_1">
    <p:spTree>
      <p:nvGrpSpPr>
        <p:cNvPr id="1" name="Shape 1354"/>
        <p:cNvGrpSpPr/>
        <p:nvPr/>
      </p:nvGrpSpPr>
      <p:grpSpPr>
        <a:xfrm>
          <a:off x="0" y="0"/>
          <a:ext cx="0" cy="0"/>
          <a:chOff x="0" y="0"/>
          <a:chExt cx="0" cy="0"/>
        </a:xfrm>
      </p:grpSpPr>
      <p:sp>
        <p:nvSpPr>
          <p:cNvPr id="1355" name="Google Shape;1355;p32"/>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56" name="Google Shape;1356;p32"/>
          <p:cNvGrpSpPr/>
          <p:nvPr/>
        </p:nvGrpSpPr>
        <p:grpSpPr>
          <a:xfrm>
            <a:off x="-1258062" y="-622424"/>
            <a:ext cx="11147248" cy="6730096"/>
            <a:chOff x="-1258062" y="-546224"/>
            <a:chExt cx="11147248" cy="6730096"/>
          </a:xfrm>
        </p:grpSpPr>
        <p:grpSp>
          <p:nvGrpSpPr>
            <p:cNvPr id="1357" name="Google Shape;1357;p32"/>
            <p:cNvGrpSpPr/>
            <p:nvPr/>
          </p:nvGrpSpPr>
          <p:grpSpPr>
            <a:xfrm>
              <a:off x="-1258062" y="-546224"/>
              <a:ext cx="11147248" cy="6730096"/>
              <a:chOff x="-1258062" y="-546224"/>
              <a:chExt cx="11147248" cy="6730096"/>
            </a:xfrm>
          </p:grpSpPr>
          <p:sp>
            <p:nvSpPr>
              <p:cNvPr id="1358" name="Google Shape;1358;p32"/>
              <p:cNvSpPr/>
              <p:nvPr/>
            </p:nvSpPr>
            <p:spPr>
              <a:xfrm rot="-269979">
                <a:off x="-620122" y="21056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2"/>
              <p:cNvSpPr/>
              <p:nvPr/>
            </p:nvSpPr>
            <p:spPr>
              <a:xfrm rot="10800000">
                <a:off x="8380975" y="20498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rot="2996445">
                <a:off x="5428946" y="-397891"/>
                <a:ext cx="740371" cy="757532"/>
                <a:chOff x="4279109" y="4149663"/>
                <a:chExt cx="715125" cy="731700"/>
              </a:xfrm>
            </p:grpSpPr>
            <p:sp>
              <p:nvSpPr>
                <p:cNvPr id="1361" name="Google Shape;1361;p32"/>
                <p:cNvSpPr/>
                <p:nvPr/>
              </p:nvSpPr>
              <p:spPr>
                <a:xfrm>
                  <a:off x="4279109" y="4149663"/>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a:off x="4321559" y="4219813"/>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2"/>
                <p:cNvSpPr/>
                <p:nvPr/>
              </p:nvSpPr>
              <p:spPr>
                <a:xfrm>
                  <a:off x="4453409" y="4324088"/>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32"/>
              <p:cNvGrpSpPr/>
              <p:nvPr/>
            </p:nvGrpSpPr>
            <p:grpSpPr>
              <a:xfrm>
                <a:off x="8006047" y="4777554"/>
                <a:ext cx="763146" cy="697824"/>
                <a:chOff x="3681125" y="1846650"/>
                <a:chExt cx="515500" cy="471375"/>
              </a:xfrm>
            </p:grpSpPr>
            <p:sp>
              <p:nvSpPr>
                <p:cNvPr id="1365" name="Google Shape;1365;p32"/>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2"/>
              <p:cNvGrpSpPr/>
              <p:nvPr/>
            </p:nvGrpSpPr>
            <p:grpSpPr>
              <a:xfrm>
                <a:off x="-1258062" y="4083077"/>
                <a:ext cx="4341985" cy="2100795"/>
                <a:chOff x="-1166362" y="3750002"/>
                <a:chExt cx="4341985" cy="2100795"/>
              </a:xfrm>
            </p:grpSpPr>
            <p:grpSp>
              <p:nvGrpSpPr>
                <p:cNvPr id="1369" name="Google Shape;1369;p32"/>
                <p:cNvGrpSpPr/>
                <p:nvPr/>
              </p:nvGrpSpPr>
              <p:grpSpPr>
                <a:xfrm>
                  <a:off x="-1166362" y="3750002"/>
                  <a:ext cx="4341985" cy="2100795"/>
                  <a:chOff x="-982587" y="4100590"/>
                  <a:chExt cx="4341985" cy="2100795"/>
                </a:xfrm>
              </p:grpSpPr>
              <p:sp>
                <p:nvSpPr>
                  <p:cNvPr id="1370" name="Google Shape;1370;p32"/>
                  <p:cNvSpPr/>
                  <p:nvPr/>
                </p:nvSpPr>
                <p:spPr>
                  <a:xfrm>
                    <a:off x="-982587" y="41005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468790" y="42481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2" name="Google Shape;1372;p32"/>
                  <p:cNvGrpSpPr/>
                  <p:nvPr/>
                </p:nvGrpSpPr>
                <p:grpSpPr>
                  <a:xfrm>
                    <a:off x="22164" y="4918846"/>
                    <a:ext cx="824338" cy="865398"/>
                    <a:chOff x="-25448" y="4713546"/>
                    <a:chExt cx="824338" cy="865398"/>
                  </a:xfrm>
                </p:grpSpPr>
                <p:sp>
                  <p:nvSpPr>
                    <p:cNvPr id="1373" name="Google Shape;1373;p32"/>
                    <p:cNvSpPr/>
                    <p:nvPr/>
                  </p:nvSpPr>
                  <p:spPr>
                    <a:xfrm>
                      <a:off x="635080" y="53745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705584" y="51184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50688" y="54805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5448" y="53418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377919" y="47135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152223" y="50761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548742" y="49842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397056" y="52245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1" name="Google Shape;1381;p32"/>
                <p:cNvGrpSpPr/>
                <p:nvPr/>
              </p:nvGrpSpPr>
              <p:grpSpPr>
                <a:xfrm rot="-5189473">
                  <a:off x="1931519" y="4488060"/>
                  <a:ext cx="70211" cy="266572"/>
                  <a:chOff x="5649736" y="3715577"/>
                  <a:chExt cx="70213" cy="266579"/>
                </a:xfrm>
              </p:grpSpPr>
              <p:sp>
                <p:nvSpPr>
                  <p:cNvPr id="1382" name="Google Shape;1382;p32"/>
                  <p:cNvSpPr/>
                  <p:nvPr/>
                </p:nvSpPr>
                <p:spPr>
                  <a:xfrm>
                    <a:off x="5659314" y="3715577"/>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5649736" y="3922267"/>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4" name="Google Shape;1384;p32"/>
              <p:cNvSpPr/>
              <p:nvPr/>
            </p:nvSpPr>
            <p:spPr>
              <a:xfrm rot="10800000" flipH="1">
                <a:off x="492630" y="374616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rot="10800000" flipH="1">
                <a:off x="423153" y="142576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rot="10800000" flipH="1">
                <a:off x="8553180" y="2172416"/>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rot="10800000" flipH="1">
                <a:off x="4261728" y="4853740"/>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8" name="Google Shape;1388;p32"/>
            <p:cNvSpPr/>
            <p:nvPr/>
          </p:nvSpPr>
          <p:spPr>
            <a:xfrm rot="10800000">
              <a:off x="6872769" y="485865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3">
  <p:cSld name="CUSTOM_1_1_1_1_1">
    <p:spTree>
      <p:nvGrpSpPr>
        <p:cNvPr id="1" name="Shape 1389"/>
        <p:cNvGrpSpPr/>
        <p:nvPr/>
      </p:nvGrpSpPr>
      <p:grpSpPr>
        <a:xfrm>
          <a:off x="0" y="0"/>
          <a:ext cx="0" cy="0"/>
          <a:chOff x="0" y="0"/>
          <a:chExt cx="0" cy="0"/>
        </a:xfrm>
      </p:grpSpPr>
      <p:grpSp>
        <p:nvGrpSpPr>
          <p:cNvPr id="1390" name="Google Shape;1390;p33"/>
          <p:cNvGrpSpPr/>
          <p:nvPr/>
        </p:nvGrpSpPr>
        <p:grpSpPr>
          <a:xfrm>
            <a:off x="-1126310" y="-465121"/>
            <a:ext cx="10710802" cy="6886271"/>
            <a:chOff x="-1126310" y="-465121"/>
            <a:chExt cx="10710802" cy="6886271"/>
          </a:xfrm>
        </p:grpSpPr>
        <p:grpSp>
          <p:nvGrpSpPr>
            <p:cNvPr id="1391" name="Google Shape;1391;p33"/>
            <p:cNvGrpSpPr/>
            <p:nvPr/>
          </p:nvGrpSpPr>
          <p:grpSpPr>
            <a:xfrm rot="10800000">
              <a:off x="-1126310" y="3021843"/>
              <a:ext cx="3406361" cy="3399307"/>
              <a:chOff x="6888464" y="-1383307"/>
              <a:chExt cx="3406361" cy="3399307"/>
            </a:xfrm>
          </p:grpSpPr>
          <p:grpSp>
            <p:nvGrpSpPr>
              <p:cNvPr id="1392" name="Google Shape;1392;p33"/>
              <p:cNvGrpSpPr/>
              <p:nvPr/>
            </p:nvGrpSpPr>
            <p:grpSpPr>
              <a:xfrm>
                <a:off x="7173820" y="-1293869"/>
                <a:ext cx="3061683" cy="3220448"/>
                <a:chOff x="7173820" y="-1293869"/>
                <a:chExt cx="3061683" cy="3220448"/>
              </a:xfrm>
            </p:grpSpPr>
            <p:sp>
              <p:nvSpPr>
                <p:cNvPr id="1393" name="Google Shape;1393;p3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33"/>
                <p:cNvGrpSpPr/>
                <p:nvPr/>
              </p:nvGrpSpPr>
              <p:grpSpPr>
                <a:xfrm rot="8100000">
                  <a:off x="8939114" y="1159920"/>
                  <a:ext cx="70212" cy="266577"/>
                  <a:chOff x="5735123" y="3863031"/>
                  <a:chExt cx="70213" cy="266579"/>
                </a:xfrm>
              </p:grpSpPr>
              <p:sp>
                <p:nvSpPr>
                  <p:cNvPr id="1395" name="Google Shape;1395;p3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7" name="Google Shape;1397;p33"/>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8" name="Google Shape;1398;p33"/>
              <p:cNvGrpSpPr/>
              <p:nvPr/>
            </p:nvGrpSpPr>
            <p:grpSpPr>
              <a:xfrm rot="-3298310">
                <a:off x="8268470" y="-365522"/>
                <a:ext cx="781177" cy="840852"/>
                <a:chOff x="8604632" y="-457076"/>
                <a:chExt cx="781149" cy="840821"/>
              </a:xfrm>
            </p:grpSpPr>
            <p:sp>
              <p:nvSpPr>
                <p:cNvPr id="1399" name="Google Shape;1399;p3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3"/>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7" name="Google Shape;1407;p33"/>
            <p:cNvSpPr/>
            <p:nvPr/>
          </p:nvSpPr>
          <p:spPr>
            <a:xfrm rot="10800000" flipH="1">
              <a:off x="-733117" y="18000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8" name="Google Shape;1408;p33"/>
            <p:cNvGrpSpPr/>
            <p:nvPr/>
          </p:nvGrpSpPr>
          <p:grpSpPr>
            <a:xfrm rot="-2996445" flipH="1">
              <a:off x="8686164" y="4534621"/>
              <a:ext cx="740371" cy="757532"/>
              <a:chOff x="4391775" y="4244400"/>
              <a:chExt cx="715125" cy="731700"/>
            </a:xfrm>
          </p:grpSpPr>
          <p:sp>
            <p:nvSpPr>
              <p:cNvPr id="1409" name="Google Shape;1409;p33"/>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33"/>
            <p:cNvGrpSpPr/>
            <p:nvPr/>
          </p:nvGrpSpPr>
          <p:grpSpPr>
            <a:xfrm flipH="1">
              <a:off x="1454813" y="-465121"/>
              <a:ext cx="763146" cy="697824"/>
              <a:chOff x="5328247" y="1692232"/>
              <a:chExt cx="515500" cy="471375"/>
            </a:xfrm>
          </p:grpSpPr>
          <p:sp>
            <p:nvSpPr>
              <p:cNvPr id="1413" name="Google Shape;1413;p33"/>
              <p:cNvSpPr/>
              <p:nvPr/>
            </p:nvSpPr>
            <p:spPr>
              <a:xfrm>
                <a:off x="5328247" y="1692232"/>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5396022" y="1741482"/>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5434022" y="1802457"/>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33"/>
            <p:cNvSpPr/>
            <p:nvPr/>
          </p:nvSpPr>
          <p:spPr>
            <a:xfrm flipH="1">
              <a:off x="199343" y="99677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7" name="Google Shape;1417;p33"/>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8" name="Google Shape;1418;p33"/>
          <p:cNvSpPr/>
          <p:nvPr/>
        </p:nvSpPr>
        <p:spPr>
          <a:xfrm flipH="1">
            <a:off x="3019008" y="482780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4">
  <p:cSld name="CUSTOM_1_1_1_1_1_1">
    <p:spTree>
      <p:nvGrpSpPr>
        <p:cNvPr id="1" name="Shape 1419"/>
        <p:cNvGrpSpPr/>
        <p:nvPr/>
      </p:nvGrpSpPr>
      <p:grpSpPr>
        <a:xfrm>
          <a:off x="0" y="0"/>
          <a:ext cx="0" cy="0"/>
          <a:chOff x="0" y="0"/>
          <a:chExt cx="0" cy="0"/>
        </a:xfrm>
      </p:grpSpPr>
      <p:grpSp>
        <p:nvGrpSpPr>
          <p:cNvPr id="1420" name="Google Shape;1420;p34"/>
          <p:cNvGrpSpPr/>
          <p:nvPr/>
        </p:nvGrpSpPr>
        <p:grpSpPr>
          <a:xfrm>
            <a:off x="-1661773" y="-1148675"/>
            <a:ext cx="11670825" cy="7420369"/>
            <a:chOff x="-1661773" y="-1148675"/>
            <a:chExt cx="11670825" cy="7420369"/>
          </a:xfrm>
        </p:grpSpPr>
        <p:grpSp>
          <p:nvGrpSpPr>
            <p:cNvPr id="1421" name="Google Shape;1421;p34"/>
            <p:cNvGrpSpPr/>
            <p:nvPr/>
          </p:nvGrpSpPr>
          <p:grpSpPr>
            <a:xfrm rot="-809490" flipH="1">
              <a:off x="-1374446" y="-859989"/>
              <a:ext cx="2805391" cy="2794970"/>
              <a:chOff x="7545828" y="-718153"/>
              <a:chExt cx="2805405" cy="2794983"/>
            </a:xfrm>
          </p:grpSpPr>
          <p:grpSp>
            <p:nvGrpSpPr>
              <p:cNvPr id="1422" name="Google Shape;1422;p34"/>
              <p:cNvGrpSpPr/>
              <p:nvPr/>
            </p:nvGrpSpPr>
            <p:grpSpPr>
              <a:xfrm>
                <a:off x="7568552" y="-718153"/>
                <a:ext cx="2554222" cy="2762605"/>
                <a:chOff x="7568552" y="-718153"/>
                <a:chExt cx="2554222" cy="2762605"/>
              </a:xfrm>
            </p:grpSpPr>
            <p:sp>
              <p:nvSpPr>
                <p:cNvPr id="1423" name="Google Shape;1423;p34"/>
                <p:cNvSpPr/>
                <p:nvPr/>
              </p:nvSpPr>
              <p:spPr>
                <a:xfrm rot="-49921">
                  <a:off x="7588213" y="-700037"/>
                  <a:ext cx="2514900" cy="2726373"/>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34"/>
                <p:cNvGrpSpPr/>
                <p:nvPr/>
              </p:nvGrpSpPr>
              <p:grpSpPr>
                <a:xfrm rot="8100000">
                  <a:off x="8889962" y="1557871"/>
                  <a:ext cx="70212" cy="266577"/>
                  <a:chOff x="6051275" y="3616391"/>
                  <a:chExt cx="70213" cy="266579"/>
                </a:xfrm>
              </p:grpSpPr>
              <p:sp>
                <p:nvSpPr>
                  <p:cNvPr id="1425" name="Google Shape;1425;p34"/>
                  <p:cNvSpPr/>
                  <p:nvPr/>
                </p:nvSpPr>
                <p:spPr>
                  <a:xfrm>
                    <a:off x="6060853" y="361639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4"/>
                  <p:cNvSpPr/>
                  <p:nvPr/>
                </p:nvSpPr>
                <p:spPr>
                  <a:xfrm>
                    <a:off x="6051275" y="382308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27" name="Google Shape;1427;p34"/>
              <p:cNvSpPr/>
              <p:nvPr/>
            </p:nvSpPr>
            <p:spPr>
              <a:xfrm rot="-549082">
                <a:off x="7717456" y="-4594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8" name="Google Shape;1428;p34"/>
              <p:cNvGrpSpPr/>
              <p:nvPr/>
            </p:nvGrpSpPr>
            <p:grpSpPr>
              <a:xfrm rot="-3298310">
                <a:off x="8300529" y="-296371"/>
                <a:ext cx="697299" cy="899737"/>
                <a:chOff x="8560167" y="-438018"/>
                <a:chExt cx="697274" cy="899704"/>
              </a:xfrm>
            </p:grpSpPr>
            <p:sp>
              <p:nvSpPr>
                <p:cNvPr id="1429" name="Google Shape;1429;p34"/>
                <p:cNvSpPr/>
                <p:nvPr/>
              </p:nvSpPr>
              <p:spPr>
                <a:xfrm>
                  <a:off x="8560167" y="36560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4"/>
                <p:cNvSpPr/>
                <p:nvPr/>
              </p:nvSpPr>
              <p:spPr>
                <a:xfrm>
                  <a:off x="8797599" y="37324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4"/>
                <p:cNvSpPr/>
                <p:nvPr/>
              </p:nvSpPr>
              <p:spPr>
                <a:xfrm>
                  <a:off x="8579844" y="-247445"/>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4"/>
                <p:cNvSpPr/>
                <p:nvPr/>
              </p:nvSpPr>
              <p:spPr>
                <a:xfrm>
                  <a:off x="8748341" y="-438018"/>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4"/>
                <p:cNvSpPr/>
                <p:nvPr/>
              </p:nvSpPr>
              <p:spPr>
                <a:xfrm>
                  <a:off x="9135329" y="42351"/>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4"/>
                <p:cNvSpPr/>
                <p:nvPr/>
              </p:nvSpPr>
              <p:spPr>
                <a:xfrm>
                  <a:off x="8884093" y="-147652"/>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4"/>
                <p:cNvSpPr/>
                <p:nvPr/>
              </p:nvSpPr>
              <p:spPr>
                <a:xfrm>
                  <a:off x="9015890" y="27049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4"/>
                <p:cNvSpPr/>
                <p:nvPr/>
              </p:nvSpPr>
              <p:spPr>
                <a:xfrm>
                  <a:off x="8668220" y="96499"/>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7" name="Google Shape;1437;p34"/>
            <p:cNvGrpSpPr/>
            <p:nvPr/>
          </p:nvGrpSpPr>
          <p:grpSpPr>
            <a:xfrm rot="-5400000">
              <a:off x="6787662" y="3050304"/>
              <a:ext cx="4341985" cy="2100795"/>
              <a:chOff x="-1013962" y="3673802"/>
              <a:chExt cx="4341985" cy="2100795"/>
            </a:xfrm>
          </p:grpSpPr>
          <p:grpSp>
            <p:nvGrpSpPr>
              <p:cNvPr id="1438" name="Google Shape;1438;p34"/>
              <p:cNvGrpSpPr/>
              <p:nvPr/>
            </p:nvGrpSpPr>
            <p:grpSpPr>
              <a:xfrm>
                <a:off x="-1013962" y="3673802"/>
                <a:ext cx="4341985" cy="2100795"/>
                <a:chOff x="-830187" y="4024390"/>
                <a:chExt cx="4341985" cy="2100795"/>
              </a:xfrm>
            </p:grpSpPr>
            <p:sp>
              <p:nvSpPr>
                <p:cNvPr id="1439" name="Google Shape;1439;p34"/>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4"/>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4"/>
                <p:cNvGrpSpPr/>
                <p:nvPr/>
              </p:nvGrpSpPr>
              <p:grpSpPr>
                <a:xfrm>
                  <a:off x="174564" y="4842646"/>
                  <a:ext cx="824338" cy="865398"/>
                  <a:chOff x="126952" y="4637346"/>
                  <a:chExt cx="824338" cy="865398"/>
                </a:xfrm>
              </p:grpSpPr>
              <p:sp>
                <p:nvSpPr>
                  <p:cNvPr id="1442" name="Google Shape;1442;p34"/>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4"/>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4"/>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4"/>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4"/>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4"/>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4"/>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4"/>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0" name="Google Shape;1450;p34"/>
              <p:cNvGrpSpPr/>
              <p:nvPr/>
            </p:nvGrpSpPr>
            <p:grpSpPr>
              <a:xfrm rot="-5189473">
                <a:off x="2083919" y="4411860"/>
                <a:ext cx="70211" cy="266572"/>
                <a:chOff x="5735123" y="3863031"/>
                <a:chExt cx="70213" cy="266579"/>
              </a:xfrm>
            </p:grpSpPr>
            <p:sp>
              <p:nvSpPr>
                <p:cNvPr id="1451" name="Google Shape;1451;p34"/>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4"/>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3" name="Google Shape;1453;p34"/>
            <p:cNvSpPr/>
            <p:nvPr/>
          </p:nvSpPr>
          <p:spPr>
            <a:xfrm rot="9884829" flipH="1">
              <a:off x="-512657" y="378558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4"/>
            <p:cNvSpPr/>
            <p:nvPr/>
          </p:nvSpPr>
          <p:spPr>
            <a:xfrm flipH="1">
              <a:off x="7908250" y="200840"/>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5" name="Google Shape;1455;p34"/>
            <p:cNvGrpSpPr/>
            <p:nvPr/>
          </p:nvGrpSpPr>
          <p:grpSpPr>
            <a:xfrm>
              <a:off x="3977247" y="4829991"/>
              <a:ext cx="763146" cy="697824"/>
              <a:chOff x="3681125" y="1846650"/>
              <a:chExt cx="515500" cy="471375"/>
            </a:xfrm>
          </p:grpSpPr>
          <p:sp>
            <p:nvSpPr>
              <p:cNvPr id="1456" name="Google Shape;1456;p34"/>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4"/>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4"/>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34"/>
            <p:cNvSpPr/>
            <p:nvPr/>
          </p:nvSpPr>
          <p:spPr>
            <a:xfrm>
              <a:off x="6332392" y="45819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4"/>
            <p:cNvSpPr/>
            <p:nvPr/>
          </p:nvSpPr>
          <p:spPr>
            <a:xfrm>
              <a:off x="3408055" y="2520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4"/>
            <p:cNvSpPr/>
            <p:nvPr/>
          </p:nvSpPr>
          <p:spPr>
            <a:xfrm>
              <a:off x="1890895" y="47939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4"/>
            <p:cNvSpPr/>
            <p:nvPr/>
          </p:nvSpPr>
          <p:spPr>
            <a:xfrm>
              <a:off x="227103" y="2919083"/>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34"/>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5">
  <p:cSld name="CUSTOM_1_1_1_1_1_1_1">
    <p:spTree>
      <p:nvGrpSpPr>
        <p:cNvPr id="1" name="Shape 1464"/>
        <p:cNvGrpSpPr/>
        <p:nvPr/>
      </p:nvGrpSpPr>
      <p:grpSpPr>
        <a:xfrm>
          <a:off x="0" y="0"/>
          <a:ext cx="0" cy="0"/>
          <a:chOff x="0" y="0"/>
          <a:chExt cx="0" cy="0"/>
        </a:xfrm>
      </p:grpSpPr>
      <p:grpSp>
        <p:nvGrpSpPr>
          <p:cNvPr id="1465" name="Google Shape;1465;p35"/>
          <p:cNvGrpSpPr/>
          <p:nvPr/>
        </p:nvGrpSpPr>
        <p:grpSpPr>
          <a:xfrm>
            <a:off x="-1936592" y="229728"/>
            <a:ext cx="12570422" cy="6333005"/>
            <a:chOff x="-1936592" y="229728"/>
            <a:chExt cx="12570422" cy="6333005"/>
          </a:xfrm>
        </p:grpSpPr>
        <p:grpSp>
          <p:nvGrpSpPr>
            <p:cNvPr id="1466" name="Google Shape;1466;p35"/>
            <p:cNvGrpSpPr/>
            <p:nvPr/>
          </p:nvGrpSpPr>
          <p:grpSpPr>
            <a:xfrm rot="-818997" flipH="1">
              <a:off x="5995083" y="3889753"/>
              <a:ext cx="4444360" cy="2179347"/>
              <a:chOff x="-1013962" y="3673802"/>
              <a:chExt cx="4444157" cy="2179248"/>
            </a:xfrm>
          </p:grpSpPr>
          <p:grpSp>
            <p:nvGrpSpPr>
              <p:cNvPr id="1467" name="Google Shape;1467;p35"/>
              <p:cNvGrpSpPr/>
              <p:nvPr/>
            </p:nvGrpSpPr>
            <p:grpSpPr>
              <a:xfrm>
                <a:off x="-1013962" y="3673802"/>
                <a:ext cx="4444157" cy="2179248"/>
                <a:chOff x="-830187" y="4024390"/>
                <a:chExt cx="4444157" cy="2179248"/>
              </a:xfrm>
            </p:grpSpPr>
            <p:sp>
              <p:nvSpPr>
                <p:cNvPr id="1468" name="Google Shape;1468;p35"/>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5"/>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35"/>
                <p:cNvGrpSpPr/>
                <p:nvPr/>
              </p:nvGrpSpPr>
              <p:grpSpPr>
                <a:xfrm>
                  <a:off x="174564" y="4842646"/>
                  <a:ext cx="824338" cy="865398"/>
                  <a:chOff x="126952" y="4637346"/>
                  <a:chExt cx="824338" cy="865398"/>
                </a:xfrm>
              </p:grpSpPr>
              <p:sp>
                <p:nvSpPr>
                  <p:cNvPr id="1471" name="Google Shape;1471;p35"/>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5"/>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5"/>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5"/>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5"/>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5"/>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5"/>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5"/>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9" name="Google Shape;1479;p35"/>
              <p:cNvGrpSpPr/>
              <p:nvPr/>
            </p:nvGrpSpPr>
            <p:grpSpPr>
              <a:xfrm rot="-5189473">
                <a:off x="2083919" y="4411860"/>
                <a:ext cx="70211" cy="266572"/>
                <a:chOff x="5735123" y="3863031"/>
                <a:chExt cx="70213" cy="266579"/>
              </a:xfrm>
            </p:grpSpPr>
            <p:sp>
              <p:nvSpPr>
                <p:cNvPr id="1480" name="Google Shape;1480;p3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2" name="Google Shape;1482;p35"/>
            <p:cNvGrpSpPr/>
            <p:nvPr/>
          </p:nvGrpSpPr>
          <p:grpSpPr>
            <a:xfrm>
              <a:off x="2606197" y="4831154"/>
              <a:ext cx="763146" cy="697824"/>
              <a:chOff x="3681125" y="1846650"/>
              <a:chExt cx="515500" cy="471375"/>
            </a:xfrm>
          </p:grpSpPr>
          <p:sp>
            <p:nvSpPr>
              <p:cNvPr id="1483" name="Google Shape;1483;p3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6" name="Google Shape;1486;p35"/>
            <p:cNvSpPr/>
            <p:nvPr/>
          </p:nvSpPr>
          <p:spPr>
            <a:xfrm>
              <a:off x="8388742" y="320845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5"/>
            <p:cNvSpPr/>
            <p:nvPr/>
          </p:nvSpPr>
          <p:spPr>
            <a:xfrm>
              <a:off x="2802330" y="229728"/>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5"/>
            <p:cNvSpPr/>
            <p:nvPr/>
          </p:nvSpPr>
          <p:spPr>
            <a:xfrm>
              <a:off x="470291" y="2530203"/>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5"/>
            <p:cNvSpPr/>
            <p:nvPr/>
          </p:nvSpPr>
          <p:spPr>
            <a:xfrm>
              <a:off x="5026867" y="470043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35"/>
            <p:cNvGrpSpPr/>
            <p:nvPr/>
          </p:nvGrpSpPr>
          <p:grpSpPr>
            <a:xfrm rot="-4702121" flipH="1">
              <a:off x="-1602352" y="2641884"/>
              <a:ext cx="3406135" cy="3458919"/>
              <a:chOff x="6888464" y="-1443149"/>
              <a:chExt cx="3406361" cy="3459149"/>
            </a:xfrm>
          </p:grpSpPr>
          <p:grpSp>
            <p:nvGrpSpPr>
              <p:cNvPr id="1491" name="Google Shape;1491;p35"/>
              <p:cNvGrpSpPr/>
              <p:nvPr/>
            </p:nvGrpSpPr>
            <p:grpSpPr>
              <a:xfrm>
                <a:off x="7204548" y="-1443149"/>
                <a:ext cx="3061683" cy="3220448"/>
                <a:chOff x="7204548" y="-1443149"/>
                <a:chExt cx="3061683" cy="3220448"/>
              </a:xfrm>
            </p:grpSpPr>
            <p:sp>
              <p:nvSpPr>
                <p:cNvPr id="1492" name="Google Shape;1492;p35"/>
                <p:cNvSpPr/>
                <p:nvPr/>
              </p:nvSpPr>
              <p:spPr>
                <a:xfrm rot="-776719">
                  <a:off x="7477950" y="-1196098"/>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3" name="Google Shape;1493;p35"/>
                <p:cNvGrpSpPr/>
                <p:nvPr/>
              </p:nvGrpSpPr>
              <p:grpSpPr>
                <a:xfrm rot="8100000">
                  <a:off x="8969842" y="1010640"/>
                  <a:ext cx="70212" cy="266577"/>
                  <a:chOff x="5607837" y="3946861"/>
                  <a:chExt cx="70213" cy="266579"/>
                </a:xfrm>
              </p:grpSpPr>
              <p:sp>
                <p:nvSpPr>
                  <p:cNvPr id="1494" name="Google Shape;1494;p35"/>
                  <p:cNvSpPr/>
                  <p:nvPr/>
                </p:nvSpPr>
                <p:spPr>
                  <a:xfrm>
                    <a:off x="5617414" y="394686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5"/>
                  <p:cNvSpPr/>
                  <p:nvPr/>
                </p:nvSpPr>
                <p:spPr>
                  <a:xfrm>
                    <a:off x="5607837" y="415355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96" name="Google Shape;1496;p35"/>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35"/>
              <p:cNvGrpSpPr/>
              <p:nvPr/>
            </p:nvGrpSpPr>
            <p:grpSpPr>
              <a:xfrm rot="-3298310">
                <a:off x="8268470" y="-365522"/>
                <a:ext cx="781177" cy="840852"/>
                <a:chOff x="8604632" y="-457076"/>
                <a:chExt cx="781149" cy="840821"/>
              </a:xfrm>
            </p:grpSpPr>
            <p:sp>
              <p:nvSpPr>
                <p:cNvPr id="1498" name="Google Shape;1498;p35"/>
                <p:cNvSpPr/>
                <p:nvPr/>
              </p:nvSpPr>
              <p:spPr>
                <a:xfrm>
                  <a:off x="8656271" y="11949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5"/>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5"/>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5"/>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5"/>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5"/>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5"/>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5"/>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6" name="Google Shape;1506;p35"/>
            <p:cNvSpPr/>
            <p:nvPr/>
          </p:nvSpPr>
          <p:spPr>
            <a:xfrm rot="-9555038" flipH="1">
              <a:off x="-309806" y="891643"/>
              <a:ext cx="1508317" cy="126832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5"/>
            <p:cNvGrpSpPr/>
            <p:nvPr/>
          </p:nvGrpSpPr>
          <p:grpSpPr>
            <a:xfrm>
              <a:off x="8650047" y="2222841"/>
              <a:ext cx="763146" cy="697824"/>
              <a:chOff x="3681125" y="1846650"/>
              <a:chExt cx="515500" cy="471375"/>
            </a:xfrm>
          </p:grpSpPr>
          <p:sp>
            <p:nvSpPr>
              <p:cNvPr id="1508" name="Google Shape;1508;p3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1" name="Google Shape;1511;p35"/>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CUSTOM_5">
    <p:spTree>
      <p:nvGrpSpPr>
        <p:cNvPr id="1" name="Shape 1512"/>
        <p:cNvGrpSpPr/>
        <p:nvPr/>
      </p:nvGrpSpPr>
      <p:grpSpPr>
        <a:xfrm>
          <a:off x="0" y="0"/>
          <a:ext cx="0" cy="0"/>
          <a:chOff x="0" y="0"/>
          <a:chExt cx="0" cy="0"/>
        </a:xfrm>
      </p:grpSpPr>
      <p:sp>
        <p:nvSpPr>
          <p:cNvPr id="1513" name="Google Shape;1513;p36"/>
          <p:cNvSpPr txBox="1"/>
          <p:nvPr/>
        </p:nvSpPr>
        <p:spPr>
          <a:xfrm>
            <a:off x="943175" y="3786236"/>
            <a:ext cx="3648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b="1">
                <a:solidFill>
                  <a:schemeClr val="dk1"/>
                </a:solidFill>
                <a:latin typeface="ABeeZee"/>
                <a:ea typeface="ABeeZee"/>
                <a:cs typeface="ABeeZee"/>
                <a:sym typeface="ABeeZee"/>
              </a:rPr>
              <a:t>CREDITS: </a:t>
            </a:r>
            <a:r>
              <a:rPr lang="en" sz="1200">
                <a:solidFill>
                  <a:schemeClr val="dk1"/>
                </a:solidFill>
                <a:latin typeface="ABeeZee"/>
                <a:ea typeface="ABeeZee"/>
                <a:cs typeface="ABeeZee"/>
                <a:sym typeface="ABeeZee"/>
              </a:rPr>
              <a:t>This presentation template was created by </a:t>
            </a:r>
            <a:r>
              <a:rPr lang="en" sz="1200" b="1">
                <a:solidFill>
                  <a:schemeClr val="dk1"/>
                </a:solidFill>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ABeeZee"/>
                <a:ea typeface="ABeeZee"/>
                <a:cs typeface="ABeeZee"/>
                <a:sym typeface="ABeeZee"/>
              </a:rPr>
              <a:t>, including icons by </a:t>
            </a:r>
            <a:r>
              <a:rPr lang="en" sz="1200" b="1">
                <a:solidFill>
                  <a:schemeClr val="dk1"/>
                </a:solidFill>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lang="en" sz="1200" b="1">
                <a:solidFill>
                  <a:schemeClr val="dk1"/>
                </a:solidFill>
                <a:latin typeface="ABeeZee"/>
                <a:ea typeface="ABeeZee"/>
                <a:cs typeface="ABeeZee"/>
                <a:sym typeface="ABeeZee"/>
              </a:rPr>
              <a:t> </a:t>
            </a:r>
            <a:r>
              <a:rPr lang="en" sz="1200">
                <a:solidFill>
                  <a:schemeClr val="dk1"/>
                </a:solidFill>
                <a:latin typeface="ABeeZee"/>
                <a:ea typeface="ABeeZee"/>
                <a:cs typeface="ABeeZee"/>
                <a:sym typeface="ABeeZee"/>
              </a:rPr>
              <a:t>and infographics &amp; images by </a:t>
            </a:r>
            <a:r>
              <a:rPr lang="en" sz="1200" b="1">
                <a:solidFill>
                  <a:schemeClr val="dk1"/>
                </a:solidFill>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ABeeZee"/>
              <a:ea typeface="ABeeZee"/>
              <a:cs typeface="ABeeZee"/>
              <a:sym typeface="ABeeZee"/>
            </a:endParaRPr>
          </a:p>
        </p:txBody>
      </p:sp>
      <p:grpSp>
        <p:nvGrpSpPr>
          <p:cNvPr id="1514" name="Google Shape;1514;p36"/>
          <p:cNvGrpSpPr/>
          <p:nvPr/>
        </p:nvGrpSpPr>
        <p:grpSpPr>
          <a:xfrm>
            <a:off x="-1280662" y="-1417694"/>
            <a:ext cx="11530910" cy="7789513"/>
            <a:chOff x="-1280662" y="-1417694"/>
            <a:chExt cx="11530910" cy="7789513"/>
          </a:xfrm>
        </p:grpSpPr>
        <p:sp>
          <p:nvSpPr>
            <p:cNvPr id="1515" name="Google Shape;1515;p36"/>
            <p:cNvSpPr/>
            <p:nvPr/>
          </p:nvSpPr>
          <p:spPr>
            <a:xfrm rot="-915171" flipH="1">
              <a:off x="8077229" y="242713"/>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6"/>
            <p:cNvSpPr/>
            <p:nvPr/>
          </p:nvSpPr>
          <p:spPr>
            <a:xfrm rot="-1295959">
              <a:off x="-465817" y="3971862"/>
              <a:ext cx="1508240" cy="126826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6"/>
            <p:cNvSpPr/>
            <p:nvPr/>
          </p:nvSpPr>
          <p:spPr>
            <a:xfrm flipH="1">
              <a:off x="445594" y="315324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6"/>
            <p:cNvSpPr/>
            <p:nvPr/>
          </p:nvSpPr>
          <p:spPr>
            <a:xfrm flipH="1">
              <a:off x="7183667" y="3468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6"/>
            <p:cNvSpPr/>
            <p:nvPr/>
          </p:nvSpPr>
          <p:spPr>
            <a:xfrm flipH="1">
              <a:off x="4081833" y="4880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36"/>
            <p:cNvGrpSpPr/>
            <p:nvPr/>
          </p:nvGrpSpPr>
          <p:grpSpPr>
            <a:xfrm flipH="1">
              <a:off x="-1280662" y="-1417694"/>
              <a:ext cx="3061683" cy="3220448"/>
              <a:chOff x="7173820" y="-1293869"/>
              <a:chExt cx="3061683" cy="3220448"/>
            </a:xfrm>
          </p:grpSpPr>
          <p:grpSp>
            <p:nvGrpSpPr>
              <p:cNvPr id="1521" name="Google Shape;1521;p36"/>
              <p:cNvGrpSpPr/>
              <p:nvPr/>
            </p:nvGrpSpPr>
            <p:grpSpPr>
              <a:xfrm>
                <a:off x="7173820" y="-1293869"/>
                <a:ext cx="3061683" cy="3220448"/>
                <a:chOff x="7173820" y="-1293869"/>
                <a:chExt cx="3061683" cy="3220448"/>
              </a:xfrm>
            </p:grpSpPr>
            <p:sp>
              <p:nvSpPr>
                <p:cNvPr id="1522" name="Google Shape;1522;p36"/>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36"/>
                <p:cNvGrpSpPr/>
                <p:nvPr/>
              </p:nvGrpSpPr>
              <p:grpSpPr>
                <a:xfrm rot="8100000">
                  <a:off x="8939114" y="1159920"/>
                  <a:ext cx="70212" cy="266577"/>
                  <a:chOff x="5735123" y="3863031"/>
                  <a:chExt cx="70213" cy="266579"/>
                </a:xfrm>
              </p:grpSpPr>
              <p:sp>
                <p:nvSpPr>
                  <p:cNvPr id="1524" name="Google Shape;1524;p36"/>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6"/>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6" name="Google Shape;1526;p36"/>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36"/>
              <p:cNvGrpSpPr/>
              <p:nvPr/>
            </p:nvGrpSpPr>
            <p:grpSpPr>
              <a:xfrm rot="-3298310">
                <a:off x="8268470" y="-365522"/>
                <a:ext cx="781177" cy="840852"/>
                <a:chOff x="8604632" y="-457076"/>
                <a:chExt cx="781149" cy="840821"/>
              </a:xfrm>
            </p:grpSpPr>
            <p:sp>
              <p:nvSpPr>
                <p:cNvPr id="1528" name="Google Shape;1528;p36"/>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6"/>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6"/>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6"/>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6"/>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6"/>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6"/>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6"/>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6" name="Google Shape;1536;p36"/>
            <p:cNvGrpSpPr/>
            <p:nvPr/>
          </p:nvGrpSpPr>
          <p:grpSpPr>
            <a:xfrm rot="-2996445" flipH="1">
              <a:off x="8751198" y="1823871"/>
              <a:ext cx="740371" cy="757532"/>
              <a:chOff x="4391775" y="4244400"/>
              <a:chExt cx="715125" cy="731700"/>
            </a:xfrm>
          </p:grpSpPr>
          <p:sp>
            <p:nvSpPr>
              <p:cNvPr id="1537" name="Google Shape;1537;p36"/>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6"/>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6"/>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36"/>
            <p:cNvGrpSpPr/>
            <p:nvPr/>
          </p:nvGrpSpPr>
          <p:grpSpPr>
            <a:xfrm flipH="1">
              <a:off x="4246998" y="4677579"/>
              <a:ext cx="763146" cy="697824"/>
              <a:chOff x="3681125" y="1846650"/>
              <a:chExt cx="515500" cy="471375"/>
            </a:xfrm>
          </p:grpSpPr>
          <p:sp>
            <p:nvSpPr>
              <p:cNvPr id="1541" name="Google Shape;1541;p36"/>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6"/>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6"/>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36"/>
            <p:cNvSpPr/>
            <p:nvPr/>
          </p:nvSpPr>
          <p:spPr>
            <a:xfrm flipH="1">
              <a:off x="27349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5" name="Google Shape;1545;p36"/>
            <p:cNvGrpSpPr/>
            <p:nvPr/>
          </p:nvGrpSpPr>
          <p:grpSpPr>
            <a:xfrm rot="-1043805" flipH="1">
              <a:off x="5693310" y="3669854"/>
              <a:ext cx="4342180" cy="2100889"/>
              <a:chOff x="-1013962" y="3673802"/>
              <a:chExt cx="4341985" cy="2100795"/>
            </a:xfrm>
          </p:grpSpPr>
          <p:grpSp>
            <p:nvGrpSpPr>
              <p:cNvPr id="1546" name="Google Shape;1546;p36"/>
              <p:cNvGrpSpPr/>
              <p:nvPr/>
            </p:nvGrpSpPr>
            <p:grpSpPr>
              <a:xfrm>
                <a:off x="-1013962" y="3673802"/>
                <a:ext cx="4341985" cy="2100795"/>
                <a:chOff x="-830187" y="4024390"/>
                <a:chExt cx="4341985" cy="2100795"/>
              </a:xfrm>
            </p:grpSpPr>
            <p:sp>
              <p:nvSpPr>
                <p:cNvPr id="1547" name="Google Shape;1547;p36"/>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6"/>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9" name="Google Shape;1549;p36"/>
                <p:cNvGrpSpPr/>
                <p:nvPr/>
              </p:nvGrpSpPr>
              <p:grpSpPr>
                <a:xfrm>
                  <a:off x="174564" y="4842646"/>
                  <a:ext cx="824338" cy="865398"/>
                  <a:chOff x="126952" y="4637346"/>
                  <a:chExt cx="824338" cy="865398"/>
                </a:xfrm>
              </p:grpSpPr>
              <p:sp>
                <p:nvSpPr>
                  <p:cNvPr id="1550" name="Google Shape;1550;p36"/>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6"/>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6"/>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6"/>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6"/>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6"/>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6"/>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6"/>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8" name="Google Shape;1558;p36"/>
              <p:cNvGrpSpPr/>
              <p:nvPr/>
            </p:nvGrpSpPr>
            <p:grpSpPr>
              <a:xfrm rot="-5189473">
                <a:off x="2083919" y="4411860"/>
                <a:ext cx="70211" cy="266572"/>
                <a:chOff x="5735123" y="3863031"/>
                <a:chExt cx="70213" cy="266579"/>
              </a:xfrm>
            </p:grpSpPr>
            <p:sp>
              <p:nvSpPr>
                <p:cNvPr id="1559" name="Google Shape;1559;p36"/>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6"/>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61" name="Google Shape;1561;p36"/>
          <p:cNvSpPr txBox="1">
            <a:spLocks noGrp="1"/>
          </p:cNvSpPr>
          <p:nvPr>
            <p:ph type="title"/>
          </p:nvPr>
        </p:nvSpPr>
        <p:spPr>
          <a:xfrm>
            <a:off x="943175" y="352425"/>
            <a:ext cx="3562200" cy="971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sz="6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2" name="Google Shape;1562;p36"/>
          <p:cNvSpPr txBox="1">
            <a:spLocks noGrp="1"/>
          </p:cNvSpPr>
          <p:nvPr>
            <p:ph type="subTitle" idx="1"/>
          </p:nvPr>
        </p:nvSpPr>
        <p:spPr>
          <a:xfrm>
            <a:off x="943175" y="1415251"/>
            <a:ext cx="3562200" cy="115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CUSTOM_6">
    <p:spTree>
      <p:nvGrpSpPr>
        <p:cNvPr id="1" name="Shape 1563"/>
        <p:cNvGrpSpPr/>
        <p:nvPr/>
      </p:nvGrpSpPr>
      <p:grpSpPr>
        <a:xfrm>
          <a:off x="0" y="0"/>
          <a:ext cx="0" cy="0"/>
          <a:chOff x="0" y="0"/>
          <a:chExt cx="0" cy="0"/>
        </a:xfrm>
      </p:grpSpPr>
      <p:grpSp>
        <p:nvGrpSpPr>
          <p:cNvPr id="1564" name="Google Shape;1564;p37"/>
          <p:cNvGrpSpPr/>
          <p:nvPr/>
        </p:nvGrpSpPr>
        <p:grpSpPr>
          <a:xfrm>
            <a:off x="-1090162" y="-1293869"/>
            <a:ext cx="11249466" cy="7068466"/>
            <a:chOff x="-1090162" y="-1293869"/>
            <a:chExt cx="11249466" cy="7068466"/>
          </a:xfrm>
        </p:grpSpPr>
        <p:sp>
          <p:nvSpPr>
            <p:cNvPr id="1565" name="Google Shape;1565;p37"/>
            <p:cNvSpPr/>
            <p:nvPr/>
          </p:nvSpPr>
          <p:spPr>
            <a:xfrm rot="915171">
              <a:off x="-42106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flipH="1">
              <a:off x="7874363"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7" name="Google Shape;1567;p37"/>
            <p:cNvGrpSpPr/>
            <p:nvPr/>
          </p:nvGrpSpPr>
          <p:grpSpPr>
            <a:xfrm>
              <a:off x="1632578" y="261460"/>
              <a:ext cx="6990968" cy="4603429"/>
              <a:chOff x="1492320" y="594948"/>
              <a:chExt cx="5250446" cy="3457326"/>
            </a:xfrm>
          </p:grpSpPr>
          <p:sp>
            <p:nvSpPr>
              <p:cNvPr id="1568" name="Google Shape;1568;p37"/>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015916" y="3495579"/>
                <a:ext cx="129250" cy="107850"/>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7"/>
            <p:cNvGrpSpPr/>
            <p:nvPr/>
          </p:nvGrpSpPr>
          <p:grpSpPr>
            <a:xfrm>
              <a:off x="7097620" y="-1293869"/>
              <a:ext cx="3061683" cy="3220448"/>
              <a:chOff x="7173820" y="-1293869"/>
              <a:chExt cx="3061683" cy="3220448"/>
            </a:xfrm>
          </p:grpSpPr>
          <p:grpSp>
            <p:nvGrpSpPr>
              <p:cNvPr id="1575" name="Google Shape;1575;p37"/>
              <p:cNvGrpSpPr/>
              <p:nvPr/>
            </p:nvGrpSpPr>
            <p:grpSpPr>
              <a:xfrm>
                <a:off x="7173820" y="-1293869"/>
                <a:ext cx="3061683" cy="3220448"/>
                <a:chOff x="7173820" y="-1293869"/>
                <a:chExt cx="3061683" cy="3220448"/>
              </a:xfrm>
            </p:grpSpPr>
            <p:sp>
              <p:nvSpPr>
                <p:cNvPr id="1576" name="Google Shape;1576;p3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7"/>
                <p:cNvGrpSpPr/>
                <p:nvPr/>
              </p:nvGrpSpPr>
              <p:grpSpPr>
                <a:xfrm rot="8100000">
                  <a:off x="8939114" y="1159920"/>
                  <a:ext cx="70212" cy="266577"/>
                  <a:chOff x="5735123" y="3863031"/>
                  <a:chExt cx="70213" cy="266579"/>
                </a:xfrm>
              </p:grpSpPr>
              <p:sp>
                <p:nvSpPr>
                  <p:cNvPr id="1578" name="Google Shape;1578;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0" name="Google Shape;1580;p37"/>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1" name="Google Shape;1581;p37"/>
              <p:cNvGrpSpPr/>
              <p:nvPr/>
            </p:nvGrpSpPr>
            <p:grpSpPr>
              <a:xfrm rot="-3298310">
                <a:off x="8268470" y="-365522"/>
                <a:ext cx="781177" cy="840852"/>
                <a:chOff x="8604632" y="-457076"/>
                <a:chExt cx="781149" cy="840821"/>
              </a:xfrm>
            </p:grpSpPr>
            <p:sp>
              <p:nvSpPr>
                <p:cNvPr id="1582" name="Google Shape;1582;p3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0" name="Google Shape;1590;p37"/>
            <p:cNvGrpSpPr/>
            <p:nvPr/>
          </p:nvGrpSpPr>
          <p:grpSpPr>
            <a:xfrm rot="2996445">
              <a:off x="-403379" y="1748959"/>
              <a:ext cx="740371" cy="757532"/>
              <a:chOff x="4391775" y="4244400"/>
              <a:chExt cx="715125" cy="731700"/>
            </a:xfrm>
          </p:grpSpPr>
          <p:sp>
            <p:nvSpPr>
              <p:cNvPr id="1591" name="Google Shape;1591;p3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37"/>
            <p:cNvGrpSpPr/>
            <p:nvPr/>
          </p:nvGrpSpPr>
          <p:grpSpPr>
            <a:xfrm>
              <a:off x="4497147" y="4696629"/>
              <a:ext cx="763146" cy="697824"/>
              <a:chOff x="3681125" y="1846650"/>
              <a:chExt cx="515500" cy="471375"/>
            </a:xfrm>
          </p:grpSpPr>
          <p:sp>
            <p:nvSpPr>
              <p:cNvPr id="1595" name="Google Shape;1595;p3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37"/>
            <p:cNvSpPr/>
            <p:nvPr/>
          </p:nvSpPr>
          <p:spPr>
            <a:xfrm>
              <a:off x="8319395"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9" name="Google Shape;1599;p37"/>
            <p:cNvGrpSpPr/>
            <p:nvPr/>
          </p:nvGrpSpPr>
          <p:grpSpPr>
            <a:xfrm>
              <a:off x="-1090162" y="3673802"/>
              <a:ext cx="4341985" cy="2100795"/>
              <a:chOff x="-1013962" y="3673802"/>
              <a:chExt cx="4341985" cy="2100795"/>
            </a:xfrm>
          </p:grpSpPr>
          <p:grpSp>
            <p:nvGrpSpPr>
              <p:cNvPr id="1600" name="Google Shape;1600;p37"/>
              <p:cNvGrpSpPr/>
              <p:nvPr/>
            </p:nvGrpSpPr>
            <p:grpSpPr>
              <a:xfrm>
                <a:off x="-1013962" y="3673802"/>
                <a:ext cx="4341985" cy="2100795"/>
                <a:chOff x="-830187" y="4024390"/>
                <a:chExt cx="4341985" cy="2100795"/>
              </a:xfrm>
            </p:grpSpPr>
            <p:sp>
              <p:nvSpPr>
                <p:cNvPr id="1601" name="Google Shape;1601;p3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37"/>
                <p:cNvGrpSpPr/>
                <p:nvPr/>
              </p:nvGrpSpPr>
              <p:grpSpPr>
                <a:xfrm>
                  <a:off x="174564" y="4842646"/>
                  <a:ext cx="824338" cy="865398"/>
                  <a:chOff x="126952" y="4637346"/>
                  <a:chExt cx="824338" cy="865398"/>
                </a:xfrm>
              </p:grpSpPr>
              <p:sp>
                <p:nvSpPr>
                  <p:cNvPr id="1604" name="Google Shape;1604;p3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2" name="Google Shape;1612;p37"/>
              <p:cNvGrpSpPr/>
              <p:nvPr/>
            </p:nvGrpSpPr>
            <p:grpSpPr>
              <a:xfrm rot="-5189473">
                <a:off x="2083919" y="4411860"/>
                <a:ext cx="70211" cy="266572"/>
                <a:chOff x="5735123" y="3863031"/>
                <a:chExt cx="70213" cy="266579"/>
              </a:xfrm>
            </p:grpSpPr>
            <p:sp>
              <p:nvSpPr>
                <p:cNvPr id="1613" name="Google Shape;1613;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CUSTOM_6_1">
    <p:spTree>
      <p:nvGrpSpPr>
        <p:cNvPr id="1" name="Shape 1615"/>
        <p:cNvGrpSpPr/>
        <p:nvPr/>
      </p:nvGrpSpPr>
      <p:grpSpPr>
        <a:xfrm>
          <a:off x="0" y="0"/>
          <a:ext cx="0" cy="0"/>
          <a:chOff x="0" y="0"/>
          <a:chExt cx="0" cy="0"/>
        </a:xfrm>
      </p:grpSpPr>
      <p:grpSp>
        <p:nvGrpSpPr>
          <p:cNvPr id="1616" name="Google Shape;1616;p38"/>
          <p:cNvGrpSpPr/>
          <p:nvPr/>
        </p:nvGrpSpPr>
        <p:grpSpPr>
          <a:xfrm>
            <a:off x="-1318858" y="-1269678"/>
            <a:ext cx="11558539" cy="7424975"/>
            <a:chOff x="-1318858" y="-1269678"/>
            <a:chExt cx="11558539" cy="7424975"/>
          </a:xfrm>
        </p:grpSpPr>
        <p:sp>
          <p:nvSpPr>
            <p:cNvPr id="1617" name="Google Shape;1617;p38"/>
            <p:cNvSpPr/>
            <p:nvPr/>
          </p:nvSpPr>
          <p:spPr>
            <a:xfrm rot="-10530021" flipH="1">
              <a:off x="-543922" y="2181930"/>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flipH="1">
              <a:off x="8006050" y="62306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9" name="Google Shape;1619;p38"/>
            <p:cNvGrpSpPr/>
            <p:nvPr/>
          </p:nvGrpSpPr>
          <p:grpSpPr>
            <a:xfrm rot="10800000" flipH="1">
              <a:off x="7373779" y="3289111"/>
              <a:ext cx="2865902" cy="2866186"/>
              <a:chOff x="7229917" y="-939609"/>
              <a:chExt cx="2865902" cy="2866186"/>
            </a:xfrm>
          </p:grpSpPr>
          <p:grpSp>
            <p:nvGrpSpPr>
              <p:cNvPr id="1620" name="Google Shape;1620;p38"/>
              <p:cNvGrpSpPr/>
              <p:nvPr/>
            </p:nvGrpSpPr>
            <p:grpSpPr>
              <a:xfrm>
                <a:off x="7229917" y="-938831"/>
                <a:ext cx="2865902" cy="2666882"/>
                <a:chOff x="7229917" y="-938831"/>
                <a:chExt cx="2865902" cy="2666882"/>
              </a:xfrm>
            </p:grpSpPr>
            <p:sp>
              <p:nvSpPr>
                <p:cNvPr id="1621" name="Google Shape;1621;p38"/>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8"/>
                <p:cNvGrpSpPr/>
                <p:nvPr/>
              </p:nvGrpSpPr>
              <p:grpSpPr>
                <a:xfrm rot="8100000">
                  <a:off x="8939114" y="1159920"/>
                  <a:ext cx="70212" cy="266577"/>
                  <a:chOff x="5735123" y="3863031"/>
                  <a:chExt cx="70213" cy="266579"/>
                </a:xfrm>
              </p:grpSpPr>
              <p:sp>
                <p:nvSpPr>
                  <p:cNvPr id="1623" name="Google Shape;1623;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5" name="Google Shape;1625;p38"/>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38"/>
              <p:cNvGrpSpPr/>
              <p:nvPr/>
            </p:nvGrpSpPr>
            <p:grpSpPr>
              <a:xfrm rot="-3298310">
                <a:off x="8268470" y="-365522"/>
                <a:ext cx="781177" cy="840852"/>
                <a:chOff x="8604632" y="-457076"/>
                <a:chExt cx="781149" cy="840821"/>
              </a:xfrm>
            </p:grpSpPr>
            <p:sp>
              <p:nvSpPr>
                <p:cNvPr id="1627" name="Google Shape;1627;p3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5" name="Google Shape;1635;p38"/>
            <p:cNvGrpSpPr/>
            <p:nvPr/>
          </p:nvGrpSpPr>
          <p:grpSpPr>
            <a:xfrm rot="7803555" flipH="1">
              <a:off x="1012096" y="4754323"/>
              <a:ext cx="740371" cy="757532"/>
              <a:chOff x="4391775" y="4244400"/>
              <a:chExt cx="715125" cy="731700"/>
            </a:xfrm>
          </p:grpSpPr>
          <p:sp>
            <p:nvSpPr>
              <p:cNvPr id="1636" name="Google Shape;1636;p3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38"/>
            <p:cNvGrpSpPr/>
            <p:nvPr/>
          </p:nvGrpSpPr>
          <p:grpSpPr>
            <a:xfrm rot="10800000" flipH="1">
              <a:off x="6986872" y="-321564"/>
              <a:ext cx="763146" cy="697824"/>
              <a:chOff x="3681125" y="1846650"/>
              <a:chExt cx="515500" cy="471375"/>
            </a:xfrm>
          </p:grpSpPr>
          <p:sp>
            <p:nvSpPr>
              <p:cNvPr id="1640" name="Google Shape;1640;p3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38"/>
            <p:cNvGrpSpPr/>
            <p:nvPr/>
          </p:nvGrpSpPr>
          <p:grpSpPr>
            <a:xfrm rot="10024369" flipH="1">
              <a:off x="-1138904" y="-810648"/>
              <a:ext cx="4341740" cy="2100676"/>
              <a:chOff x="-1013962" y="3673802"/>
              <a:chExt cx="4341985" cy="2100795"/>
            </a:xfrm>
          </p:grpSpPr>
          <p:grpSp>
            <p:nvGrpSpPr>
              <p:cNvPr id="1644" name="Google Shape;1644;p38"/>
              <p:cNvGrpSpPr/>
              <p:nvPr/>
            </p:nvGrpSpPr>
            <p:grpSpPr>
              <a:xfrm>
                <a:off x="-1013962" y="3673802"/>
                <a:ext cx="4341985" cy="2100795"/>
                <a:chOff x="-830187" y="4024390"/>
                <a:chExt cx="4341985" cy="2100795"/>
              </a:xfrm>
            </p:grpSpPr>
            <p:sp>
              <p:nvSpPr>
                <p:cNvPr id="1645" name="Google Shape;1645;p3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8"/>
                <p:cNvGrpSpPr/>
                <p:nvPr/>
              </p:nvGrpSpPr>
              <p:grpSpPr>
                <a:xfrm>
                  <a:off x="174564" y="4842646"/>
                  <a:ext cx="824338" cy="865398"/>
                  <a:chOff x="126952" y="4637346"/>
                  <a:chExt cx="824338" cy="865398"/>
                </a:xfrm>
              </p:grpSpPr>
              <p:sp>
                <p:nvSpPr>
                  <p:cNvPr id="1648" name="Google Shape;1648;p3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6" name="Google Shape;1656;p38"/>
              <p:cNvGrpSpPr/>
              <p:nvPr/>
            </p:nvGrpSpPr>
            <p:grpSpPr>
              <a:xfrm rot="-5189473">
                <a:off x="2083919" y="4411860"/>
                <a:ext cx="70211" cy="266572"/>
                <a:chOff x="5735123" y="3863031"/>
                <a:chExt cx="70213" cy="266579"/>
              </a:xfrm>
            </p:grpSpPr>
            <p:sp>
              <p:nvSpPr>
                <p:cNvPr id="1657" name="Google Shape;1657;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9" name="Google Shape;1659;p38"/>
            <p:cNvSpPr/>
            <p:nvPr/>
          </p:nvSpPr>
          <p:spPr>
            <a:xfrm>
              <a:off x="4520398" y="14758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3255370" y="4534201"/>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308853" y="418904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82"/>
        <p:cNvGrpSpPr/>
        <p:nvPr/>
      </p:nvGrpSpPr>
      <p:grpSpPr>
        <a:xfrm>
          <a:off x="0" y="0"/>
          <a:ext cx="0" cy="0"/>
          <a:chOff x="0" y="0"/>
          <a:chExt cx="0" cy="0"/>
        </a:xfrm>
      </p:grpSpPr>
      <p:grpSp>
        <p:nvGrpSpPr>
          <p:cNvPr id="183" name="Google Shape;183;p6"/>
          <p:cNvGrpSpPr/>
          <p:nvPr/>
        </p:nvGrpSpPr>
        <p:grpSpPr>
          <a:xfrm>
            <a:off x="-1576048" y="-1148675"/>
            <a:ext cx="11585100" cy="7420369"/>
            <a:chOff x="-1576048" y="-1148675"/>
            <a:chExt cx="11585100" cy="7420369"/>
          </a:xfrm>
        </p:grpSpPr>
        <p:grpSp>
          <p:nvGrpSpPr>
            <p:cNvPr id="184" name="Google Shape;184;p6"/>
            <p:cNvGrpSpPr/>
            <p:nvPr/>
          </p:nvGrpSpPr>
          <p:grpSpPr>
            <a:xfrm>
              <a:off x="-1576048" y="-1148675"/>
              <a:ext cx="11585100" cy="7420369"/>
              <a:chOff x="-1576048" y="-1148675"/>
              <a:chExt cx="11585100" cy="7420369"/>
            </a:xfrm>
          </p:grpSpPr>
          <p:sp>
            <p:nvSpPr>
              <p:cNvPr id="185" name="Google Shape;185;p6"/>
              <p:cNvSpPr/>
              <p:nvPr/>
            </p:nvSpPr>
            <p:spPr>
              <a:xfrm>
                <a:off x="8542192" y="37437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rot="-809490" flipH="1">
                <a:off x="-1288721" y="-859989"/>
                <a:ext cx="2805391" cy="2794970"/>
                <a:chOff x="7545828" y="-718153"/>
                <a:chExt cx="2805405" cy="2794983"/>
              </a:xfrm>
            </p:grpSpPr>
            <p:grpSp>
              <p:nvGrpSpPr>
                <p:cNvPr id="187" name="Google Shape;187;p6"/>
                <p:cNvGrpSpPr/>
                <p:nvPr/>
              </p:nvGrpSpPr>
              <p:grpSpPr>
                <a:xfrm>
                  <a:off x="7568552" y="-718153"/>
                  <a:ext cx="2554222" cy="2762605"/>
                  <a:chOff x="7568552" y="-718153"/>
                  <a:chExt cx="2554222" cy="2762605"/>
                </a:xfrm>
              </p:grpSpPr>
              <p:sp>
                <p:nvSpPr>
                  <p:cNvPr id="188" name="Google Shape;188;p6"/>
                  <p:cNvSpPr/>
                  <p:nvPr/>
                </p:nvSpPr>
                <p:spPr>
                  <a:xfrm rot="-49921">
                    <a:off x="7588213" y="-700037"/>
                    <a:ext cx="2514900" cy="2726373"/>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6"/>
                  <p:cNvGrpSpPr/>
                  <p:nvPr/>
                </p:nvGrpSpPr>
                <p:grpSpPr>
                  <a:xfrm rot="8100000">
                    <a:off x="8889962" y="1557871"/>
                    <a:ext cx="70212" cy="266577"/>
                    <a:chOff x="6051275" y="3616391"/>
                    <a:chExt cx="70213" cy="266579"/>
                  </a:xfrm>
                </p:grpSpPr>
                <p:sp>
                  <p:nvSpPr>
                    <p:cNvPr id="190" name="Google Shape;190;p6"/>
                    <p:cNvSpPr/>
                    <p:nvPr/>
                  </p:nvSpPr>
                  <p:spPr>
                    <a:xfrm>
                      <a:off x="6060853" y="361639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051275" y="382308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 name="Google Shape;192;p6"/>
                <p:cNvSpPr/>
                <p:nvPr/>
              </p:nvSpPr>
              <p:spPr>
                <a:xfrm rot="-549082">
                  <a:off x="7717456" y="-4594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6"/>
                <p:cNvGrpSpPr/>
                <p:nvPr/>
              </p:nvGrpSpPr>
              <p:grpSpPr>
                <a:xfrm rot="-3298310">
                  <a:off x="8488505" y="-203587"/>
                  <a:ext cx="697299" cy="977687"/>
                  <a:chOff x="8560167" y="-247445"/>
                  <a:chExt cx="697274" cy="977652"/>
                </a:xfrm>
              </p:grpSpPr>
              <p:sp>
                <p:nvSpPr>
                  <p:cNvPr id="194" name="Google Shape;194;p6"/>
                  <p:cNvSpPr/>
                  <p:nvPr/>
                </p:nvSpPr>
                <p:spPr>
                  <a:xfrm>
                    <a:off x="8560167" y="36560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8797599" y="37324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8579844" y="-247445"/>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8700161" y="584477"/>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135329" y="42351"/>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8884093" y="-147652"/>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015890" y="27049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8668220" y="96499"/>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2" name="Google Shape;202;p6"/>
              <p:cNvGrpSpPr/>
              <p:nvPr/>
            </p:nvGrpSpPr>
            <p:grpSpPr>
              <a:xfrm rot="-5400000">
                <a:off x="6787662" y="3050304"/>
                <a:ext cx="4341985" cy="2100795"/>
                <a:chOff x="-1013962" y="3673802"/>
                <a:chExt cx="4341985" cy="2100795"/>
              </a:xfrm>
            </p:grpSpPr>
            <p:grpSp>
              <p:nvGrpSpPr>
                <p:cNvPr id="203" name="Google Shape;203;p6"/>
                <p:cNvGrpSpPr/>
                <p:nvPr/>
              </p:nvGrpSpPr>
              <p:grpSpPr>
                <a:xfrm>
                  <a:off x="-1013962" y="3673802"/>
                  <a:ext cx="4341985" cy="2100795"/>
                  <a:chOff x="-830187" y="4024390"/>
                  <a:chExt cx="4341985" cy="2100795"/>
                </a:xfrm>
              </p:grpSpPr>
              <p:sp>
                <p:nvSpPr>
                  <p:cNvPr id="204" name="Google Shape;204;p6"/>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6"/>
                  <p:cNvGrpSpPr/>
                  <p:nvPr/>
                </p:nvGrpSpPr>
                <p:grpSpPr>
                  <a:xfrm>
                    <a:off x="174564" y="4842646"/>
                    <a:ext cx="824338" cy="865398"/>
                    <a:chOff x="126952" y="4637346"/>
                    <a:chExt cx="824338" cy="865398"/>
                  </a:xfrm>
                </p:grpSpPr>
                <p:sp>
                  <p:nvSpPr>
                    <p:cNvPr id="207" name="Google Shape;207;p6"/>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6"/>
                <p:cNvGrpSpPr/>
                <p:nvPr/>
              </p:nvGrpSpPr>
              <p:grpSpPr>
                <a:xfrm rot="-5189473">
                  <a:off x="2083919" y="4411860"/>
                  <a:ext cx="70211" cy="266572"/>
                  <a:chOff x="5735123" y="3863031"/>
                  <a:chExt cx="70213" cy="266579"/>
                </a:xfrm>
              </p:grpSpPr>
              <p:sp>
                <p:nvSpPr>
                  <p:cNvPr id="216" name="Google Shape;216;p6"/>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8" name="Google Shape;218;p6"/>
              <p:cNvSpPr/>
              <p:nvPr/>
            </p:nvSpPr>
            <p:spPr>
              <a:xfrm rot="9884829" flipH="1">
                <a:off x="-512657" y="378558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6"/>
              <p:cNvGrpSpPr/>
              <p:nvPr/>
            </p:nvGrpSpPr>
            <p:grpSpPr>
              <a:xfrm rot="2996445">
                <a:off x="6894346" y="-368366"/>
                <a:ext cx="740371" cy="757532"/>
                <a:chOff x="4391775" y="4244400"/>
                <a:chExt cx="715125" cy="731700"/>
              </a:xfrm>
            </p:grpSpPr>
            <p:sp>
              <p:nvSpPr>
                <p:cNvPr id="220" name="Google Shape;220;p6"/>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6"/>
              <p:cNvGrpSpPr/>
              <p:nvPr/>
            </p:nvGrpSpPr>
            <p:grpSpPr>
              <a:xfrm>
                <a:off x="3977247" y="4829991"/>
                <a:ext cx="763146" cy="697824"/>
                <a:chOff x="3681125" y="1846650"/>
                <a:chExt cx="515500" cy="471375"/>
              </a:xfrm>
            </p:grpSpPr>
            <p:sp>
              <p:nvSpPr>
                <p:cNvPr id="224" name="Google Shape;224;p6"/>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6"/>
              <p:cNvSpPr/>
              <p:nvPr/>
            </p:nvSpPr>
            <p:spPr>
              <a:xfrm>
                <a:off x="3408055" y="2520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890895" y="47939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227103" y="2919083"/>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6"/>
            <p:cNvSpPr/>
            <p:nvPr/>
          </p:nvSpPr>
          <p:spPr>
            <a:xfrm flipH="1">
              <a:off x="7908250" y="200840"/>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6"/>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410462" y="-696684"/>
            <a:ext cx="11231044" cy="6880556"/>
            <a:chOff x="-1410462" y="-696684"/>
            <a:chExt cx="11231044" cy="6880556"/>
          </a:xfrm>
        </p:grpSpPr>
        <p:sp>
          <p:nvSpPr>
            <p:cNvPr id="234" name="Google Shape;234;p7"/>
            <p:cNvSpPr/>
            <p:nvPr/>
          </p:nvSpPr>
          <p:spPr>
            <a:xfrm rot="-269979">
              <a:off x="-305797" y="3530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rot="10800000">
              <a:off x="7914250" y="3602440"/>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7"/>
            <p:cNvGrpSpPr/>
            <p:nvPr/>
          </p:nvGrpSpPr>
          <p:grpSpPr>
            <a:xfrm>
              <a:off x="6954679" y="-696684"/>
              <a:ext cx="2865902" cy="2866186"/>
              <a:chOff x="7229917" y="-939609"/>
              <a:chExt cx="2865902" cy="2866186"/>
            </a:xfrm>
          </p:grpSpPr>
          <p:grpSp>
            <p:nvGrpSpPr>
              <p:cNvPr id="237" name="Google Shape;237;p7"/>
              <p:cNvGrpSpPr/>
              <p:nvPr/>
            </p:nvGrpSpPr>
            <p:grpSpPr>
              <a:xfrm>
                <a:off x="7229917" y="-938831"/>
                <a:ext cx="2865902" cy="2666882"/>
                <a:chOff x="7229917" y="-938831"/>
                <a:chExt cx="2865902" cy="2666882"/>
              </a:xfrm>
            </p:grpSpPr>
            <p:sp>
              <p:nvSpPr>
                <p:cNvPr id="238" name="Google Shape;238;p7"/>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7"/>
                <p:cNvGrpSpPr/>
                <p:nvPr/>
              </p:nvGrpSpPr>
              <p:grpSpPr>
                <a:xfrm rot="8100000">
                  <a:off x="8939114" y="1159920"/>
                  <a:ext cx="70212" cy="266577"/>
                  <a:chOff x="5735123" y="3863031"/>
                  <a:chExt cx="70213" cy="266579"/>
                </a:xfrm>
              </p:grpSpPr>
              <p:sp>
                <p:nvSpPr>
                  <p:cNvPr id="240" name="Google Shape;240;p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7"/>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7"/>
              <p:cNvGrpSpPr/>
              <p:nvPr/>
            </p:nvGrpSpPr>
            <p:grpSpPr>
              <a:xfrm rot="-3298310">
                <a:off x="8268470" y="-365522"/>
                <a:ext cx="781177" cy="840852"/>
                <a:chOff x="8604632" y="-457076"/>
                <a:chExt cx="781149" cy="840821"/>
              </a:xfrm>
            </p:grpSpPr>
            <p:sp>
              <p:nvSpPr>
                <p:cNvPr id="244" name="Google Shape;244;p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 name="Google Shape;252;p7"/>
            <p:cNvGrpSpPr/>
            <p:nvPr/>
          </p:nvGrpSpPr>
          <p:grpSpPr>
            <a:xfrm rot="2996445">
              <a:off x="3826046" y="-241241"/>
              <a:ext cx="740371" cy="757532"/>
              <a:chOff x="4391775" y="4244400"/>
              <a:chExt cx="715125" cy="731700"/>
            </a:xfrm>
          </p:grpSpPr>
          <p:sp>
            <p:nvSpPr>
              <p:cNvPr id="253" name="Google Shape;253;p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7"/>
            <p:cNvGrpSpPr/>
            <p:nvPr/>
          </p:nvGrpSpPr>
          <p:grpSpPr>
            <a:xfrm>
              <a:off x="4724372" y="4708366"/>
              <a:ext cx="763146" cy="697824"/>
              <a:chOff x="3681125" y="1846650"/>
              <a:chExt cx="515500" cy="471375"/>
            </a:xfrm>
          </p:grpSpPr>
          <p:sp>
            <p:nvSpPr>
              <p:cNvPr id="257" name="Google Shape;257;p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7"/>
            <p:cNvGrpSpPr/>
            <p:nvPr/>
          </p:nvGrpSpPr>
          <p:grpSpPr>
            <a:xfrm>
              <a:off x="-1410462" y="4083077"/>
              <a:ext cx="4341985" cy="2100795"/>
              <a:chOff x="-1318762" y="3750002"/>
              <a:chExt cx="4341985" cy="2100795"/>
            </a:xfrm>
          </p:grpSpPr>
          <p:grpSp>
            <p:nvGrpSpPr>
              <p:cNvPr id="261" name="Google Shape;261;p7"/>
              <p:cNvGrpSpPr/>
              <p:nvPr/>
            </p:nvGrpSpPr>
            <p:grpSpPr>
              <a:xfrm>
                <a:off x="-1318762" y="3750002"/>
                <a:ext cx="4341985" cy="2100795"/>
                <a:chOff x="-1134987" y="4100590"/>
                <a:chExt cx="4341985" cy="2100795"/>
              </a:xfrm>
            </p:grpSpPr>
            <p:sp>
              <p:nvSpPr>
                <p:cNvPr id="262" name="Google Shape;262;p7"/>
                <p:cNvSpPr/>
                <p:nvPr/>
              </p:nvSpPr>
              <p:spPr>
                <a:xfrm>
                  <a:off x="-1134987" y="41005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621190" y="42481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7"/>
                <p:cNvGrpSpPr/>
                <p:nvPr/>
              </p:nvGrpSpPr>
              <p:grpSpPr>
                <a:xfrm>
                  <a:off x="-130236" y="4918846"/>
                  <a:ext cx="824338" cy="865398"/>
                  <a:chOff x="-177848" y="4713546"/>
                  <a:chExt cx="824338" cy="865398"/>
                </a:xfrm>
              </p:grpSpPr>
              <p:sp>
                <p:nvSpPr>
                  <p:cNvPr id="265" name="Google Shape;265;p7"/>
                  <p:cNvSpPr/>
                  <p:nvPr/>
                </p:nvSpPr>
                <p:spPr>
                  <a:xfrm>
                    <a:off x="482680" y="53745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553184" y="51184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98288" y="54805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177848" y="53418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225519" y="47135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177" y="50761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396342" y="49842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244656" y="52245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273;p7"/>
              <p:cNvGrpSpPr/>
              <p:nvPr/>
            </p:nvGrpSpPr>
            <p:grpSpPr>
              <a:xfrm rot="-5189473">
                <a:off x="1779119" y="4488060"/>
                <a:ext cx="70211" cy="266572"/>
                <a:chOff x="5640409" y="3563458"/>
                <a:chExt cx="70213" cy="266579"/>
              </a:xfrm>
            </p:grpSpPr>
            <p:sp>
              <p:nvSpPr>
                <p:cNvPr id="274" name="Google Shape;274;p7"/>
                <p:cNvSpPr/>
                <p:nvPr/>
              </p:nvSpPr>
              <p:spPr>
                <a:xfrm>
                  <a:off x="5649987" y="3563458"/>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5640409" y="3770149"/>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6" name="Google Shape;276;p7"/>
            <p:cNvSpPr/>
            <p:nvPr/>
          </p:nvSpPr>
          <p:spPr>
            <a:xfrm rot="10800000" flipH="1">
              <a:off x="187830" y="374616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rot="10800000" flipH="1">
              <a:off x="239728" y="228301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rot="10800000" flipH="1">
              <a:off x="7145028" y="487068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rot="10800000" flipH="1">
              <a:off x="8627667" y="268651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14614" y="898925"/>
            <a:ext cx="3400200" cy="22824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 name="Google Shape;281;p7"/>
          <p:cNvSpPr txBox="1">
            <a:spLocks noGrp="1"/>
          </p:cNvSpPr>
          <p:nvPr>
            <p:ph type="subTitle" idx="1"/>
          </p:nvPr>
        </p:nvSpPr>
        <p:spPr>
          <a:xfrm>
            <a:off x="714614" y="3264600"/>
            <a:ext cx="3400200" cy="110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7"/>
          <p:cNvSpPr>
            <a:spLocks noGrp="1"/>
          </p:cNvSpPr>
          <p:nvPr>
            <p:ph type="pic" idx="2"/>
          </p:nvPr>
        </p:nvSpPr>
        <p:spPr>
          <a:xfrm>
            <a:off x="4572000" y="741173"/>
            <a:ext cx="3781200" cy="3777300"/>
          </a:xfrm>
          <a:prstGeom prst="teardrop">
            <a:avLst>
              <a:gd name="adj" fmla="val 100000"/>
            </a:avLst>
          </a:prstGeom>
          <a:noFill/>
          <a:ln>
            <a:noFill/>
          </a:ln>
        </p:spPr>
      </p:sp>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283"/>
        <p:cNvGrpSpPr/>
        <p:nvPr/>
      </p:nvGrpSpPr>
      <p:grpSpPr>
        <a:xfrm>
          <a:off x="0" y="0"/>
          <a:ext cx="0" cy="0"/>
          <a:chOff x="0" y="0"/>
          <a:chExt cx="0" cy="0"/>
        </a:xfrm>
      </p:grpSpPr>
      <p:grpSp>
        <p:nvGrpSpPr>
          <p:cNvPr id="284" name="Google Shape;284;p8"/>
          <p:cNvGrpSpPr/>
          <p:nvPr/>
        </p:nvGrpSpPr>
        <p:grpSpPr>
          <a:xfrm>
            <a:off x="-962610" y="-595805"/>
            <a:ext cx="10527862" cy="6542949"/>
            <a:chOff x="-962610" y="-595805"/>
            <a:chExt cx="10527862" cy="6542949"/>
          </a:xfrm>
        </p:grpSpPr>
        <p:grpSp>
          <p:nvGrpSpPr>
            <p:cNvPr id="285" name="Google Shape;285;p8"/>
            <p:cNvGrpSpPr/>
            <p:nvPr/>
          </p:nvGrpSpPr>
          <p:grpSpPr>
            <a:xfrm rot="421830" flipH="1">
              <a:off x="-802104" y="-434622"/>
              <a:ext cx="2805458" cy="2795036"/>
              <a:chOff x="7545828" y="-718153"/>
              <a:chExt cx="2805405" cy="2794983"/>
            </a:xfrm>
          </p:grpSpPr>
          <p:grpSp>
            <p:nvGrpSpPr>
              <p:cNvPr id="286" name="Google Shape;286;p8"/>
              <p:cNvGrpSpPr/>
              <p:nvPr/>
            </p:nvGrpSpPr>
            <p:grpSpPr>
              <a:xfrm>
                <a:off x="7568552" y="-718153"/>
                <a:ext cx="2554222" cy="2762605"/>
                <a:chOff x="7568552" y="-718153"/>
                <a:chExt cx="2554222" cy="2762605"/>
              </a:xfrm>
            </p:grpSpPr>
            <p:sp>
              <p:nvSpPr>
                <p:cNvPr id="287" name="Google Shape;287;p8"/>
                <p:cNvSpPr/>
                <p:nvPr/>
              </p:nvSpPr>
              <p:spPr>
                <a:xfrm rot="-49921">
                  <a:off x="7588213" y="-700037"/>
                  <a:ext cx="2514900" cy="2726373"/>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8"/>
                <p:cNvGrpSpPr/>
                <p:nvPr/>
              </p:nvGrpSpPr>
              <p:grpSpPr>
                <a:xfrm rot="8100000">
                  <a:off x="8889962" y="1557871"/>
                  <a:ext cx="70212" cy="266577"/>
                  <a:chOff x="6051275" y="3616391"/>
                  <a:chExt cx="70213" cy="266579"/>
                </a:xfrm>
              </p:grpSpPr>
              <p:sp>
                <p:nvSpPr>
                  <p:cNvPr id="289" name="Google Shape;289;p8"/>
                  <p:cNvSpPr/>
                  <p:nvPr/>
                </p:nvSpPr>
                <p:spPr>
                  <a:xfrm>
                    <a:off x="6060853" y="361639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6051275" y="382308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 name="Google Shape;291;p8"/>
              <p:cNvSpPr/>
              <p:nvPr/>
            </p:nvSpPr>
            <p:spPr>
              <a:xfrm rot="-549082">
                <a:off x="7717456" y="-4594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8"/>
              <p:cNvGrpSpPr/>
              <p:nvPr/>
            </p:nvGrpSpPr>
            <p:grpSpPr>
              <a:xfrm rot="-3298310">
                <a:off x="8300529" y="-296371"/>
                <a:ext cx="697299" cy="899737"/>
                <a:chOff x="8560167" y="-438018"/>
                <a:chExt cx="697274" cy="899704"/>
              </a:xfrm>
            </p:grpSpPr>
            <p:sp>
              <p:nvSpPr>
                <p:cNvPr id="293" name="Google Shape;293;p8"/>
                <p:cNvSpPr/>
                <p:nvPr/>
              </p:nvSpPr>
              <p:spPr>
                <a:xfrm>
                  <a:off x="8560167" y="36560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797599" y="37324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579844" y="-247445"/>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748341" y="-438018"/>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135329" y="42351"/>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884093" y="-147652"/>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015890" y="27049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8668220" y="96499"/>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 name="Google Shape;301;p8"/>
            <p:cNvGrpSpPr/>
            <p:nvPr/>
          </p:nvGrpSpPr>
          <p:grpSpPr>
            <a:xfrm rot="-5400000">
              <a:off x="6343862" y="2725754"/>
              <a:ext cx="4341985" cy="2100795"/>
              <a:chOff x="-1013962" y="3673802"/>
              <a:chExt cx="4341985" cy="2100795"/>
            </a:xfrm>
          </p:grpSpPr>
          <p:grpSp>
            <p:nvGrpSpPr>
              <p:cNvPr id="302" name="Google Shape;302;p8"/>
              <p:cNvGrpSpPr/>
              <p:nvPr/>
            </p:nvGrpSpPr>
            <p:grpSpPr>
              <a:xfrm>
                <a:off x="-1013962" y="3673802"/>
                <a:ext cx="4341985" cy="2100795"/>
                <a:chOff x="-830187" y="4024390"/>
                <a:chExt cx="4341985" cy="2100795"/>
              </a:xfrm>
            </p:grpSpPr>
            <p:sp>
              <p:nvSpPr>
                <p:cNvPr id="303" name="Google Shape;303;p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8"/>
                <p:cNvGrpSpPr/>
                <p:nvPr/>
              </p:nvGrpSpPr>
              <p:grpSpPr>
                <a:xfrm>
                  <a:off x="174564" y="4842646"/>
                  <a:ext cx="824338" cy="865398"/>
                  <a:chOff x="126952" y="4637346"/>
                  <a:chExt cx="824338" cy="865398"/>
                </a:xfrm>
              </p:grpSpPr>
              <p:sp>
                <p:nvSpPr>
                  <p:cNvPr id="306" name="Google Shape;306;p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 name="Google Shape;314;p8"/>
              <p:cNvGrpSpPr/>
              <p:nvPr/>
            </p:nvGrpSpPr>
            <p:grpSpPr>
              <a:xfrm rot="-5189473">
                <a:off x="2083919" y="4411860"/>
                <a:ext cx="70211" cy="266572"/>
                <a:chOff x="5735123" y="3863031"/>
                <a:chExt cx="70213" cy="266579"/>
              </a:xfrm>
            </p:grpSpPr>
            <p:sp>
              <p:nvSpPr>
                <p:cNvPr id="315" name="Google Shape;315;p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 name="Google Shape;317;p8"/>
            <p:cNvSpPr/>
            <p:nvPr/>
          </p:nvSpPr>
          <p:spPr>
            <a:xfrm rot="9884829" flipH="1">
              <a:off x="30618" y="36525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rot="10800000">
              <a:off x="7058263" y="-9662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8"/>
            <p:cNvGrpSpPr/>
            <p:nvPr/>
          </p:nvGrpSpPr>
          <p:grpSpPr>
            <a:xfrm rot="2996445">
              <a:off x="6566121" y="3991709"/>
              <a:ext cx="740371" cy="757532"/>
              <a:chOff x="4391775" y="4244400"/>
              <a:chExt cx="715125" cy="731700"/>
            </a:xfrm>
          </p:grpSpPr>
          <p:sp>
            <p:nvSpPr>
              <p:cNvPr id="320" name="Google Shape;320;p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8"/>
            <p:cNvSpPr/>
            <p:nvPr/>
          </p:nvSpPr>
          <p:spPr>
            <a:xfrm>
              <a:off x="8129873" y="15043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812520" y="446238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14578" y="297550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195161" y="460599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8"/>
          <p:cNvSpPr txBox="1">
            <a:spLocks noGrp="1"/>
          </p:cNvSpPr>
          <p:nvPr>
            <p:ph type="title"/>
          </p:nvPr>
        </p:nvSpPr>
        <p:spPr>
          <a:xfrm>
            <a:off x="1253400" y="1215450"/>
            <a:ext cx="6637200" cy="2712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9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378"/>
        <p:cNvGrpSpPr/>
        <p:nvPr/>
      </p:nvGrpSpPr>
      <p:grpSpPr>
        <a:xfrm>
          <a:off x="0" y="0"/>
          <a:ext cx="0" cy="0"/>
          <a:chOff x="0" y="0"/>
          <a:chExt cx="0" cy="0"/>
        </a:xfrm>
      </p:grpSpPr>
      <p:grpSp>
        <p:nvGrpSpPr>
          <p:cNvPr id="379" name="Google Shape;379;p10"/>
          <p:cNvGrpSpPr/>
          <p:nvPr/>
        </p:nvGrpSpPr>
        <p:grpSpPr>
          <a:xfrm>
            <a:off x="-1776517" y="-2128490"/>
            <a:ext cx="11812433" cy="7895252"/>
            <a:chOff x="-1776517" y="-2128490"/>
            <a:chExt cx="11812433" cy="7895252"/>
          </a:xfrm>
        </p:grpSpPr>
        <p:sp>
          <p:nvSpPr>
            <p:cNvPr id="380" name="Google Shape;380;p10"/>
            <p:cNvSpPr/>
            <p:nvPr/>
          </p:nvSpPr>
          <p:spPr>
            <a:xfrm rot="915171">
              <a:off x="-223357" y="22131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10"/>
            <p:cNvGrpSpPr/>
            <p:nvPr/>
          </p:nvGrpSpPr>
          <p:grpSpPr>
            <a:xfrm rot="-3014747">
              <a:off x="-1090455" y="-1532075"/>
              <a:ext cx="3061704" cy="3220470"/>
              <a:chOff x="7173820" y="-1293869"/>
              <a:chExt cx="3061683" cy="3220448"/>
            </a:xfrm>
          </p:grpSpPr>
          <p:grpSp>
            <p:nvGrpSpPr>
              <p:cNvPr id="382" name="Google Shape;382;p10"/>
              <p:cNvGrpSpPr/>
              <p:nvPr/>
            </p:nvGrpSpPr>
            <p:grpSpPr>
              <a:xfrm>
                <a:off x="7173820" y="-1293869"/>
                <a:ext cx="3061683" cy="3220448"/>
                <a:chOff x="7173820" y="-1293869"/>
                <a:chExt cx="3061683" cy="3220448"/>
              </a:xfrm>
            </p:grpSpPr>
            <p:sp>
              <p:nvSpPr>
                <p:cNvPr id="383" name="Google Shape;383;p10"/>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0"/>
                <p:cNvGrpSpPr/>
                <p:nvPr/>
              </p:nvGrpSpPr>
              <p:grpSpPr>
                <a:xfrm rot="8100000">
                  <a:off x="8939114" y="1159920"/>
                  <a:ext cx="70212" cy="266577"/>
                  <a:chOff x="5735123" y="3863031"/>
                  <a:chExt cx="70213" cy="266579"/>
                </a:xfrm>
              </p:grpSpPr>
              <p:sp>
                <p:nvSpPr>
                  <p:cNvPr id="385" name="Google Shape;385;p1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7" name="Google Shape;387;p10"/>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0"/>
              <p:cNvGrpSpPr/>
              <p:nvPr/>
            </p:nvGrpSpPr>
            <p:grpSpPr>
              <a:xfrm rot="-3298310">
                <a:off x="8268470" y="-365522"/>
                <a:ext cx="781177" cy="840852"/>
                <a:chOff x="8604632" y="-457076"/>
                <a:chExt cx="781149" cy="840821"/>
              </a:xfrm>
            </p:grpSpPr>
            <p:sp>
              <p:nvSpPr>
                <p:cNvPr id="389" name="Google Shape;389;p1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 name="Google Shape;397;p10"/>
            <p:cNvSpPr/>
            <p:nvPr/>
          </p:nvSpPr>
          <p:spPr>
            <a:xfrm>
              <a:off x="8166995" y="23594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10"/>
            <p:cNvGrpSpPr/>
            <p:nvPr/>
          </p:nvGrpSpPr>
          <p:grpSpPr>
            <a:xfrm flipH="1">
              <a:off x="5570428" y="3445251"/>
              <a:ext cx="4465489" cy="2321512"/>
              <a:chOff x="-1075731" y="3535076"/>
              <a:chExt cx="4465489" cy="2321512"/>
            </a:xfrm>
          </p:grpSpPr>
          <p:grpSp>
            <p:nvGrpSpPr>
              <p:cNvPr id="399" name="Google Shape;399;p10"/>
              <p:cNvGrpSpPr/>
              <p:nvPr/>
            </p:nvGrpSpPr>
            <p:grpSpPr>
              <a:xfrm>
                <a:off x="-1075731" y="3535076"/>
                <a:ext cx="4465489" cy="2321512"/>
                <a:chOff x="-891956" y="3885663"/>
                <a:chExt cx="4465489" cy="2321512"/>
              </a:xfrm>
            </p:grpSpPr>
            <p:sp>
              <p:nvSpPr>
                <p:cNvPr id="400" name="Google Shape;400;p10"/>
                <p:cNvSpPr/>
                <p:nvPr/>
              </p:nvSpPr>
              <p:spPr>
                <a:xfrm rot="223296">
                  <a:off x="-830202" y="4024424"/>
                  <a:ext cx="4341981" cy="2043990"/>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0"/>
                <p:cNvGrpSpPr/>
                <p:nvPr/>
              </p:nvGrpSpPr>
              <p:grpSpPr>
                <a:xfrm>
                  <a:off x="174564" y="4842646"/>
                  <a:ext cx="824338" cy="865398"/>
                  <a:chOff x="126952" y="4637346"/>
                  <a:chExt cx="824338" cy="865398"/>
                </a:xfrm>
              </p:grpSpPr>
              <p:sp>
                <p:nvSpPr>
                  <p:cNvPr id="403" name="Google Shape;403;p1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 name="Google Shape;411;p10"/>
              <p:cNvGrpSpPr/>
              <p:nvPr/>
            </p:nvGrpSpPr>
            <p:grpSpPr>
              <a:xfrm rot="-5189473">
                <a:off x="2083919" y="4475431"/>
                <a:ext cx="70211" cy="266572"/>
                <a:chOff x="5671669" y="3866922"/>
                <a:chExt cx="70213" cy="266579"/>
              </a:xfrm>
            </p:grpSpPr>
            <p:sp>
              <p:nvSpPr>
                <p:cNvPr id="412" name="Google Shape;412;p10"/>
                <p:cNvSpPr/>
                <p:nvPr/>
              </p:nvSpPr>
              <p:spPr>
                <a:xfrm>
                  <a:off x="5681247" y="3866922"/>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5671669" y="407361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4" name="Google Shape;414;p10"/>
            <p:cNvSpPr/>
            <p:nvPr/>
          </p:nvSpPr>
          <p:spPr>
            <a:xfrm>
              <a:off x="7475392" y="40485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a:off x="8409066" y="31007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rot="-5248956" flipH="1">
              <a:off x="3115584" y="-41060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0"/>
            <p:cNvGrpSpPr/>
            <p:nvPr/>
          </p:nvGrpSpPr>
          <p:grpSpPr>
            <a:xfrm rot="2996445">
              <a:off x="5500646" y="-568216"/>
              <a:ext cx="740371" cy="757532"/>
              <a:chOff x="4391775" y="4244400"/>
              <a:chExt cx="715125" cy="731700"/>
            </a:xfrm>
          </p:grpSpPr>
          <p:sp>
            <p:nvSpPr>
              <p:cNvPr id="418" name="Google Shape;418;p1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1" name="Google Shape;421;p10"/>
          <p:cNvSpPr txBox="1">
            <a:spLocks noGrp="1"/>
          </p:cNvSpPr>
          <p:nvPr>
            <p:ph type="body" idx="1"/>
          </p:nvPr>
        </p:nvSpPr>
        <p:spPr>
          <a:xfrm>
            <a:off x="3907226" y="378712"/>
            <a:ext cx="4529100" cy="1576200"/>
          </a:xfrm>
          <a:prstGeom prst="rect">
            <a:avLst/>
          </a:prstGeom>
        </p:spPr>
        <p:txBody>
          <a:bodyPr spcFirstLastPara="1" wrap="square" lIns="91425" tIns="91425" rIns="91425" bIns="91425" anchor="ctr" anchorCtr="0">
            <a:noAutofit/>
          </a:bodyPr>
          <a:lstStyle>
            <a:lvl1pPr marL="457200" lvl="0" indent="-228600" algn="r">
              <a:lnSpc>
                <a:spcPct val="90000"/>
              </a:lnSpc>
              <a:spcBef>
                <a:spcPts val="0"/>
              </a:spcBef>
              <a:spcAft>
                <a:spcPts val="0"/>
              </a:spcAft>
              <a:buSzPts val="1400"/>
              <a:buNone/>
              <a:defRPr sz="4100">
                <a:latin typeface="Chewy"/>
                <a:ea typeface="Chewy"/>
                <a:cs typeface="Chewy"/>
                <a:sym typeface="Chewy"/>
              </a:defRPr>
            </a:lvl1pPr>
          </a:lstStyle>
          <a:p>
            <a:endParaRPr/>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422"/>
        <p:cNvGrpSpPr/>
        <p:nvPr/>
      </p:nvGrpSpPr>
      <p:grpSpPr>
        <a:xfrm>
          <a:off x="0" y="0"/>
          <a:ext cx="0" cy="0"/>
          <a:chOff x="0" y="0"/>
          <a:chExt cx="0" cy="0"/>
        </a:xfrm>
      </p:grpSpPr>
      <p:grpSp>
        <p:nvGrpSpPr>
          <p:cNvPr id="423" name="Google Shape;423;p11"/>
          <p:cNvGrpSpPr/>
          <p:nvPr/>
        </p:nvGrpSpPr>
        <p:grpSpPr>
          <a:xfrm>
            <a:off x="-1086612" y="-696684"/>
            <a:ext cx="10907194" cy="6470981"/>
            <a:chOff x="-1086612" y="-696684"/>
            <a:chExt cx="10907194" cy="6470981"/>
          </a:xfrm>
        </p:grpSpPr>
        <p:sp>
          <p:nvSpPr>
            <p:cNvPr id="424" name="Google Shape;424;p11"/>
            <p:cNvSpPr/>
            <p:nvPr/>
          </p:nvSpPr>
          <p:spPr>
            <a:xfrm rot="-269979">
              <a:off x="-390097" y="1085523"/>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rot="10800000">
              <a:off x="4680575" y="-9662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11"/>
            <p:cNvGrpSpPr/>
            <p:nvPr/>
          </p:nvGrpSpPr>
          <p:grpSpPr>
            <a:xfrm>
              <a:off x="6954679" y="-696684"/>
              <a:ext cx="2865902" cy="2866186"/>
              <a:chOff x="7229917" y="-939609"/>
              <a:chExt cx="2865902" cy="2866186"/>
            </a:xfrm>
          </p:grpSpPr>
          <p:grpSp>
            <p:nvGrpSpPr>
              <p:cNvPr id="427" name="Google Shape;427;p11"/>
              <p:cNvGrpSpPr/>
              <p:nvPr/>
            </p:nvGrpSpPr>
            <p:grpSpPr>
              <a:xfrm>
                <a:off x="7229917" y="-938831"/>
                <a:ext cx="2865902" cy="2666882"/>
                <a:chOff x="7229917" y="-938831"/>
                <a:chExt cx="2865902" cy="2666882"/>
              </a:xfrm>
            </p:grpSpPr>
            <p:sp>
              <p:nvSpPr>
                <p:cNvPr id="428" name="Google Shape;428;p11"/>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1"/>
                <p:cNvGrpSpPr/>
                <p:nvPr/>
              </p:nvGrpSpPr>
              <p:grpSpPr>
                <a:xfrm rot="8100000">
                  <a:off x="8939114" y="1159920"/>
                  <a:ext cx="70212" cy="266577"/>
                  <a:chOff x="5735123" y="3863031"/>
                  <a:chExt cx="70213" cy="266579"/>
                </a:xfrm>
              </p:grpSpPr>
              <p:sp>
                <p:nvSpPr>
                  <p:cNvPr id="430" name="Google Shape;430;p1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2" name="Google Shape;432;p11"/>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11"/>
              <p:cNvGrpSpPr/>
              <p:nvPr/>
            </p:nvGrpSpPr>
            <p:grpSpPr>
              <a:xfrm rot="-3298310">
                <a:off x="8268470" y="-365522"/>
                <a:ext cx="781177" cy="840852"/>
                <a:chOff x="8604632" y="-457076"/>
                <a:chExt cx="781149" cy="840821"/>
              </a:xfrm>
            </p:grpSpPr>
            <p:sp>
              <p:nvSpPr>
                <p:cNvPr id="434" name="Google Shape;434;p11"/>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2" name="Google Shape;442;p11"/>
            <p:cNvGrpSpPr/>
            <p:nvPr/>
          </p:nvGrpSpPr>
          <p:grpSpPr>
            <a:xfrm>
              <a:off x="8006047" y="4777554"/>
              <a:ext cx="763146" cy="697824"/>
              <a:chOff x="3681125" y="1846650"/>
              <a:chExt cx="515500" cy="471375"/>
            </a:xfrm>
          </p:grpSpPr>
          <p:sp>
            <p:nvSpPr>
              <p:cNvPr id="443" name="Google Shape;443;p1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1"/>
            <p:cNvGrpSpPr/>
            <p:nvPr/>
          </p:nvGrpSpPr>
          <p:grpSpPr>
            <a:xfrm>
              <a:off x="-1086612" y="3673502"/>
              <a:ext cx="4341985" cy="2100795"/>
              <a:chOff x="-1013962" y="3673802"/>
              <a:chExt cx="4341985" cy="2100795"/>
            </a:xfrm>
          </p:grpSpPr>
          <p:grpSp>
            <p:nvGrpSpPr>
              <p:cNvPr id="447" name="Google Shape;447;p11"/>
              <p:cNvGrpSpPr/>
              <p:nvPr/>
            </p:nvGrpSpPr>
            <p:grpSpPr>
              <a:xfrm>
                <a:off x="-1013962" y="3673802"/>
                <a:ext cx="4341985" cy="2100795"/>
                <a:chOff x="-830187" y="4024390"/>
                <a:chExt cx="4341985" cy="2100795"/>
              </a:xfrm>
            </p:grpSpPr>
            <p:sp>
              <p:nvSpPr>
                <p:cNvPr id="448" name="Google Shape;448;p11"/>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11"/>
                <p:cNvGrpSpPr/>
                <p:nvPr/>
              </p:nvGrpSpPr>
              <p:grpSpPr>
                <a:xfrm>
                  <a:off x="174564" y="4842646"/>
                  <a:ext cx="824338" cy="865398"/>
                  <a:chOff x="126952" y="4637346"/>
                  <a:chExt cx="824338" cy="865398"/>
                </a:xfrm>
              </p:grpSpPr>
              <p:sp>
                <p:nvSpPr>
                  <p:cNvPr id="451" name="Google Shape;451;p11"/>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9" name="Google Shape;459;p11"/>
              <p:cNvGrpSpPr/>
              <p:nvPr/>
            </p:nvGrpSpPr>
            <p:grpSpPr>
              <a:xfrm rot="-5189473">
                <a:off x="2083919" y="4411860"/>
                <a:ext cx="70211" cy="266572"/>
                <a:chOff x="5735123" y="3863031"/>
                <a:chExt cx="70213" cy="266579"/>
              </a:xfrm>
            </p:grpSpPr>
            <p:sp>
              <p:nvSpPr>
                <p:cNvPr id="460" name="Google Shape;460;p1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2" name="Google Shape;462;p11"/>
            <p:cNvSpPr/>
            <p:nvPr/>
          </p:nvSpPr>
          <p:spPr>
            <a:xfrm rot="10800000" flipH="1">
              <a:off x="4520398" y="4844644"/>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10800000" flipH="1">
              <a:off x="2744645" y="329635"/>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10800000" flipH="1">
              <a:off x="588128" y="272116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1"/>
          <p:cNvSpPr txBox="1">
            <a:spLocks noGrp="1"/>
          </p:cNvSpPr>
          <p:nvPr>
            <p:ph type="title" hasCustomPrompt="1"/>
          </p:nvPr>
        </p:nvSpPr>
        <p:spPr>
          <a:xfrm>
            <a:off x="4489816" y="1323500"/>
            <a:ext cx="3738000" cy="213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1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6" name="Google Shape;466;p11"/>
          <p:cNvSpPr txBox="1">
            <a:spLocks noGrp="1"/>
          </p:cNvSpPr>
          <p:nvPr>
            <p:ph type="subTitle" idx="1"/>
          </p:nvPr>
        </p:nvSpPr>
        <p:spPr>
          <a:xfrm>
            <a:off x="4489714" y="3320792"/>
            <a:ext cx="3738000" cy="636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67"/>
        <p:cNvGrpSpPr/>
        <p:nvPr/>
      </p:nvGrpSpPr>
      <p:grpSpPr>
        <a:xfrm>
          <a:off x="0" y="0"/>
          <a:ext cx="0" cy="0"/>
          <a:chOff x="0" y="0"/>
          <a:chExt cx="0" cy="0"/>
        </a:xfrm>
      </p:grpSpPr>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wo columns 1">
  <p:cSld name="CUSTOM_2">
    <p:spTree>
      <p:nvGrpSpPr>
        <p:cNvPr id="1" name="Shape 516"/>
        <p:cNvGrpSpPr/>
        <p:nvPr/>
      </p:nvGrpSpPr>
      <p:grpSpPr>
        <a:xfrm>
          <a:off x="0" y="0"/>
          <a:ext cx="0" cy="0"/>
          <a:chOff x="0" y="0"/>
          <a:chExt cx="0" cy="0"/>
        </a:xfrm>
      </p:grpSpPr>
      <p:grpSp>
        <p:nvGrpSpPr>
          <p:cNvPr id="517" name="Google Shape;517;p14"/>
          <p:cNvGrpSpPr/>
          <p:nvPr/>
        </p:nvGrpSpPr>
        <p:grpSpPr>
          <a:xfrm>
            <a:off x="-851662" y="259085"/>
            <a:ext cx="10441573" cy="6597614"/>
            <a:chOff x="-851662" y="259085"/>
            <a:chExt cx="10441573" cy="6597614"/>
          </a:xfrm>
        </p:grpSpPr>
        <p:sp>
          <p:nvSpPr>
            <p:cNvPr id="518" name="Google Shape;518;p14"/>
            <p:cNvSpPr/>
            <p:nvPr/>
          </p:nvSpPr>
          <p:spPr>
            <a:xfrm rot="-269979">
              <a:off x="-246172" y="1999836"/>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rot="10800000">
              <a:off x="8081700" y="26594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4"/>
            <p:cNvGrpSpPr/>
            <p:nvPr/>
          </p:nvGrpSpPr>
          <p:grpSpPr>
            <a:xfrm>
              <a:off x="7707722" y="4792654"/>
              <a:ext cx="763146" cy="697824"/>
              <a:chOff x="3681125" y="1846650"/>
              <a:chExt cx="515500" cy="471375"/>
            </a:xfrm>
          </p:grpSpPr>
          <p:sp>
            <p:nvSpPr>
              <p:cNvPr id="521" name="Google Shape;521;p14"/>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14"/>
            <p:cNvGrpSpPr/>
            <p:nvPr/>
          </p:nvGrpSpPr>
          <p:grpSpPr>
            <a:xfrm>
              <a:off x="-851662" y="3857897"/>
              <a:ext cx="4403265" cy="2998802"/>
              <a:chOff x="-1013962" y="3603997"/>
              <a:chExt cx="4403265" cy="2998802"/>
            </a:xfrm>
          </p:grpSpPr>
          <p:grpSp>
            <p:nvGrpSpPr>
              <p:cNvPr id="525" name="Google Shape;525;p14"/>
              <p:cNvGrpSpPr/>
              <p:nvPr/>
            </p:nvGrpSpPr>
            <p:grpSpPr>
              <a:xfrm>
                <a:off x="-1013962" y="3603997"/>
                <a:ext cx="4403265" cy="2998802"/>
                <a:chOff x="-830187" y="3954584"/>
                <a:chExt cx="4403265" cy="2998802"/>
              </a:xfrm>
            </p:grpSpPr>
            <p:sp>
              <p:nvSpPr>
                <p:cNvPr id="526" name="Google Shape;526;p14"/>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rot="-9756710" flipH="1">
                  <a:off x="-429132" y="4477332"/>
                  <a:ext cx="3797121" cy="1953307"/>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14"/>
                <p:cNvGrpSpPr/>
                <p:nvPr/>
              </p:nvGrpSpPr>
              <p:grpSpPr>
                <a:xfrm>
                  <a:off x="174564" y="4842646"/>
                  <a:ext cx="824338" cy="865398"/>
                  <a:chOff x="126952" y="4637346"/>
                  <a:chExt cx="824338" cy="865398"/>
                </a:xfrm>
              </p:grpSpPr>
              <p:sp>
                <p:nvSpPr>
                  <p:cNvPr id="529" name="Google Shape;529;p14"/>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7" name="Google Shape;537;p14"/>
              <p:cNvGrpSpPr/>
              <p:nvPr/>
            </p:nvGrpSpPr>
            <p:grpSpPr>
              <a:xfrm rot="-5189473">
                <a:off x="2367054" y="4562870"/>
                <a:ext cx="111591" cy="269350"/>
                <a:chOff x="5580910" y="4174232"/>
                <a:chExt cx="111594" cy="269357"/>
              </a:xfrm>
            </p:grpSpPr>
            <p:sp>
              <p:nvSpPr>
                <p:cNvPr id="538" name="Google Shape;538;p14"/>
                <p:cNvSpPr/>
                <p:nvPr/>
              </p:nvSpPr>
              <p:spPr>
                <a:xfrm rot="547381">
                  <a:off x="5619023" y="4177984"/>
                  <a:ext cx="60637" cy="166848"/>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rot="547381">
                  <a:off x="5585352" y="4380244"/>
                  <a:ext cx="48355" cy="59890"/>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0" name="Google Shape;540;p14"/>
            <p:cNvSpPr/>
            <p:nvPr/>
          </p:nvSpPr>
          <p:spPr>
            <a:xfrm rot="10800000" flipH="1">
              <a:off x="600630" y="355566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rot="10800000" flipH="1">
              <a:off x="2977470" y="259085"/>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rot="10800000" flipH="1">
              <a:off x="4183778" y="454956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14"/>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4" name="Google Shape;544;p14"/>
          <p:cNvSpPr txBox="1">
            <a:spLocks noGrp="1"/>
          </p:cNvSpPr>
          <p:nvPr>
            <p:ph type="subTitle" idx="1"/>
          </p:nvPr>
        </p:nvSpPr>
        <p:spPr>
          <a:xfrm>
            <a:off x="1260250" y="2739672"/>
            <a:ext cx="29757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4"/>
          <p:cNvSpPr txBox="1">
            <a:spLocks noGrp="1"/>
          </p:cNvSpPr>
          <p:nvPr>
            <p:ph type="subTitle" idx="2"/>
          </p:nvPr>
        </p:nvSpPr>
        <p:spPr>
          <a:xfrm>
            <a:off x="1260250" y="3177525"/>
            <a:ext cx="29757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6" name="Google Shape;546;p14"/>
          <p:cNvSpPr txBox="1">
            <a:spLocks noGrp="1"/>
          </p:cNvSpPr>
          <p:nvPr>
            <p:ph type="subTitle" idx="3"/>
          </p:nvPr>
        </p:nvSpPr>
        <p:spPr>
          <a:xfrm>
            <a:off x="4908050" y="2739672"/>
            <a:ext cx="29757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7" name="Google Shape;547;p14"/>
          <p:cNvSpPr txBox="1">
            <a:spLocks noGrp="1"/>
          </p:cNvSpPr>
          <p:nvPr>
            <p:ph type="subTitle" idx="4"/>
          </p:nvPr>
        </p:nvSpPr>
        <p:spPr>
          <a:xfrm>
            <a:off x="4908050" y="3177525"/>
            <a:ext cx="29757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575" y="461300"/>
            <a:ext cx="7714800" cy="65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100"/>
              <a:buFont typeface="Chewy"/>
              <a:buNone/>
              <a:defRPr sz="4100">
                <a:solidFill>
                  <a:schemeClr val="dk1"/>
                </a:solidFill>
                <a:latin typeface="Chewy"/>
                <a:ea typeface="Chewy"/>
                <a:cs typeface="Chewy"/>
                <a:sym typeface="Chewy"/>
              </a:defRPr>
            </a:lvl1pPr>
            <a:lvl2pPr lvl="1">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2pPr>
            <a:lvl3pPr lvl="2">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3pPr>
            <a:lvl4pPr lvl="3">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4pPr>
            <a:lvl5pPr lvl="4">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5pPr>
            <a:lvl6pPr lvl="5">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6pPr>
            <a:lvl7pPr lvl="6">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7pPr>
            <a:lvl8pPr lvl="7">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8pPr>
            <a:lvl9pPr lvl="8">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14575" y="1235435"/>
            <a:ext cx="77148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4" r:id="rId11"/>
    <p:sldLayoutId id="2147483665" r:id="rId12"/>
    <p:sldLayoutId id="2147483666" r:id="rId13"/>
    <p:sldLayoutId id="2147483667" r:id="rId14"/>
    <p:sldLayoutId id="2147483668" r:id="rId15"/>
    <p:sldLayoutId id="2147483669" r:id="rId16"/>
    <p:sldLayoutId id="2147483670" r:id="rId17"/>
    <p:sldLayoutId id="2147483672" r:id="rId18"/>
    <p:sldLayoutId id="2147483673" r:id="rId19"/>
    <p:sldLayoutId id="2147483674" r:id="rId20"/>
    <p:sldLayoutId id="2147483675"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0.xml"/><Relationship Id="rId11" Type="http://schemas.openxmlformats.org/officeDocument/2006/relationships/image" Target="../media/image45.svg"/><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43.svg"/></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1.xml"/><Relationship Id="rId11" Type="http://schemas.openxmlformats.org/officeDocument/2006/relationships/image" Target="../media/image45.svg"/><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43.svg"/></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2.xml"/><Relationship Id="rId11" Type="http://schemas.openxmlformats.org/officeDocument/2006/relationships/image" Target="../media/image45.svg"/><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4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3.xml"/><Relationship Id="rId11" Type="http://schemas.openxmlformats.org/officeDocument/2006/relationships/image" Target="../media/image45.svg"/><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43.svg"/></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4.xml"/><Relationship Id="rId11" Type="http://schemas.openxmlformats.org/officeDocument/2006/relationships/image" Target="../media/image45.svg"/><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43.sv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0AA52E-786C-7FA6-2819-079AB8F6AF1B}"/>
              </a:ext>
            </a:extLst>
          </p:cNvPr>
          <p:cNvSpPr/>
          <p:nvPr/>
        </p:nvSpPr>
        <p:spPr>
          <a:xfrm>
            <a:off x="3314700" y="353962"/>
            <a:ext cx="2514600" cy="64155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lumMod val="25000"/>
                  </a:schemeClr>
                </a:solidFill>
              </a:rPr>
              <a:t>KHỞI ĐỘNG</a:t>
            </a:r>
          </a:p>
        </p:txBody>
      </p:sp>
      <p:sp>
        <p:nvSpPr>
          <p:cNvPr id="6" name="Rectangle 5">
            <a:extLst>
              <a:ext uri="{FF2B5EF4-FFF2-40B4-BE49-F238E27FC236}">
                <a16:creationId xmlns:a16="http://schemas.microsoft.com/office/drawing/2014/main" id="{7C6A0982-A83E-5896-9CF7-07ABECB13B2C}"/>
              </a:ext>
            </a:extLst>
          </p:cNvPr>
          <p:cNvSpPr/>
          <p:nvPr/>
        </p:nvSpPr>
        <p:spPr>
          <a:xfrm>
            <a:off x="3738715" y="1777181"/>
            <a:ext cx="4830097" cy="2735826"/>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effectLst/>
                <a:latin typeface="+mn-lt"/>
                <a:ea typeface="Times New Roman" panose="02020603050405020304" pitchFamily="18" charset="0"/>
                <a:cs typeface="Times New Roman" panose="02020603050405020304" pitchFamily="18" charset="0"/>
              </a:rPr>
              <a:t>Câu</a:t>
            </a:r>
            <a:r>
              <a:rPr lang="en-US" sz="2000" b="1" dirty="0">
                <a:solidFill>
                  <a:srgbClr val="C00000"/>
                </a:solidFill>
                <a:effectLst/>
                <a:latin typeface="+mn-lt"/>
                <a:ea typeface="Times New Roman" panose="02020603050405020304" pitchFamily="18" charset="0"/>
                <a:cs typeface="Times New Roman" panose="02020603050405020304" pitchFamily="18" charset="0"/>
              </a:rPr>
              <a:t> </a:t>
            </a:r>
            <a:r>
              <a:rPr lang="en-US" sz="2000" b="1" dirty="0" err="1">
                <a:solidFill>
                  <a:srgbClr val="C00000"/>
                </a:solidFill>
                <a:effectLst/>
                <a:latin typeface="+mn-lt"/>
                <a:ea typeface="Times New Roman" panose="02020603050405020304" pitchFamily="18" charset="0"/>
                <a:cs typeface="Times New Roman" panose="02020603050405020304" pitchFamily="18" charset="0"/>
              </a:rPr>
              <a:t>hỏi</a:t>
            </a:r>
            <a:endParaRPr lang="en-US" sz="2000" b="1" dirty="0">
              <a:solidFill>
                <a:srgbClr val="C00000"/>
              </a:solidFill>
              <a:effectLst/>
              <a:latin typeface="+mn-lt"/>
              <a:ea typeface="Times New Roman" panose="02020603050405020304" pitchFamily="18" charset="0"/>
              <a:cs typeface="Times New Roman" panose="02020603050405020304" pitchFamily="18" charset="0"/>
            </a:endParaRPr>
          </a:p>
          <a:p>
            <a:pPr algn="just">
              <a:lnSpc>
                <a:spcPct val="150000"/>
              </a:lnSpc>
            </a:pPr>
            <a:r>
              <a:rPr lang="vi-VN" sz="2000" dirty="0">
                <a:solidFill>
                  <a:srgbClr val="000000"/>
                </a:solidFill>
                <a:effectLst/>
                <a:latin typeface="+mn-lt"/>
                <a:ea typeface="Times New Roman" panose="02020603050405020304" pitchFamily="18" charset="0"/>
                <a:cs typeface="Times New Roman" panose="02020603050405020304" pitchFamily="18" charset="0"/>
              </a:rPr>
              <a:t>Em đã đọc tác phẩm văn học nào viết về những con người có ngoại hình khác lạ? Chia sẻ ngắn gọn cảm nhận của em về tác phẩm ấy.</a:t>
            </a:r>
            <a:endParaRPr lang="en-US" sz="2000" dirty="0">
              <a:solidFill>
                <a:srgbClr val="000000"/>
              </a:solidFill>
              <a:effectLst/>
              <a:latin typeface="+mn-lt"/>
              <a:ea typeface="Times New Roman" panose="02020603050405020304" pitchFamily="18" charset="0"/>
            </a:endParaRPr>
          </a:p>
        </p:txBody>
      </p:sp>
      <p:pic>
        <p:nvPicPr>
          <p:cNvPr id="8" name="Picture 7">
            <a:extLst>
              <a:ext uri="{FF2B5EF4-FFF2-40B4-BE49-F238E27FC236}">
                <a16:creationId xmlns:a16="http://schemas.microsoft.com/office/drawing/2014/main" id="{B775B4CB-8F51-12C5-C859-06878BE2E9FC}"/>
              </a:ext>
            </a:extLst>
          </p:cNvPr>
          <p:cNvPicPr>
            <a:picLocks noChangeAspect="1"/>
          </p:cNvPicPr>
          <p:nvPr/>
        </p:nvPicPr>
        <p:blipFill rotWithShape="1">
          <a:blip r:embed="rId2"/>
          <a:srcRect t="54624" r="69758"/>
          <a:stretch/>
        </p:blipFill>
        <p:spPr>
          <a:xfrm>
            <a:off x="190608" y="1622323"/>
            <a:ext cx="3599726" cy="3038168"/>
          </a:xfrm>
          <a:prstGeom prst="rect">
            <a:avLst/>
          </a:prstGeom>
        </p:spPr>
      </p:pic>
      <p:sp>
        <p:nvSpPr>
          <p:cNvPr id="9" name="TextBox 8">
            <a:extLst>
              <a:ext uri="{FF2B5EF4-FFF2-40B4-BE49-F238E27FC236}">
                <a16:creationId xmlns:a16="http://schemas.microsoft.com/office/drawing/2014/main" id="{58E7EB45-3492-3EB6-458B-3A4B6CF13426}"/>
              </a:ext>
            </a:extLst>
          </p:cNvPr>
          <p:cNvSpPr txBox="1"/>
          <p:nvPr/>
        </p:nvSpPr>
        <p:spPr>
          <a:xfrm>
            <a:off x="4299153" y="1222213"/>
            <a:ext cx="3709220" cy="400110"/>
          </a:xfrm>
          <a:prstGeom prst="rect">
            <a:avLst/>
          </a:prstGeom>
          <a:noFill/>
        </p:spPr>
        <p:txBody>
          <a:bodyPr wrap="square" rtlCol="0">
            <a:spAutoFit/>
          </a:bodyPr>
          <a:lstStyle/>
          <a:p>
            <a:pPr algn="ctr"/>
            <a:r>
              <a:rPr lang="en-US" sz="2000" b="1" dirty="0">
                <a:solidFill>
                  <a:srgbClr val="002060"/>
                </a:solidFill>
              </a:rPr>
              <a:t>HOẠT ĐỘNG CÁ NHÂN</a:t>
            </a:r>
          </a:p>
        </p:txBody>
      </p:sp>
      <p:sp>
        <p:nvSpPr>
          <p:cNvPr id="3" name="Google Shape;3101;p76">
            <a:extLst>
              <a:ext uri="{FF2B5EF4-FFF2-40B4-BE49-F238E27FC236}">
                <a16:creationId xmlns:a16="http://schemas.microsoft.com/office/drawing/2014/main" id="{E5CE1CB2-E035-5E50-71F4-5B6770378BE2}"/>
              </a:ext>
            </a:extLst>
          </p:cNvPr>
          <p:cNvSpPr/>
          <p:nvPr/>
        </p:nvSpPr>
        <p:spPr>
          <a:xfrm rot="10374580">
            <a:off x="7814715" y="-15510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89296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Thằng Quỷ Nhỏ by Nguyễn Nhật Ánh | Goodreads">
            <a:extLst>
              <a:ext uri="{FF2B5EF4-FFF2-40B4-BE49-F238E27FC236}">
                <a16:creationId xmlns:a16="http://schemas.microsoft.com/office/drawing/2014/main" id="{34C566FE-753F-DB01-2111-696EE01FB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698" y="791927"/>
            <a:ext cx="2122604" cy="35596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3B56D2C7-E4F5-5138-FB25-C8396DA317AF}"/>
              </a:ext>
            </a:extLst>
          </p:cNvPr>
          <p:cNvSpPr/>
          <p:nvPr/>
        </p:nvSpPr>
        <p:spPr>
          <a:xfrm>
            <a:off x="470640" y="848348"/>
            <a:ext cx="2447925" cy="1009033"/>
          </a:xfrm>
          <a:prstGeom prst="roundRect">
            <a:avLst>
              <a:gd name="adj" fmla="val 986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Truyện</a:t>
            </a:r>
            <a:r>
              <a:rPr lang="en-US" sz="2000" b="1" dirty="0">
                <a:solidFill>
                  <a:srgbClr val="000000"/>
                </a:solidFill>
              </a:rPr>
              <a:t> </a:t>
            </a:r>
            <a:r>
              <a:rPr lang="en-US" sz="2000" b="1" dirty="0" err="1">
                <a:solidFill>
                  <a:srgbClr val="000000"/>
                </a:solidFill>
              </a:rPr>
              <a:t>dài</a:t>
            </a:r>
            <a:r>
              <a:rPr lang="en-US" sz="2000" b="1"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Nguyễn</a:t>
            </a:r>
            <a:r>
              <a:rPr lang="en-US" sz="2000" dirty="0">
                <a:solidFill>
                  <a:srgbClr val="000000"/>
                </a:solidFill>
              </a:rPr>
              <a:t> </a:t>
            </a:r>
            <a:r>
              <a:rPr lang="en-US" sz="2000" dirty="0" err="1">
                <a:solidFill>
                  <a:srgbClr val="000000"/>
                </a:solidFill>
              </a:rPr>
              <a:t>Nhật</a:t>
            </a:r>
            <a:r>
              <a:rPr lang="en-US" sz="2000" dirty="0">
                <a:solidFill>
                  <a:srgbClr val="000000"/>
                </a:solidFill>
              </a:rPr>
              <a:t> </a:t>
            </a:r>
            <a:r>
              <a:rPr lang="en-US" sz="2000" dirty="0" err="1">
                <a:solidFill>
                  <a:srgbClr val="000000"/>
                </a:solidFill>
              </a:rPr>
              <a:t>Ánh</a:t>
            </a:r>
            <a:r>
              <a:rPr lang="en-US" sz="2000" dirty="0">
                <a:solidFill>
                  <a:srgbClr val="000000"/>
                </a:solidFill>
              </a:rPr>
              <a:t>.</a:t>
            </a:r>
          </a:p>
        </p:txBody>
      </p:sp>
      <p:sp>
        <p:nvSpPr>
          <p:cNvPr id="12" name="Rectangle: Rounded Corners 11">
            <a:extLst>
              <a:ext uri="{FF2B5EF4-FFF2-40B4-BE49-F238E27FC236}">
                <a16:creationId xmlns:a16="http://schemas.microsoft.com/office/drawing/2014/main" id="{B37C65A8-81A6-D909-6783-136C59164A35}"/>
              </a:ext>
            </a:extLst>
          </p:cNvPr>
          <p:cNvSpPr/>
          <p:nvPr/>
        </p:nvSpPr>
        <p:spPr>
          <a:xfrm>
            <a:off x="666498" y="3298784"/>
            <a:ext cx="2447925" cy="633084"/>
          </a:xfrm>
          <a:prstGeom prst="roundRect">
            <a:avLst>
              <a:gd name="adj" fmla="val 986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Gồm</a:t>
            </a:r>
            <a:r>
              <a:rPr lang="en-US" sz="2000" dirty="0">
                <a:solidFill>
                  <a:srgbClr val="000000"/>
                </a:solidFill>
              </a:rPr>
              <a:t>: 21 </a:t>
            </a:r>
            <a:r>
              <a:rPr lang="en-US" sz="2000" dirty="0" err="1">
                <a:solidFill>
                  <a:srgbClr val="000000"/>
                </a:solidFill>
              </a:rPr>
              <a:t>chương</a:t>
            </a:r>
            <a:r>
              <a:rPr lang="en-US" sz="2000" dirty="0">
                <a:solidFill>
                  <a:srgbClr val="000000"/>
                </a:solidFill>
              </a:rPr>
              <a:t>.</a:t>
            </a:r>
          </a:p>
        </p:txBody>
      </p:sp>
      <p:sp>
        <p:nvSpPr>
          <p:cNvPr id="13" name="Rectangle: Rounded Corners 12">
            <a:extLst>
              <a:ext uri="{FF2B5EF4-FFF2-40B4-BE49-F238E27FC236}">
                <a16:creationId xmlns:a16="http://schemas.microsoft.com/office/drawing/2014/main" id="{D8367A05-FDCE-2AB2-0776-BD2C6D9607D7}"/>
              </a:ext>
            </a:extLst>
          </p:cNvPr>
          <p:cNvSpPr/>
          <p:nvPr/>
        </p:nvSpPr>
        <p:spPr>
          <a:xfrm>
            <a:off x="6313118" y="1023658"/>
            <a:ext cx="2577891" cy="2471104"/>
          </a:xfrm>
          <a:prstGeom prst="roundRect">
            <a:avLst>
              <a:gd name="adj" fmla="val 986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Nhân</a:t>
            </a:r>
            <a:r>
              <a:rPr lang="en-US" sz="2000" b="1" dirty="0">
                <a:solidFill>
                  <a:srgbClr val="000000"/>
                </a:solidFill>
              </a:rPr>
              <a:t> </a:t>
            </a:r>
            <a:r>
              <a:rPr lang="en-US" sz="2000" b="1" dirty="0" err="1">
                <a:solidFill>
                  <a:srgbClr val="000000"/>
                </a:solidFill>
              </a:rPr>
              <a:t>vật</a:t>
            </a:r>
            <a:r>
              <a:rPr lang="en-US" sz="2000" b="1" dirty="0">
                <a:solidFill>
                  <a:srgbClr val="000000"/>
                </a:solidFill>
              </a:rPr>
              <a:t> </a:t>
            </a:r>
            <a:r>
              <a:rPr lang="en-US" sz="2000" b="1" dirty="0" err="1">
                <a:solidFill>
                  <a:srgbClr val="000000"/>
                </a:solidFill>
              </a:rPr>
              <a:t>chính</a:t>
            </a:r>
            <a:r>
              <a:rPr lang="en-US" sz="2000" dirty="0">
                <a:solidFill>
                  <a:srgbClr val="000000"/>
                </a:solidFill>
              </a:rPr>
              <a:t>: </a:t>
            </a:r>
            <a:r>
              <a:rPr lang="en-US" sz="2000" dirty="0" err="1">
                <a:solidFill>
                  <a:srgbClr val="000000"/>
                </a:solidFill>
              </a:rPr>
              <a:t>Quỳnh</a:t>
            </a:r>
            <a:r>
              <a:rPr lang="en-US" sz="2000" dirty="0">
                <a:solidFill>
                  <a:srgbClr val="000000"/>
                </a:solidFill>
              </a:rPr>
              <a:t>, </a:t>
            </a:r>
            <a:r>
              <a:rPr lang="vi-VN" sz="2000" dirty="0">
                <a:solidFill>
                  <a:srgbClr val="000000"/>
                </a:solidFill>
                <a:effectLst/>
                <a:ea typeface="Times New Roman" panose="02020603050405020304" pitchFamily="18" charset="0"/>
              </a:rPr>
              <a:t>cậu bé có biệt danh “thằng quỷ nhỏ” bởi ngoại hình khác lạ.</a:t>
            </a:r>
            <a:r>
              <a:rPr lang="en-US" sz="2000" dirty="0">
                <a:solidFill>
                  <a:srgbClr val="000000"/>
                </a:solidFill>
              </a:rPr>
              <a:t> </a:t>
            </a:r>
          </a:p>
        </p:txBody>
      </p:sp>
      <p:cxnSp>
        <p:nvCxnSpPr>
          <p:cNvPr id="15" name="Connector: Elbow 14">
            <a:extLst>
              <a:ext uri="{FF2B5EF4-FFF2-40B4-BE49-F238E27FC236}">
                <a16:creationId xmlns:a16="http://schemas.microsoft.com/office/drawing/2014/main" id="{7E97CAA1-5B66-F2FF-CC1B-7AD7340D5BC7}"/>
              </a:ext>
            </a:extLst>
          </p:cNvPr>
          <p:cNvCxnSpPr>
            <a:stCxn id="6146" idx="0"/>
            <a:endCxn id="11" idx="0"/>
          </p:cNvCxnSpPr>
          <p:nvPr/>
        </p:nvCxnSpPr>
        <p:spPr>
          <a:xfrm rot="16200000" flipH="1" flipV="1">
            <a:off x="3105091" y="-618562"/>
            <a:ext cx="56421" cy="2877397"/>
          </a:xfrm>
          <a:prstGeom prst="bentConnector3">
            <a:avLst>
              <a:gd name="adj1" fmla="val -693781"/>
            </a:avLst>
          </a:prstGeom>
          <a:ln>
            <a:solidFill>
              <a:srgbClr val="00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7" name="Connector: Elbow 16">
            <a:extLst>
              <a:ext uri="{FF2B5EF4-FFF2-40B4-BE49-F238E27FC236}">
                <a16:creationId xmlns:a16="http://schemas.microsoft.com/office/drawing/2014/main" id="{E8377188-30E5-127A-7337-EDA60C2298E4}"/>
              </a:ext>
            </a:extLst>
          </p:cNvPr>
          <p:cNvCxnSpPr>
            <a:stCxn id="6146" idx="2"/>
            <a:endCxn id="12" idx="2"/>
          </p:cNvCxnSpPr>
          <p:nvPr/>
        </p:nvCxnSpPr>
        <p:spPr>
          <a:xfrm rot="5400000" flipH="1">
            <a:off x="3021378" y="2800952"/>
            <a:ext cx="419705" cy="2681539"/>
          </a:xfrm>
          <a:prstGeom prst="bentConnector3">
            <a:avLst>
              <a:gd name="adj1" fmla="val -54467"/>
            </a:avLst>
          </a:prstGeom>
          <a:ln>
            <a:solidFill>
              <a:srgbClr val="00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id="{4FFC4734-F139-CFB6-108E-A4723A913629}"/>
              </a:ext>
            </a:extLst>
          </p:cNvPr>
          <p:cNvCxnSpPr>
            <a:stCxn id="6146" idx="3"/>
            <a:endCxn id="13" idx="2"/>
          </p:cNvCxnSpPr>
          <p:nvPr/>
        </p:nvCxnSpPr>
        <p:spPr>
          <a:xfrm>
            <a:off x="5633302" y="2571750"/>
            <a:ext cx="1968762" cy="923012"/>
          </a:xfrm>
          <a:prstGeom prst="bentConnector4">
            <a:avLst>
              <a:gd name="adj1" fmla="val 17265"/>
              <a:gd name="adj2" fmla="val 124767"/>
            </a:avLst>
          </a:prstGeom>
          <a:ln>
            <a:solidFill>
              <a:srgbClr val="000000"/>
            </a:solidFill>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2" name="Google Shape;261;p5">
            <a:extLst>
              <a:ext uri="{FF2B5EF4-FFF2-40B4-BE49-F238E27FC236}">
                <a16:creationId xmlns:a16="http://schemas.microsoft.com/office/drawing/2014/main" id="{B133A196-F0D5-7F42-4228-7BAB3F9461CC}"/>
              </a:ext>
            </a:extLst>
          </p:cNvPr>
          <p:cNvPicPr preferRelativeResize="0"/>
          <p:nvPr/>
        </p:nvPicPr>
        <p:blipFill rotWithShape="1">
          <a:blip r:embed="rId3">
            <a:alphaModFix/>
          </a:blip>
          <a:srcRect/>
          <a:stretch/>
        </p:blipFill>
        <p:spPr>
          <a:xfrm>
            <a:off x="6957391" y="4605562"/>
            <a:ext cx="2047462" cy="364003"/>
          </a:xfrm>
          <a:prstGeom prst="rect">
            <a:avLst/>
          </a:prstGeom>
          <a:noFill/>
          <a:ln>
            <a:noFill/>
          </a:ln>
        </p:spPr>
      </p:pic>
    </p:spTree>
    <p:extLst>
      <p:ext uri="{BB962C8B-B14F-4D97-AF65-F5344CB8AC3E}">
        <p14:creationId xmlns:p14="http://schemas.microsoft.com/office/powerpoint/2010/main" val="184540146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p:nvSpPr>
          <p:cNvPr id="6" name="Rectangle 5">
            <a:extLst>
              <a:ext uri="{FF2B5EF4-FFF2-40B4-BE49-F238E27FC236}">
                <a16:creationId xmlns:a16="http://schemas.microsoft.com/office/drawing/2014/main" id="{CAC437C3-8800-A871-4896-10F60C1BB331}"/>
              </a:ext>
            </a:extLst>
          </p:cNvPr>
          <p:cNvSpPr/>
          <p:nvPr/>
        </p:nvSpPr>
        <p:spPr>
          <a:xfrm>
            <a:off x="212942" y="387474"/>
            <a:ext cx="8718115" cy="622791"/>
          </a:xfrm>
          <a:prstGeom prst="rect">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3857625" algn="l"/>
              </a:tabLst>
            </a:pPr>
            <a:r>
              <a:rPr lang="en-US" sz="2400" b="1" dirty="0">
                <a:solidFill>
                  <a:schemeClr val="accent3">
                    <a:lumMod val="25000"/>
                  </a:schemeClr>
                </a:solidFill>
                <a:effectLst/>
                <a:ea typeface="Times New Roman" panose="02020603050405020304" pitchFamily="18" charset="0"/>
              </a:rPr>
              <a:t>3.</a:t>
            </a:r>
            <a:r>
              <a:rPr lang="vi-VN" sz="2400" b="1" dirty="0">
                <a:solidFill>
                  <a:schemeClr val="accent3">
                    <a:lumMod val="25000"/>
                  </a:schemeClr>
                </a:solidFill>
                <a:effectLst/>
                <a:ea typeface="Times New Roman" panose="02020603050405020304" pitchFamily="18" charset="0"/>
              </a:rPr>
              <a:t>Tìm hiểu chung về tác giả Trần Văn Toàn và văn bản</a:t>
            </a:r>
            <a:r>
              <a:rPr lang="en-US" sz="2400" b="1" dirty="0">
                <a:solidFill>
                  <a:schemeClr val="accent3">
                    <a:lumMod val="25000"/>
                  </a:schemeClr>
                </a:solidFill>
                <a:effectLst/>
                <a:ea typeface="Times New Roman" panose="02020603050405020304" pitchFamily="18" charset="0"/>
              </a:rPr>
              <a:t>.</a:t>
            </a:r>
            <a:r>
              <a:rPr lang="vi-VN" sz="2400" b="1" dirty="0">
                <a:solidFill>
                  <a:schemeClr val="accent3">
                    <a:lumMod val="25000"/>
                  </a:schemeClr>
                </a:solidFill>
                <a:effectLst/>
                <a:ea typeface="Times New Roman" panose="02020603050405020304" pitchFamily="18" charset="0"/>
              </a:rPr>
              <a:t> </a:t>
            </a:r>
            <a:endParaRPr lang="en-US" sz="2400" dirty="0">
              <a:solidFill>
                <a:schemeClr val="accent3">
                  <a:lumMod val="25000"/>
                </a:schemeClr>
              </a:solidFill>
              <a:effectLst/>
              <a:ea typeface="Times New Roman" panose="02020603050405020304" pitchFamily="18" charset="0"/>
            </a:endParaRPr>
          </a:p>
        </p:txBody>
      </p:sp>
      <p:sp>
        <p:nvSpPr>
          <p:cNvPr id="9" name="TextBox 8">
            <a:extLst>
              <a:ext uri="{FF2B5EF4-FFF2-40B4-BE49-F238E27FC236}">
                <a16:creationId xmlns:a16="http://schemas.microsoft.com/office/drawing/2014/main" id="{3C5F32EE-0EE1-7C6D-5F9B-0E85D3B21A48}"/>
              </a:ext>
            </a:extLst>
          </p:cNvPr>
          <p:cNvSpPr txBox="1"/>
          <p:nvPr/>
        </p:nvSpPr>
        <p:spPr>
          <a:xfrm>
            <a:off x="688931" y="1508475"/>
            <a:ext cx="4437607" cy="2435988"/>
          </a:xfrm>
          <a:prstGeom prst="rect">
            <a:avLst/>
          </a:prstGeom>
          <a:noFill/>
        </p:spPr>
        <p:txBody>
          <a:bodyPr wrap="square">
            <a:spAutoFit/>
          </a:bodyPr>
          <a:lstStyle/>
          <a:p>
            <a:pPr marL="457200" indent="-457200" algn="just">
              <a:lnSpc>
                <a:spcPct val="150000"/>
              </a:lnSpc>
              <a:buAutoNum type="alphaLcPeriod"/>
            </a:pP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Tác giả</a:t>
            </a:r>
            <a:r>
              <a:rPr lang="en-US" sz="2400" b="1" dirty="0">
                <a:solidFill>
                  <a:schemeClr val="accent3">
                    <a:lumMod val="25000"/>
                  </a:schemeClr>
                </a:solidFill>
                <a:latin typeface="+mn-lt"/>
                <a:ea typeface="Times New Roman" panose="02020603050405020304" pitchFamily="18" charset="0"/>
              </a:rPr>
              <a:t>: </a:t>
            </a: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Trần Văn Toàn</a:t>
            </a:r>
            <a:r>
              <a:rPr lang="en-US"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a:t>
            </a: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 </a:t>
            </a:r>
            <a:endParaRPr lang="en-US" sz="2400" b="1" dirty="0">
              <a:solidFill>
                <a:schemeClr val="accent3">
                  <a:lumMod val="25000"/>
                </a:schemeClr>
              </a:solidFill>
              <a:effectLst/>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S</a:t>
            </a:r>
            <a:r>
              <a:rPr lang="vi-VN" sz="2000" dirty="0">
                <a:effectLst/>
                <a:latin typeface="+mn-lt"/>
                <a:ea typeface="Times New Roman" panose="02020603050405020304" pitchFamily="18" charset="0"/>
                <a:cs typeface="Times New Roman" panose="02020603050405020304" pitchFamily="18" charset="0"/>
              </a:rPr>
              <a:t>inh năm 1973</a:t>
            </a:r>
            <a:r>
              <a:rPr lang="en-US" sz="2000" dirty="0">
                <a:effectLst/>
                <a:latin typeface="+mn-lt"/>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Q</a:t>
            </a:r>
            <a:r>
              <a:rPr lang="vi-VN" sz="2000" dirty="0">
                <a:effectLst/>
                <a:latin typeface="+mn-lt"/>
                <a:ea typeface="Times New Roman" panose="02020603050405020304" pitchFamily="18" charset="0"/>
                <a:cs typeface="Times New Roman" panose="02020603050405020304" pitchFamily="18" charset="0"/>
              </a:rPr>
              <a:t>uê</a:t>
            </a:r>
            <a:r>
              <a:rPr lang="en-US" sz="2000" dirty="0">
                <a:effectLst/>
                <a:latin typeface="+mn-lt"/>
                <a:ea typeface="Times New Roman" panose="02020603050405020304" pitchFamily="18" charset="0"/>
                <a:cs typeface="Times New Roman" panose="02020603050405020304" pitchFamily="18" charset="0"/>
              </a:rPr>
              <a:t> </a:t>
            </a:r>
            <a:r>
              <a:rPr lang="en-US" sz="2000" dirty="0" err="1">
                <a:effectLst/>
                <a:latin typeface="+mn-lt"/>
                <a:ea typeface="Times New Roman" panose="02020603050405020304" pitchFamily="18" charset="0"/>
                <a:cs typeface="Times New Roman" panose="02020603050405020304" pitchFamily="18" charset="0"/>
              </a:rPr>
              <a:t>quán</a:t>
            </a:r>
            <a:r>
              <a:rPr lang="en-US" sz="2000" dirty="0">
                <a:effectLst/>
                <a:latin typeface="+mn-lt"/>
                <a:ea typeface="Times New Roman" panose="02020603050405020304" pitchFamily="18" charset="0"/>
                <a:cs typeface="Times New Roman" panose="02020603050405020304" pitchFamily="18" charset="0"/>
              </a:rPr>
              <a:t>: </a:t>
            </a:r>
            <a:r>
              <a:rPr lang="vi-VN" sz="2000" dirty="0">
                <a:effectLst/>
                <a:latin typeface="+mn-lt"/>
                <a:ea typeface="Times New Roman" panose="02020603050405020304" pitchFamily="18" charset="0"/>
                <a:cs typeface="Times New Roman" panose="02020603050405020304" pitchFamily="18" charset="0"/>
              </a:rPr>
              <a:t>Nam Định</a:t>
            </a:r>
            <a:r>
              <a:rPr lang="en-US" sz="2000" dirty="0">
                <a:effectLst/>
                <a:latin typeface="+mn-lt"/>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L</a:t>
            </a:r>
            <a:r>
              <a:rPr lang="vi-VN" sz="2000" dirty="0">
                <a:effectLst/>
                <a:latin typeface="+mn-lt"/>
                <a:ea typeface="Times New Roman" panose="02020603050405020304" pitchFamily="18" charset="0"/>
                <a:cs typeface="Times New Roman" panose="02020603050405020304" pitchFamily="18" charset="0"/>
              </a:rPr>
              <a:t>à giảng viên, nhà nghiên cứu, phê bình văn học.</a:t>
            </a:r>
            <a:endParaRPr lang="en-US" sz="2000" dirty="0">
              <a:effectLst/>
              <a:latin typeface="+mn-lt"/>
              <a:ea typeface="Times New Roman" panose="02020603050405020304" pitchFamily="18" charset="0"/>
            </a:endParaRPr>
          </a:p>
        </p:txBody>
      </p:sp>
      <p:pic>
        <p:nvPicPr>
          <p:cNvPr id="2050" name="Picture 2" descr="Từ Thằng quỷ nhỏ của Nguyễn Nhật Ánh nghĩ về những phẩm chất của một tác  phẩm viết cho thiếu nhi - Tác giả tác phẩm (mới 2024) | Ngữ văn lớp">
            <a:extLst>
              <a:ext uri="{FF2B5EF4-FFF2-40B4-BE49-F238E27FC236}">
                <a16:creationId xmlns:a16="http://schemas.microsoft.com/office/drawing/2014/main" id="{74EEAE10-1974-18F9-71D7-B14270C6F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019" y="1294123"/>
            <a:ext cx="2445444" cy="3395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Google Shape;281;p5">
            <a:extLst>
              <a:ext uri="{FF2B5EF4-FFF2-40B4-BE49-F238E27FC236}">
                <a16:creationId xmlns:a16="http://schemas.microsoft.com/office/drawing/2014/main" id="{F7DBE04D-FA56-7CD7-E308-6544A60A2996}"/>
              </a:ext>
            </a:extLst>
          </p:cNvPr>
          <p:cNvPicPr preferRelativeResize="0"/>
          <p:nvPr/>
        </p:nvPicPr>
        <p:blipFill rotWithShape="1">
          <a:blip r:embed="rId4">
            <a:alphaModFix/>
          </a:blip>
          <a:srcRect/>
          <a:stretch/>
        </p:blipFill>
        <p:spPr>
          <a:xfrm>
            <a:off x="272133" y="4512365"/>
            <a:ext cx="1506971" cy="372206"/>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randombar(horizontal)">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useBgFill="1">
        <p:nvSpPr>
          <p:cNvPr id="9" name="TextBox 8">
            <a:extLst>
              <a:ext uri="{FF2B5EF4-FFF2-40B4-BE49-F238E27FC236}">
                <a16:creationId xmlns:a16="http://schemas.microsoft.com/office/drawing/2014/main" id="{3C5F32EE-0EE1-7C6D-5F9B-0E85D3B21A48}"/>
              </a:ext>
            </a:extLst>
          </p:cNvPr>
          <p:cNvSpPr txBox="1"/>
          <p:nvPr/>
        </p:nvSpPr>
        <p:spPr>
          <a:xfrm>
            <a:off x="357699" y="929489"/>
            <a:ext cx="5192040" cy="1974323"/>
          </a:xfrm>
          <a:prstGeom prst="rect">
            <a:avLst/>
          </a:prstGeom>
        </p:spPr>
        <p:txBody>
          <a:bodyPr wrap="square">
            <a:spAutoFit/>
          </a:bodyPr>
          <a:lstStyle/>
          <a:p>
            <a:pPr algn="ctr">
              <a:lnSpc>
                <a:spcPct val="150000"/>
              </a:lnSpc>
            </a:pPr>
            <a:r>
              <a:rPr lang="en-US" sz="2400" b="1" dirty="0">
                <a:solidFill>
                  <a:schemeClr val="accent3">
                    <a:lumMod val="25000"/>
                  </a:schemeClr>
                </a:solidFill>
                <a:latin typeface="+mn-lt"/>
                <a:ea typeface="Times New Roman" panose="02020603050405020304" pitchFamily="18" charset="0"/>
                <a:cs typeface="Times New Roman" panose="02020603050405020304" pitchFamily="18" charset="0"/>
              </a:rPr>
              <a:t>b. Văn </a:t>
            </a:r>
            <a:r>
              <a:rPr lang="en-US" sz="2400" b="1" dirty="0" err="1">
                <a:solidFill>
                  <a:schemeClr val="accent3">
                    <a:lumMod val="25000"/>
                  </a:schemeClr>
                </a:solidFill>
                <a:latin typeface="+mn-lt"/>
                <a:ea typeface="Times New Roman" panose="02020603050405020304" pitchFamily="18" charset="0"/>
                <a:cs typeface="Times New Roman" panose="02020603050405020304" pitchFamily="18" charset="0"/>
              </a:rPr>
              <a:t>bản</a:t>
            </a:r>
            <a:r>
              <a:rPr lang="en-US" sz="2400" b="1" dirty="0">
                <a:solidFill>
                  <a:schemeClr val="accent3">
                    <a:lumMod val="25000"/>
                  </a:schemeClr>
                </a:solidFill>
                <a:latin typeface="+mn-lt"/>
                <a:ea typeface="Times New Roman" panose="02020603050405020304" pitchFamily="18" charset="0"/>
                <a:cs typeface="Times New Roman" panose="02020603050405020304" pitchFamily="18" charset="0"/>
              </a:rPr>
              <a:t>:</a:t>
            </a:r>
          </a:p>
          <a:p>
            <a:pPr algn="just">
              <a:lnSpc>
                <a:spcPct val="150000"/>
              </a:lnSpc>
            </a:pPr>
            <a:r>
              <a:rPr lang="en-US" sz="2000" b="1" dirty="0" err="1">
                <a:solidFill>
                  <a:srgbClr val="000000"/>
                </a:solidFill>
                <a:effectLst/>
                <a:latin typeface="+mn-lt"/>
                <a:ea typeface="Times New Roman" panose="02020603050405020304" pitchFamily="18" charset="0"/>
                <a:cs typeface="Times New Roman" panose="02020603050405020304" pitchFamily="18" charset="0"/>
              </a:rPr>
              <a:t>Xuất</a:t>
            </a:r>
            <a:r>
              <a:rPr lang="en-US" sz="2000" b="1" dirty="0">
                <a:solidFill>
                  <a:srgbClr val="000000"/>
                </a:solidFill>
                <a:effectLst/>
                <a:latin typeface="+mn-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n-lt"/>
                <a:ea typeface="Times New Roman" panose="02020603050405020304" pitchFamily="18" charset="0"/>
                <a:cs typeface="Times New Roman" panose="02020603050405020304" pitchFamily="18" charset="0"/>
              </a:rPr>
              <a:t>xứ</a:t>
            </a:r>
            <a:r>
              <a:rPr lang="en-US" sz="2000" dirty="0">
                <a:solidFill>
                  <a:srgbClr val="000000"/>
                </a:solidFill>
                <a:effectLst/>
                <a:latin typeface="+mn-lt"/>
                <a:ea typeface="Times New Roman" panose="02020603050405020304" pitchFamily="18" charset="0"/>
                <a:cs typeface="Times New Roman" panose="02020603050405020304" pitchFamily="18" charset="0"/>
              </a:rPr>
              <a:t>: </a:t>
            </a:r>
            <a:r>
              <a:rPr lang="vi-VN" sz="2000" dirty="0">
                <a:solidFill>
                  <a:srgbClr val="000000"/>
                </a:solidFill>
                <a:effectLst/>
                <a:latin typeface="+mn-lt"/>
                <a:ea typeface="Times New Roman" panose="02020603050405020304" pitchFamily="18" charset="0"/>
                <a:cs typeface="Times New Roman" panose="02020603050405020304" pitchFamily="18" charset="0"/>
              </a:rPr>
              <a:t>in trong cuốn </a:t>
            </a:r>
            <a:r>
              <a:rPr lang="vi-VN" sz="2000" i="1" dirty="0">
                <a:solidFill>
                  <a:srgbClr val="000000"/>
                </a:solidFill>
                <a:effectLst/>
                <a:latin typeface="+mn-lt"/>
                <a:ea typeface="Times New Roman" panose="02020603050405020304" pitchFamily="18" charset="0"/>
                <a:cs typeface="Times New Roman" panose="02020603050405020304" pitchFamily="18" charset="0"/>
              </a:rPr>
              <a:t>Nguyễn Nhật Ánh – Hiệp sĩ của tuổi thơ, </a:t>
            </a:r>
            <a:r>
              <a:rPr lang="vi-VN" sz="2000" dirty="0">
                <a:solidFill>
                  <a:srgbClr val="000000"/>
                </a:solidFill>
                <a:effectLst/>
                <a:latin typeface="+mn-lt"/>
                <a:ea typeface="Times New Roman" panose="02020603050405020304" pitchFamily="18" charset="0"/>
                <a:cs typeface="Times New Roman" panose="02020603050405020304" pitchFamily="18" charset="0"/>
              </a:rPr>
              <a:t>NXB Đại học Quốc gia Hà Nội (2015).</a:t>
            </a:r>
            <a:endParaRPr lang="en-US" sz="2000" dirty="0">
              <a:effectLst/>
              <a:latin typeface="+mn-lt"/>
              <a:ea typeface="Times New Roman" panose="02020603050405020304" pitchFamily="18" charset="0"/>
            </a:endParaRPr>
          </a:p>
        </p:txBody>
      </p:sp>
      <p:pic>
        <p:nvPicPr>
          <p:cNvPr id="2" name="Picture 1">
            <a:extLst>
              <a:ext uri="{FF2B5EF4-FFF2-40B4-BE49-F238E27FC236}">
                <a16:creationId xmlns:a16="http://schemas.microsoft.com/office/drawing/2014/main" id="{82FADFA2-61FD-0CA8-9B7D-A715FA10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500" y="281030"/>
            <a:ext cx="3068875" cy="4581439"/>
          </a:xfrm>
          <a:prstGeom prst="rect">
            <a:avLst/>
          </a:prstGeom>
        </p:spPr>
      </p:pic>
      <p:sp>
        <p:nvSpPr>
          <p:cNvPr id="3" name="Google Shape;3101;p76">
            <a:extLst>
              <a:ext uri="{FF2B5EF4-FFF2-40B4-BE49-F238E27FC236}">
                <a16:creationId xmlns:a16="http://schemas.microsoft.com/office/drawing/2014/main" id="{04B7BD18-E052-1C57-0FCE-41745CD9DC17}"/>
              </a:ext>
            </a:extLst>
          </p:cNvPr>
          <p:cNvSpPr/>
          <p:nvPr/>
        </p:nvSpPr>
        <p:spPr>
          <a:xfrm>
            <a:off x="-99517" y="387527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7297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8A7E-8E68-7343-D9F5-8615D63C0B36}"/>
              </a:ext>
            </a:extLst>
          </p:cNvPr>
          <p:cNvPicPr>
            <a:picLocks noChangeAspect="1"/>
          </p:cNvPicPr>
          <p:nvPr/>
        </p:nvPicPr>
        <p:blipFill rotWithShape="1">
          <a:blip r:embed="rId2"/>
          <a:srcRect l="34758" t="77419" r="52822" b="1"/>
          <a:stretch/>
        </p:blipFill>
        <p:spPr>
          <a:xfrm>
            <a:off x="575186" y="422172"/>
            <a:ext cx="2861188" cy="2926213"/>
          </a:xfrm>
          <a:prstGeom prst="rect">
            <a:avLst/>
          </a:prstGeom>
        </p:spPr>
      </p:pic>
      <p:sp>
        <p:nvSpPr>
          <p:cNvPr id="5" name="TextBox 4">
            <a:extLst>
              <a:ext uri="{FF2B5EF4-FFF2-40B4-BE49-F238E27FC236}">
                <a16:creationId xmlns:a16="http://schemas.microsoft.com/office/drawing/2014/main" id="{1F7AABA2-5391-8A70-2F49-8A7FFE105FAE}"/>
              </a:ext>
            </a:extLst>
          </p:cNvPr>
          <p:cNvSpPr txBox="1"/>
          <p:nvPr/>
        </p:nvSpPr>
        <p:spPr>
          <a:xfrm>
            <a:off x="3525140" y="1530150"/>
            <a:ext cx="5478750" cy="820674"/>
          </a:xfrm>
          <a:prstGeom prst="rect">
            <a:avLst/>
          </a:prstGeom>
          <a:noFill/>
        </p:spPr>
        <p:txBody>
          <a:bodyPr wrap="square" rtlCol="0">
            <a:spAutoFit/>
          </a:bodyPr>
          <a:lstStyle/>
          <a:p>
            <a:pPr>
              <a:lnSpc>
                <a:spcPct val="150000"/>
              </a:lnSpc>
            </a:pPr>
            <a:r>
              <a:rPr lang="en-US" sz="3600" b="1" dirty="0">
                <a:solidFill>
                  <a:schemeClr val="accent3">
                    <a:lumMod val="25000"/>
                  </a:schemeClr>
                </a:solidFill>
              </a:rPr>
              <a:t>TÌM HIỂU CHI TIẾT.</a:t>
            </a:r>
          </a:p>
        </p:txBody>
      </p:sp>
      <p:sp>
        <p:nvSpPr>
          <p:cNvPr id="6" name="TextBox 5">
            <a:extLst>
              <a:ext uri="{FF2B5EF4-FFF2-40B4-BE49-F238E27FC236}">
                <a16:creationId xmlns:a16="http://schemas.microsoft.com/office/drawing/2014/main" id="{5B2429AD-1CDE-FB57-46B5-53E47033CB38}"/>
              </a:ext>
            </a:extLst>
          </p:cNvPr>
          <p:cNvSpPr txBox="1"/>
          <p:nvPr/>
        </p:nvSpPr>
        <p:spPr>
          <a:xfrm>
            <a:off x="1806677" y="1427494"/>
            <a:ext cx="1290484" cy="923330"/>
          </a:xfrm>
          <a:prstGeom prst="rect">
            <a:avLst/>
          </a:prstGeom>
          <a:noFill/>
        </p:spPr>
        <p:txBody>
          <a:bodyPr wrap="square" rtlCol="0">
            <a:spAutoFit/>
          </a:bodyPr>
          <a:lstStyle/>
          <a:p>
            <a:r>
              <a:rPr lang="en-US" sz="5400" b="1" dirty="0"/>
              <a:t>II.</a:t>
            </a:r>
          </a:p>
        </p:txBody>
      </p:sp>
      <p:pic>
        <p:nvPicPr>
          <p:cNvPr id="3" name="Picture 2">
            <a:extLst>
              <a:ext uri="{FF2B5EF4-FFF2-40B4-BE49-F238E27FC236}">
                <a16:creationId xmlns:a16="http://schemas.microsoft.com/office/drawing/2014/main" id="{52812203-8AC1-6E96-E363-970DC0C2FD66}"/>
              </a:ext>
            </a:extLst>
          </p:cNvPr>
          <p:cNvPicPr>
            <a:picLocks noChangeAspect="1"/>
          </p:cNvPicPr>
          <p:nvPr/>
        </p:nvPicPr>
        <p:blipFill rotWithShape="1">
          <a:blip r:embed="rId3"/>
          <a:srcRect l="51936" r="12983" b="54295"/>
          <a:stretch/>
        </p:blipFill>
        <p:spPr>
          <a:xfrm>
            <a:off x="3768213" y="2571750"/>
            <a:ext cx="3509237" cy="2571751"/>
          </a:xfrm>
          <a:prstGeom prst="rect">
            <a:avLst/>
          </a:prstGeom>
        </p:spPr>
      </p:pic>
      <p:sp>
        <p:nvSpPr>
          <p:cNvPr id="7" name="Google Shape;3101;p76">
            <a:extLst>
              <a:ext uri="{FF2B5EF4-FFF2-40B4-BE49-F238E27FC236}">
                <a16:creationId xmlns:a16="http://schemas.microsoft.com/office/drawing/2014/main" id="{A1858B2E-F9DC-8D6D-E45B-6AECCFF97863}"/>
              </a:ext>
            </a:extLst>
          </p:cNvPr>
          <p:cNvSpPr/>
          <p:nvPr/>
        </p:nvSpPr>
        <p:spPr>
          <a:xfrm rot="10374580">
            <a:off x="7689248" y="-3063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3913314"/>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177"/>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C9C24C29-B36E-DAAF-87B4-978157D79570}"/>
              </a:ext>
            </a:extLst>
          </p:cNvPr>
          <p:cNvSpPr/>
          <p:nvPr/>
        </p:nvSpPr>
        <p:spPr>
          <a:xfrm>
            <a:off x="2636729" y="385308"/>
            <a:ext cx="3870542" cy="53741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lumMod val="25000"/>
                  </a:schemeClr>
                </a:solidFill>
              </a:rPr>
              <a:t>HOẠT ĐỘNG NHÓM</a:t>
            </a:r>
          </a:p>
        </p:txBody>
      </p:sp>
      <p:sp>
        <p:nvSpPr>
          <p:cNvPr id="30" name="Rectangle 1">
            <a:extLst>
              <a:ext uri="{FF2B5EF4-FFF2-40B4-BE49-F238E27FC236}">
                <a16:creationId xmlns:a16="http://schemas.microsoft.com/office/drawing/2014/main" id="{6A62CAD0-09DF-B583-E8D7-351E124F1ACA}"/>
              </a:ext>
            </a:extLst>
          </p:cNvPr>
          <p:cNvSpPr>
            <a:spLocks noChangeArrowheads="1"/>
          </p:cNvSpPr>
          <p:nvPr/>
        </p:nvSpPr>
        <p:spPr bwMode="auto">
          <a:xfrm>
            <a:off x="0" y="1556513"/>
            <a:ext cx="8730640" cy="234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84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984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984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984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984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984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984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984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98438" algn="l"/>
              </a:tabLst>
              <a:defRPr>
                <a:solidFill>
                  <a:schemeClr val="tx1"/>
                </a:solidFill>
                <a:latin typeface="Arial" panose="020B0604020202020204" pitchFamily="34" charset="0"/>
              </a:defRPr>
            </a:lvl9pPr>
          </a:lstStyle>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tab pos="198438" algn="l"/>
              </a:tabLst>
            </a:pPr>
            <a:r>
              <a:rPr kumimoji="0" lang="vi-VN" altLang="ko-KR" sz="2000" b="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Văn bản bàn luận về vấn đề gì? Theo em, phạm vi của vấn đề bàn luận trong văn bản này có gì khác với văn bản “</a:t>
            </a:r>
            <a:r>
              <a:rPr kumimoji="0" lang="vi-VN" altLang="ko-KR" sz="2000" b="0" i="1"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Người con gái Nam Xương” – một bi kịch của con người </a:t>
            </a:r>
            <a:r>
              <a:rPr kumimoji="0" lang="vi-VN" altLang="ko-KR" sz="2000" b="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(hoàn thành vào bảng bên </a:t>
            </a:r>
            <a:r>
              <a:rPr lang="en-US" altLang="ko-KR" sz="2000" dirty="0" err="1">
                <a:latin typeface="+mn-lt"/>
                <a:ea typeface="Times New Roman" panose="02020603050405020304" pitchFamily="18" charset="0"/>
                <a:cs typeface="Times New Roman" panose="02020603050405020304" pitchFamily="18" charset="0"/>
              </a:rPr>
              <a:t>dưới</a:t>
            </a:r>
            <a:r>
              <a:rPr kumimoji="0" lang="vi-VN" altLang="ko-KR" sz="2000" b="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t>
            </a:r>
            <a:endParaRPr kumimoji="0" lang="en-US" altLang="ko-KR" sz="2000" b="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tab pos="198438" algn="l"/>
              </a:tabLst>
            </a:pPr>
            <a:r>
              <a:rPr kumimoji="0" lang="vi-VN" altLang="ko-KR" sz="2000" b="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Xác định các luận điểm chính trong văn bản. Vẽ sơ đồ thể hiện mối quan hệ giữa các luận điểm ấy.</a:t>
            </a:r>
            <a:endParaRPr kumimoji="0" lang="vi-VN" altLang="ko-KR" sz="2000" b="0" u="none" strike="noStrike" cap="none" normalizeH="0" baseline="0" dirty="0">
              <a:ln>
                <a:noFill/>
              </a:ln>
              <a:solidFill>
                <a:schemeClr val="tx1"/>
              </a:solidFill>
              <a:effectLst/>
              <a:latin typeface="+mn-lt"/>
            </a:endParaRPr>
          </a:p>
        </p:txBody>
      </p:sp>
      <p:sp>
        <p:nvSpPr>
          <p:cNvPr id="31" name="Rectangle: Rounded Corners 30">
            <a:extLst>
              <a:ext uri="{FF2B5EF4-FFF2-40B4-BE49-F238E27FC236}">
                <a16:creationId xmlns:a16="http://schemas.microsoft.com/office/drawing/2014/main" id="{59D13860-8C13-686E-A9CA-13BF7C7F2A5C}"/>
              </a:ext>
            </a:extLst>
          </p:cNvPr>
          <p:cNvSpPr/>
          <p:nvPr/>
        </p:nvSpPr>
        <p:spPr>
          <a:xfrm>
            <a:off x="1427967" y="1065221"/>
            <a:ext cx="6288066" cy="45033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ctr">
              <a:tabLst>
                <a:tab pos="198755" algn="l"/>
              </a:tabLst>
            </a:pPr>
            <a:r>
              <a:rPr lang="vi-VN" sz="2000" b="1" dirty="0">
                <a:solidFill>
                  <a:srgbClr val="FF0000"/>
                </a:solidFill>
                <a:effectLst/>
                <a:ea typeface="Times New Roman" panose="02020603050405020304" pitchFamily="18" charset="0"/>
                <a:cs typeface="Times New Roman" panose="02020603050405020304" pitchFamily="18" charset="0"/>
              </a:rPr>
              <a:t>Các nhóm hoàn thành những nhiệm vụ sau:</a:t>
            </a:r>
            <a:endParaRPr lang="en-US" sz="2000" b="1" dirty="0">
              <a:solidFill>
                <a:srgbClr val="FF0000"/>
              </a:solidFill>
              <a:effectLst/>
              <a:ea typeface="Times New Roman" panose="02020603050405020304" pitchFamily="18" charset="0"/>
            </a:endParaRPr>
          </a:p>
        </p:txBody>
      </p:sp>
      <p:pic>
        <p:nvPicPr>
          <p:cNvPr id="37" name="Picture 36">
            <a:extLst>
              <a:ext uri="{FF2B5EF4-FFF2-40B4-BE49-F238E27FC236}">
                <a16:creationId xmlns:a16="http://schemas.microsoft.com/office/drawing/2014/main" id="{D60AE2AC-11E9-8F45-6C80-DCD26A073394}"/>
              </a:ext>
            </a:extLst>
          </p:cNvPr>
          <p:cNvPicPr>
            <a:picLocks noChangeAspect="1"/>
          </p:cNvPicPr>
          <p:nvPr/>
        </p:nvPicPr>
        <p:blipFill rotWithShape="1">
          <a:blip r:embed="rId3"/>
          <a:srcRect l="38767" t="54565" r="42329" b="-1719"/>
          <a:stretch/>
        </p:blipFill>
        <p:spPr>
          <a:xfrm>
            <a:off x="632812" y="211282"/>
            <a:ext cx="1014109" cy="1422876"/>
          </a:xfrm>
          <a:prstGeom prst="rect">
            <a:avLst/>
          </a:prstGeom>
        </p:spPr>
      </p:pic>
      <p:graphicFrame>
        <p:nvGraphicFramePr>
          <p:cNvPr id="38" name="Table 37">
            <a:extLst>
              <a:ext uri="{FF2B5EF4-FFF2-40B4-BE49-F238E27FC236}">
                <a16:creationId xmlns:a16="http://schemas.microsoft.com/office/drawing/2014/main" id="{EB33EC54-A5E7-66B8-0756-D27B70DAE3D3}"/>
              </a:ext>
            </a:extLst>
          </p:cNvPr>
          <p:cNvGraphicFramePr>
            <a:graphicFrameLocks noGrp="1"/>
          </p:cNvGraphicFramePr>
          <p:nvPr>
            <p:extLst>
              <p:ext uri="{D42A27DB-BD31-4B8C-83A1-F6EECF244321}">
                <p14:modId xmlns:p14="http://schemas.microsoft.com/office/powerpoint/2010/main" val="3343424878"/>
              </p:ext>
            </p:extLst>
          </p:nvPr>
        </p:nvGraphicFramePr>
        <p:xfrm>
          <a:off x="4246323" y="3587176"/>
          <a:ext cx="4772417" cy="1454634"/>
        </p:xfrm>
        <a:graphic>
          <a:graphicData uri="http://schemas.openxmlformats.org/drawingml/2006/table">
            <a:tbl>
              <a:tblPr firstRow="1" firstCol="1" bandRow="1">
                <a:tableStyleId>{82A8A857-B1F5-446B-A62C-4D2FAC391112}</a:tableStyleId>
              </a:tblPr>
              <a:tblGrid>
                <a:gridCol w="2743200">
                  <a:extLst>
                    <a:ext uri="{9D8B030D-6E8A-4147-A177-3AD203B41FA5}">
                      <a16:colId xmlns:a16="http://schemas.microsoft.com/office/drawing/2014/main" val="2101521462"/>
                    </a:ext>
                  </a:extLst>
                </a:gridCol>
                <a:gridCol w="2029217">
                  <a:extLst>
                    <a:ext uri="{9D8B030D-6E8A-4147-A177-3AD203B41FA5}">
                      <a16:colId xmlns:a16="http://schemas.microsoft.com/office/drawing/2014/main" val="3463422919"/>
                    </a:ext>
                  </a:extLst>
                </a:gridCol>
              </a:tblGrid>
              <a:tr h="0">
                <a:tc>
                  <a:txBody>
                    <a:bodyPr/>
                    <a:lstStyle/>
                    <a:p>
                      <a:pPr marL="0" indent="0" algn="just">
                        <a:lnSpc>
                          <a:spcPct val="150000"/>
                        </a:lnSpc>
                        <a:tabLst>
                          <a:tab pos="87313" algn="l"/>
                          <a:tab pos="198438" algn="l"/>
                        </a:tabLst>
                      </a:pPr>
                      <a:r>
                        <a:rPr lang="vi-VN" sz="2000" dirty="0"/>
                        <a:t>VB nghị luận về Người con gái Nam Xương</a:t>
                      </a:r>
                      <a:endParaRPr lang="en-US" sz="2000" i="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87313" indent="0" algn="just">
                        <a:lnSpc>
                          <a:spcPct val="150000"/>
                        </a:lnSpc>
                        <a:tabLst>
                          <a:tab pos="198755" algn="l"/>
                        </a:tabLst>
                      </a:pPr>
                      <a:r>
                        <a:rPr lang="vi-VN" sz="2000" dirty="0"/>
                        <a:t>VB nghị luận về Thằng quỷ nhỏ</a:t>
                      </a:r>
                      <a:endParaRPr lang="en-US" sz="2000" i="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17334945"/>
                  </a:ext>
                </a:extLst>
              </a:tr>
              <a:tr h="540234">
                <a:tc>
                  <a:txBody>
                    <a:bodyPr/>
                    <a:lstStyle/>
                    <a:p>
                      <a:pPr marL="457200" algn="just">
                        <a:lnSpc>
                          <a:spcPct val="150000"/>
                        </a:lnSpc>
                        <a:tabLst>
                          <a:tab pos="198755" algn="l"/>
                        </a:tabLst>
                      </a:pPr>
                      <a:r>
                        <a:rPr lang="vi-VN" sz="2000" dirty="0"/>
                        <a:t> </a:t>
                      </a:r>
                      <a:endParaRPr lang="en-US"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457200" algn="just">
                        <a:lnSpc>
                          <a:spcPct val="150000"/>
                        </a:lnSpc>
                        <a:tabLst>
                          <a:tab pos="198755" algn="l"/>
                        </a:tabLst>
                      </a:pPr>
                      <a:r>
                        <a:rPr lang="vi-VN" sz="2000" dirty="0"/>
                        <a:t> </a:t>
                      </a:r>
                      <a:endParaRPr lang="en-US"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642932536"/>
                  </a:ext>
                </a:extLst>
              </a:tr>
            </a:tbl>
          </a:graphicData>
        </a:graphic>
      </p:graphicFrame>
      <p:pic>
        <p:nvPicPr>
          <p:cNvPr id="2" name="Google Shape;281;p5">
            <a:extLst>
              <a:ext uri="{FF2B5EF4-FFF2-40B4-BE49-F238E27FC236}">
                <a16:creationId xmlns:a16="http://schemas.microsoft.com/office/drawing/2014/main" id="{965CE5C0-FE5A-2CD0-44D7-FB5EF9856589}"/>
              </a:ext>
            </a:extLst>
          </p:cNvPr>
          <p:cNvPicPr preferRelativeResize="0"/>
          <p:nvPr/>
        </p:nvPicPr>
        <p:blipFill rotWithShape="1">
          <a:blip r:embed="rId4">
            <a:alphaModFix/>
          </a:blip>
          <a:srcRect/>
          <a:stretch/>
        </p:blipFill>
        <p:spPr>
          <a:xfrm>
            <a:off x="301950" y="4613153"/>
            <a:ext cx="1506971" cy="372206"/>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296"/>
        <p:cNvGrpSpPr/>
        <p:nvPr/>
      </p:nvGrpSpPr>
      <p:grpSpPr>
        <a:xfrm>
          <a:off x="0" y="0"/>
          <a:ext cx="0" cy="0"/>
          <a:chOff x="0" y="0"/>
          <a:chExt cx="0" cy="0"/>
        </a:xfrm>
      </p:grpSpPr>
      <p:sp>
        <p:nvSpPr>
          <p:cNvPr id="4" name="Rectangle 3">
            <a:extLst>
              <a:ext uri="{FF2B5EF4-FFF2-40B4-BE49-F238E27FC236}">
                <a16:creationId xmlns:a16="http://schemas.microsoft.com/office/drawing/2014/main" id="{A5721DE3-90FA-B24E-F317-2B779F22858D}"/>
              </a:ext>
            </a:extLst>
          </p:cNvPr>
          <p:cNvSpPr/>
          <p:nvPr/>
        </p:nvSpPr>
        <p:spPr>
          <a:xfrm>
            <a:off x="826717" y="333632"/>
            <a:ext cx="7490565" cy="630872"/>
          </a:xfrm>
          <a:prstGeom prst="rect">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3857625" algn="l"/>
              </a:tabLst>
            </a:pPr>
            <a:r>
              <a:rPr lang="en-US" sz="2400" b="1" dirty="0">
                <a:solidFill>
                  <a:schemeClr val="accent3">
                    <a:lumMod val="25000"/>
                  </a:schemeClr>
                </a:solidFill>
                <a:effectLst/>
                <a:ea typeface="Times New Roman" panose="02020603050405020304" pitchFamily="18" charset="0"/>
              </a:rPr>
              <a:t>1. </a:t>
            </a:r>
            <a:r>
              <a:rPr lang="vi-VN" sz="2400" b="1" dirty="0">
                <a:solidFill>
                  <a:schemeClr val="accent3">
                    <a:lumMod val="25000"/>
                  </a:schemeClr>
                </a:solidFill>
                <a:effectLst/>
                <a:ea typeface="Times New Roman" panose="02020603050405020304" pitchFamily="18" charset="0"/>
              </a:rPr>
              <a:t>Vấn đề nghị luận và luận điểm của văn bản</a:t>
            </a:r>
            <a:r>
              <a:rPr lang="en-US" sz="2400" b="1" dirty="0">
                <a:solidFill>
                  <a:schemeClr val="accent3">
                    <a:lumMod val="25000"/>
                  </a:schemeClr>
                </a:solidFill>
                <a:effectLst/>
                <a:ea typeface="Times New Roman" panose="02020603050405020304" pitchFamily="18" charset="0"/>
              </a:rPr>
              <a:t>.</a:t>
            </a:r>
            <a:endParaRPr lang="en-US" sz="2400" dirty="0">
              <a:solidFill>
                <a:schemeClr val="accent3">
                  <a:lumMod val="25000"/>
                </a:schemeClr>
              </a:solidFill>
              <a:effectLst/>
              <a:ea typeface="Times New Roman" panose="02020603050405020304" pitchFamily="18" charset="0"/>
            </a:endParaRPr>
          </a:p>
        </p:txBody>
      </p:sp>
      <p:sp>
        <p:nvSpPr>
          <p:cNvPr id="5" name="TextBox 4">
            <a:extLst>
              <a:ext uri="{FF2B5EF4-FFF2-40B4-BE49-F238E27FC236}">
                <a16:creationId xmlns:a16="http://schemas.microsoft.com/office/drawing/2014/main" id="{73113766-47BB-B357-9E1A-FFD278E0F8C4}"/>
              </a:ext>
            </a:extLst>
          </p:cNvPr>
          <p:cNvSpPr txBox="1"/>
          <p:nvPr/>
        </p:nvSpPr>
        <p:spPr>
          <a:xfrm>
            <a:off x="2586624" y="1132174"/>
            <a:ext cx="3970751" cy="461665"/>
          </a:xfrm>
          <a:prstGeom prst="rect">
            <a:avLst/>
          </a:prstGeom>
          <a:noFill/>
        </p:spPr>
        <p:txBody>
          <a:bodyPr wrap="square" rtlCol="0">
            <a:spAutoFit/>
          </a:bodyPr>
          <a:lstStyle/>
          <a:p>
            <a:pPr algn="ctr"/>
            <a:r>
              <a:rPr lang="en-US" sz="2400" b="1" dirty="0">
                <a:solidFill>
                  <a:schemeClr val="accent3">
                    <a:lumMod val="25000"/>
                  </a:schemeClr>
                </a:solidFill>
              </a:rPr>
              <a:t>a. </a:t>
            </a:r>
            <a:r>
              <a:rPr lang="en-US" sz="2400" b="1" dirty="0" err="1">
                <a:solidFill>
                  <a:schemeClr val="accent3">
                    <a:lumMod val="25000"/>
                  </a:schemeClr>
                </a:solidFill>
              </a:rPr>
              <a:t>Vấn</a:t>
            </a:r>
            <a:r>
              <a:rPr lang="en-US" sz="2400" b="1" dirty="0">
                <a:solidFill>
                  <a:schemeClr val="accent3">
                    <a:lumMod val="25000"/>
                  </a:schemeClr>
                </a:solidFill>
              </a:rPr>
              <a:t> </a:t>
            </a:r>
            <a:r>
              <a:rPr lang="en-US" sz="2400" b="1" dirty="0" err="1">
                <a:solidFill>
                  <a:schemeClr val="accent3">
                    <a:lumMod val="25000"/>
                  </a:schemeClr>
                </a:solidFill>
              </a:rPr>
              <a:t>đề</a:t>
            </a:r>
            <a:r>
              <a:rPr lang="en-US" sz="2400" b="1" dirty="0">
                <a:solidFill>
                  <a:schemeClr val="accent3">
                    <a:lumMod val="25000"/>
                  </a:schemeClr>
                </a:solidFill>
              </a:rPr>
              <a:t> </a:t>
            </a:r>
            <a:r>
              <a:rPr lang="en-US" sz="2400" b="1" dirty="0" err="1">
                <a:solidFill>
                  <a:schemeClr val="accent3">
                    <a:lumMod val="25000"/>
                  </a:schemeClr>
                </a:solidFill>
              </a:rPr>
              <a:t>nghị</a:t>
            </a:r>
            <a:r>
              <a:rPr lang="en-US" sz="2400" b="1" dirty="0">
                <a:solidFill>
                  <a:schemeClr val="accent3">
                    <a:lumMod val="25000"/>
                  </a:schemeClr>
                </a:solidFill>
              </a:rPr>
              <a:t> </a:t>
            </a:r>
            <a:r>
              <a:rPr lang="en-US" sz="2400" b="1" dirty="0" err="1">
                <a:solidFill>
                  <a:schemeClr val="accent3">
                    <a:lumMod val="25000"/>
                  </a:schemeClr>
                </a:solidFill>
              </a:rPr>
              <a:t>luận</a:t>
            </a:r>
            <a:r>
              <a:rPr lang="en-US" sz="2400" b="1" dirty="0">
                <a:solidFill>
                  <a:schemeClr val="accent3">
                    <a:lumMod val="25000"/>
                  </a:schemeClr>
                </a:solidFill>
              </a:rPr>
              <a:t>.</a:t>
            </a:r>
          </a:p>
        </p:txBody>
      </p:sp>
      <p:sp>
        <p:nvSpPr>
          <p:cNvPr id="6" name="Rectangle: Rounded Corners 5">
            <a:extLst>
              <a:ext uri="{FF2B5EF4-FFF2-40B4-BE49-F238E27FC236}">
                <a16:creationId xmlns:a16="http://schemas.microsoft.com/office/drawing/2014/main" id="{156A83E5-4116-FE10-2DB3-F3452C0BD6E3}"/>
              </a:ext>
            </a:extLst>
          </p:cNvPr>
          <p:cNvSpPr/>
          <p:nvPr/>
        </p:nvSpPr>
        <p:spPr>
          <a:xfrm>
            <a:off x="153452" y="1933915"/>
            <a:ext cx="3494756" cy="2087133"/>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Tác</a:t>
            </a:r>
            <a:r>
              <a:rPr lang="en-US" sz="2000" dirty="0">
                <a:solidFill>
                  <a:schemeClr val="tx1"/>
                </a:solidFill>
              </a:rPr>
              <a:t> </a:t>
            </a:r>
            <a:r>
              <a:rPr lang="en-US" sz="2000" dirty="0" err="1">
                <a:solidFill>
                  <a:schemeClr val="tx1"/>
                </a:solidFill>
              </a:rPr>
              <a:t>phẩm</a:t>
            </a:r>
            <a:r>
              <a:rPr lang="en-US" sz="2000" dirty="0">
                <a:solidFill>
                  <a:schemeClr val="tx1"/>
                </a:solidFill>
              </a:rPr>
              <a:t> “</a:t>
            </a:r>
            <a:r>
              <a:rPr lang="en-US" sz="2000" dirty="0" err="1">
                <a:solidFill>
                  <a:schemeClr val="tx1"/>
                </a:solidFill>
              </a:rPr>
              <a:t>Thằng</a:t>
            </a:r>
            <a:r>
              <a:rPr lang="en-US" sz="2000" dirty="0">
                <a:solidFill>
                  <a:schemeClr val="tx1"/>
                </a:solidFill>
              </a:rPr>
              <a:t> </a:t>
            </a:r>
            <a:r>
              <a:rPr lang="en-US" sz="2000" dirty="0" err="1">
                <a:solidFill>
                  <a:schemeClr val="tx1"/>
                </a:solidFill>
              </a:rPr>
              <a:t>quỷ</a:t>
            </a:r>
            <a:r>
              <a:rPr lang="en-US" sz="2000" dirty="0">
                <a:solidFill>
                  <a:schemeClr val="tx1"/>
                </a:solidFill>
              </a:rPr>
              <a:t> </a:t>
            </a:r>
            <a:r>
              <a:rPr lang="en-US" sz="2000" dirty="0" err="1">
                <a:solidFill>
                  <a:schemeClr val="tx1"/>
                </a:solidFill>
              </a:rPr>
              <a:t>nhỏ</a:t>
            </a:r>
            <a:r>
              <a:rPr lang="en-US" sz="2000" dirty="0">
                <a:solidFill>
                  <a:schemeClr val="tx1"/>
                </a:solidFill>
              </a:rPr>
              <a:t>”</a:t>
            </a:r>
          </a:p>
          <a:p>
            <a:pPr algn="ctr">
              <a:lnSpc>
                <a:spcPct val="150000"/>
              </a:lnSpc>
            </a:pPr>
            <a:r>
              <a:rPr lang="en-US" sz="2000" dirty="0">
                <a:solidFill>
                  <a:schemeClr val="tx1"/>
                </a:solidFill>
              </a:rPr>
              <a:t>- </a:t>
            </a:r>
            <a:r>
              <a:rPr lang="en-US" sz="2000" dirty="0" err="1">
                <a:solidFill>
                  <a:schemeClr val="tx1"/>
                </a:solidFill>
              </a:rPr>
              <a:t>Nguyễn</a:t>
            </a:r>
            <a:r>
              <a:rPr lang="en-US" sz="2000" dirty="0">
                <a:solidFill>
                  <a:schemeClr val="tx1"/>
                </a:solidFill>
              </a:rPr>
              <a:t> </a:t>
            </a:r>
            <a:r>
              <a:rPr lang="en-US" sz="2000" dirty="0" err="1">
                <a:solidFill>
                  <a:schemeClr val="tx1"/>
                </a:solidFill>
              </a:rPr>
              <a:t>Nhật</a:t>
            </a:r>
            <a:r>
              <a:rPr lang="en-US" sz="2000" dirty="0">
                <a:solidFill>
                  <a:schemeClr val="tx1"/>
                </a:solidFill>
              </a:rPr>
              <a:t> </a:t>
            </a:r>
            <a:r>
              <a:rPr lang="en-US" sz="2000" dirty="0" err="1">
                <a:solidFill>
                  <a:schemeClr val="tx1"/>
                </a:solidFill>
              </a:rPr>
              <a:t>Ánh</a:t>
            </a:r>
            <a:r>
              <a:rPr lang="en-US" sz="2000" dirty="0">
                <a:solidFill>
                  <a:schemeClr val="tx1"/>
                </a:solidFill>
              </a:rPr>
              <a:t>.</a:t>
            </a:r>
          </a:p>
        </p:txBody>
      </p:sp>
      <p:sp>
        <p:nvSpPr>
          <p:cNvPr id="8" name="Rectangle: Rounded Corners 7">
            <a:extLst>
              <a:ext uri="{FF2B5EF4-FFF2-40B4-BE49-F238E27FC236}">
                <a16:creationId xmlns:a16="http://schemas.microsoft.com/office/drawing/2014/main" id="{B6F61079-7B8B-BDF9-AFD3-551E51A27FD0}"/>
              </a:ext>
            </a:extLst>
          </p:cNvPr>
          <p:cNvSpPr/>
          <p:nvPr/>
        </p:nvSpPr>
        <p:spPr>
          <a:xfrm>
            <a:off x="5495788" y="1933915"/>
            <a:ext cx="3422742" cy="2087133"/>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ffectLst/>
                <a:ea typeface="Times New Roman" panose="02020603050405020304" pitchFamily="18" charset="0"/>
                <a:cs typeface="Times New Roman" panose="02020603050405020304" pitchFamily="18" charset="0"/>
              </a:rPr>
              <a:t>N</a:t>
            </a:r>
            <a:r>
              <a:rPr lang="vi-VN" sz="2000" dirty="0">
                <a:solidFill>
                  <a:schemeClr val="tx1"/>
                </a:solidFill>
                <a:effectLst/>
                <a:ea typeface="Times New Roman" panose="02020603050405020304" pitchFamily="18" charset="0"/>
                <a:cs typeface="Times New Roman" panose="02020603050405020304" pitchFamily="18" charset="0"/>
              </a:rPr>
              <a:t>hững phẩm chất cần có của một tác phẩm văn học viết cho thiếu nhi.</a:t>
            </a:r>
            <a:endParaRPr lang="en-US" sz="2000" dirty="0">
              <a:solidFill>
                <a:schemeClr val="tx1"/>
              </a:solidFill>
              <a:effectLst/>
              <a:ea typeface="Times New Roman" panose="02020603050405020304" pitchFamily="18" charset="0"/>
            </a:endParaRPr>
          </a:p>
        </p:txBody>
      </p:sp>
      <p:sp>
        <p:nvSpPr>
          <p:cNvPr id="9" name="TextBox 8">
            <a:extLst>
              <a:ext uri="{FF2B5EF4-FFF2-40B4-BE49-F238E27FC236}">
                <a16:creationId xmlns:a16="http://schemas.microsoft.com/office/drawing/2014/main" id="{DBBCCC11-8ED6-98B3-28C9-BCA8EEFE7251}"/>
              </a:ext>
            </a:extLst>
          </p:cNvPr>
          <p:cNvSpPr txBox="1"/>
          <p:nvPr/>
        </p:nvSpPr>
        <p:spPr>
          <a:xfrm>
            <a:off x="3776595" y="3452849"/>
            <a:ext cx="1590805" cy="400110"/>
          </a:xfrm>
          <a:prstGeom prst="rect">
            <a:avLst/>
          </a:prstGeom>
          <a:noFill/>
        </p:spPr>
        <p:txBody>
          <a:bodyPr wrap="square" rtlCol="0">
            <a:spAutoFit/>
          </a:bodyPr>
          <a:lstStyle/>
          <a:p>
            <a:pPr algn="ctr"/>
            <a:r>
              <a:rPr lang="en-US" sz="2000" b="1" dirty="0" err="1">
                <a:solidFill>
                  <a:srgbClr val="FF0000"/>
                </a:solidFill>
              </a:rPr>
              <a:t>Suy</a:t>
            </a:r>
            <a:r>
              <a:rPr lang="en-US" sz="2000" b="1" dirty="0">
                <a:solidFill>
                  <a:srgbClr val="FF0000"/>
                </a:solidFill>
              </a:rPr>
              <a:t> </a:t>
            </a:r>
            <a:r>
              <a:rPr lang="en-US" sz="2000" b="1" dirty="0" err="1">
                <a:solidFill>
                  <a:srgbClr val="FF0000"/>
                </a:solidFill>
              </a:rPr>
              <a:t>ngẫm</a:t>
            </a:r>
            <a:endParaRPr lang="en-US" sz="2000" b="1" dirty="0">
              <a:solidFill>
                <a:srgbClr val="FF0000"/>
              </a:solidFill>
            </a:endParaRPr>
          </a:p>
        </p:txBody>
      </p:sp>
      <p:sp>
        <p:nvSpPr>
          <p:cNvPr id="10" name="Arrow: Right 9">
            <a:extLst>
              <a:ext uri="{FF2B5EF4-FFF2-40B4-BE49-F238E27FC236}">
                <a16:creationId xmlns:a16="http://schemas.microsoft.com/office/drawing/2014/main" id="{8245E35F-A960-85BD-04E7-6637F5ADA5DA}"/>
              </a:ext>
            </a:extLst>
          </p:cNvPr>
          <p:cNvSpPr/>
          <p:nvPr/>
        </p:nvSpPr>
        <p:spPr>
          <a:xfrm>
            <a:off x="4002064" y="2758372"/>
            <a:ext cx="1139868" cy="588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FC80E-03FE-D549-92DB-18FC350B4517}"/>
              </a:ext>
            </a:extLst>
          </p:cNvPr>
          <p:cNvSpPr/>
          <p:nvPr/>
        </p:nvSpPr>
        <p:spPr>
          <a:xfrm>
            <a:off x="299363" y="1648284"/>
            <a:ext cx="3093626" cy="315655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rPr>
              <a:t>Từ “Thằng quỷ nhỏ” của Nguyễn Nhật Ánh nghĩ về những phẩm chất của một tác phẩm viết cho thiếu nhi</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ndParaRPr>
          </a:p>
        </p:txBody>
      </p:sp>
      <p:sp>
        <p:nvSpPr>
          <p:cNvPr id="5" name="Rectangle 4">
            <a:extLst>
              <a:ext uri="{FF2B5EF4-FFF2-40B4-BE49-F238E27FC236}">
                <a16:creationId xmlns:a16="http://schemas.microsoft.com/office/drawing/2014/main" id="{5399B37E-FF13-A76E-397D-A4D2B0F97E8F}"/>
              </a:ext>
            </a:extLst>
          </p:cNvPr>
          <p:cNvSpPr/>
          <p:nvPr/>
        </p:nvSpPr>
        <p:spPr>
          <a:xfrm>
            <a:off x="5420032" y="1979111"/>
            <a:ext cx="3598403" cy="232984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cs typeface="Times New Roman" panose="02020603050405020304" pitchFamily="18" charset="0"/>
              </a:rPr>
              <a:t>Người con gái Nam Xương" - một bi kịch của con người. </a:t>
            </a:r>
            <a:endParaRPr lang="en-US" sz="2000" dirty="0">
              <a:solidFill>
                <a:schemeClr val="tx1"/>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68BB8BE4-08C4-E045-F6FE-B0700A42EA6A}"/>
              </a:ext>
            </a:extLst>
          </p:cNvPr>
          <p:cNvSpPr txBox="1"/>
          <p:nvPr/>
        </p:nvSpPr>
        <p:spPr>
          <a:xfrm>
            <a:off x="2286000" y="1000668"/>
            <a:ext cx="4572000" cy="496996"/>
          </a:xfrm>
          <a:prstGeom prst="rect">
            <a:avLst/>
          </a:prstGeom>
          <a:noFill/>
        </p:spPr>
        <p:txBody>
          <a:bodyPr wrap="square">
            <a:spAutoFit/>
          </a:bodyPr>
          <a:lstStyle/>
          <a:p>
            <a:pPr algn="ctr">
              <a:lnSpc>
                <a:spcPct val="150000"/>
              </a:lnSpc>
            </a:pPr>
            <a:r>
              <a:rPr lang="vi-VN" sz="2000" b="1" dirty="0">
                <a:solidFill>
                  <a:srgbClr val="FF0000"/>
                </a:solidFill>
                <a:effectLst/>
                <a:latin typeface="+mn-lt"/>
                <a:ea typeface="Times New Roman" panose="02020603050405020304" pitchFamily="18" charset="0"/>
              </a:rPr>
              <a:t>Phạm vi của vấn đề bàn luận</a:t>
            </a:r>
            <a:r>
              <a:rPr lang="en-US" sz="2000" b="1" dirty="0">
                <a:solidFill>
                  <a:srgbClr val="FF0000"/>
                </a:solidFill>
                <a:effectLst/>
                <a:latin typeface="+mn-lt"/>
                <a:ea typeface="Times New Roman" panose="02020603050405020304" pitchFamily="18" charset="0"/>
              </a:rPr>
              <a:t>:</a:t>
            </a:r>
            <a:r>
              <a:rPr lang="vi-VN" sz="2000" b="1" dirty="0">
                <a:solidFill>
                  <a:srgbClr val="FF0000"/>
                </a:solidFill>
                <a:effectLst/>
                <a:latin typeface="+mn-lt"/>
                <a:ea typeface="Times New Roman" panose="02020603050405020304" pitchFamily="18" charset="0"/>
              </a:rPr>
              <a:t> </a:t>
            </a:r>
            <a:endParaRPr lang="en-US" sz="2000" b="1" dirty="0">
              <a:solidFill>
                <a:srgbClr val="FF0000"/>
              </a:solidFill>
              <a:latin typeface="+mn-lt"/>
            </a:endParaRPr>
          </a:p>
        </p:txBody>
      </p:sp>
      <p:sp>
        <p:nvSpPr>
          <p:cNvPr id="8" name="Arrow: Down 7">
            <a:extLst>
              <a:ext uri="{FF2B5EF4-FFF2-40B4-BE49-F238E27FC236}">
                <a16:creationId xmlns:a16="http://schemas.microsoft.com/office/drawing/2014/main" id="{F0DF03F7-3A20-4382-DF6F-AE915E353A3B}"/>
              </a:ext>
            </a:extLst>
          </p:cNvPr>
          <p:cNvSpPr/>
          <p:nvPr/>
        </p:nvSpPr>
        <p:spPr>
          <a:xfrm>
            <a:off x="4384110" y="450937"/>
            <a:ext cx="513567" cy="5840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C8836EA4-F676-83D6-F08F-81228A1E5D0D}"/>
              </a:ext>
            </a:extLst>
          </p:cNvPr>
          <p:cNvSpPr/>
          <p:nvPr/>
        </p:nvSpPr>
        <p:spPr>
          <a:xfrm>
            <a:off x="3478801" y="1728590"/>
            <a:ext cx="1855418" cy="2830881"/>
          </a:xfrm>
          <a:prstGeom prst="chevron">
            <a:avLst>
              <a:gd name="adj" fmla="val 6786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Google Shape;281;p5">
            <a:extLst>
              <a:ext uri="{FF2B5EF4-FFF2-40B4-BE49-F238E27FC236}">
                <a16:creationId xmlns:a16="http://schemas.microsoft.com/office/drawing/2014/main" id="{22E0C538-9D9B-75BB-8289-1B2CD43E7A7F}"/>
              </a:ext>
            </a:extLst>
          </p:cNvPr>
          <p:cNvPicPr preferRelativeResize="0"/>
          <p:nvPr/>
        </p:nvPicPr>
        <p:blipFill rotWithShape="1">
          <a:blip r:embed="rId2">
            <a:alphaModFix/>
          </a:blip>
          <a:srcRect/>
          <a:stretch/>
        </p:blipFill>
        <p:spPr>
          <a:xfrm>
            <a:off x="7430348" y="78731"/>
            <a:ext cx="1506971" cy="372206"/>
          </a:xfrm>
          <a:prstGeom prst="rect">
            <a:avLst/>
          </a:prstGeom>
          <a:noFill/>
          <a:ln>
            <a:noFill/>
          </a:ln>
        </p:spPr>
      </p:pic>
    </p:spTree>
    <p:extLst>
      <p:ext uri="{BB962C8B-B14F-4D97-AF65-F5344CB8AC3E}">
        <p14:creationId xmlns:p14="http://schemas.microsoft.com/office/powerpoint/2010/main" val="36511457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198"/>
        <p:cNvGrpSpPr/>
        <p:nvPr/>
      </p:nvGrpSpPr>
      <p:grpSpPr>
        <a:xfrm>
          <a:off x="0" y="0"/>
          <a:ext cx="0" cy="0"/>
          <a:chOff x="0" y="0"/>
          <a:chExt cx="0" cy="0"/>
        </a:xfrm>
      </p:grpSpPr>
      <p:sp>
        <p:nvSpPr>
          <p:cNvPr id="5" name="TextBox 4">
            <a:extLst>
              <a:ext uri="{FF2B5EF4-FFF2-40B4-BE49-F238E27FC236}">
                <a16:creationId xmlns:a16="http://schemas.microsoft.com/office/drawing/2014/main" id="{7AA75A6F-A18C-7101-191A-3457331AE2E6}"/>
              </a:ext>
            </a:extLst>
          </p:cNvPr>
          <p:cNvSpPr txBox="1"/>
          <p:nvPr/>
        </p:nvSpPr>
        <p:spPr>
          <a:xfrm>
            <a:off x="1430595" y="280710"/>
            <a:ext cx="5984814" cy="496996"/>
          </a:xfrm>
          <a:prstGeom prst="rect">
            <a:avLst/>
          </a:prstGeom>
          <a:noFill/>
        </p:spPr>
        <p:txBody>
          <a:bodyPr wrap="square">
            <a:spAutoFit/>
          </a:bodyPr>
          <a:lstStyle/>
          <a:p>
            <a:pPr algn="ctr">
              <a:lnSpc>
                <a:spcPct val="150000"/>
              </a:lnSpc>
            </a:pPr>
            <a:r>
              <a:rPr lang="en-US" sz="2000" b="1" dirty="0" err="1">
                <a:latin typeface="+mn-lt"/>
              </a:rPr>
              <a:t>Tác</a:t>
            </a:r>
            <a:r>
              <a:rPr lang="en-US" sz="2000" b="1" dirty="0">
                <a:latin typeface="+mn-lt"/>
              </a:rPr>
              <a:t> </a:t>
            </a:r>
            <a:r>
              <a:rPr lang="en-US" sz="2000" b="1" dirty="0" err="1">
                <a:latin typeface="+mn-lt"/>
              </a:rPr>
              <a:t>giả</a:t>
            </a:r>
            <a:r>
              <a:rPr lang="en-US" sz="2000" b="1" dirty="0">
                <a:latin typeface="+mn-lt"/>
              </a:rPr>
              <a:t> </a:t>
            </a:r>
            <a:r>
              <a:rPr lang="en-US" sz="2000" b="1" dirty="0" err="1">
                <a:latin typeface="+mn-lt"/>
              </a:rPr>
              <a:t>phân</a:t>
            </a:r>
            <a:r>
              <a:rPr lang="en-US" sz="2000" b="1" dirty="0">
                <a:latin typeface="+mn-lt"/>
              </a:rPr>
              <a:t> </a:t>
            </a:r>
            <a:r>
              <a:rPr lang="en-US" sz="2000" b="1" dirty="0" err="1">
                <a:latin typeface="+mn-lt"/>
              </a:rPr>
              <a:t>tích</a:t>
            </a:r>
            <a:r>
              <a:rPr lang="en-US" sz="2000" b="1" dirty="0">
                <a:latin typeface="+mn-lt"/>
              </a:rPr>
              <a:t> </a:t>
            </a:r>
            <a:r>
              <a:rPr lang="en-US" sz="2000" b="1" dirty="0" err="1">
                <a:latin typeface="+mn-lt"/>
              </a:rPr>
              <a:t>truyện</a:t>
            </a:r>
            <a:r>
              <a:rPr lang="en-US" sz="2000" b="1" dirty="0">
                <a:latin typeface="+mn-lt"/>
              </a:rPr>
              <a:t> </a:t>
            </a:r>
            <a:r>
              <a:rPr lang="en-US" sz="2000" b="1" dirty="0" err="1">
                <a:latin typeface="+mn-lt"/>
              </a:rPr>
              <a:t>dài</a:t>
            </a:r>
            <a:r>
              <a:rPr lang="en-US" sz="2000" b="1" dirty="0">
                <a:latin typeface="+mn-lt"/>
              </a:rPr>
              <a:t> “</a:t>
            </a:r>
            <a:r>
              <a:rPr lang="en-US" sz="2000" b="1" dirty="0" err="1">
                <a:latin typeface="+mn-lt"/>
              </a:rPr>
              <a:t>Thằng</a:t>
            </a:r>
            <a:r>
              <a:rPr lang="en-US" sz="2000" b="1" dirty="0">
                <a:latin typeface="+mn-lt"/>
              </a:rPr>
              <a:t> </a:t>
            </a:r>
            <a:r>
              <a:rPr lang="en-US" sz="2000" b="1" dirty="0" err="1">
                <a:latin typeface="+mn-lt"/>
              </a:rPr>
              <a:t>quỷ</a:t>
            </a:r>
            <a:r>
              <a:rPr lang="en-US" sz="2000" b="1" dirty="0">
                <a:latin typeface="+mn-lt"/>
              </a:rPr>
              <a:t> </a:t>
            </a:r>
            <a:r>
              <a:rPr lang="en-US" sz="2000" b="1" dirty="0" err="1">
                <a:latin typeface="+mn-lt"/>
              </a:rPr>
              <a:t>nhỏ</a:t>
            </a:r>
            <a:r>
              <a:rPr lang="en-US" sz="2000" b="1" dirty="0">
                <a:latin typeface="+mn-lt"/>
              </a:rPr>
              <a:t>”:</a:t>
            </a:r>
          </a:p>
        </p:txBody>
      </p:sp>
      <p:sp>
        <p:nvSpPr>
          <p:cNvPr id="6" name="Arrow: Down 5">
            <a:extLst>
              <a:ext uri="{FF2B5EF4-FFF2-40B4-BE49-F238E27FC236}">
                <a16:creationId xmlns:a16="http://schemas.microsoft.com/office/drawing/2014/main" id="{EFC89408-4919-4599-4D67-2E4C9915A1EC}"/>
              </a:ext>
            </a:extLst>
          </p:cNvPr>
          <p:cNvSpPr/>
          <p:nvPr/>
        </p:nvSpPr>
        <p:spPr>
          <a:xfrm>
            <a:off x="2204582" y="1120148"/>
            <a:ext cx="576198" cy="5010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2CB2128-86B5-7D1D-C65C-B598299B36B8}"/>
              </a:ext>
            </a:extLst>
          </p:cNvPr>
          <p:cNvSpPr/>
          <p:nvPr/>
        </p:nvSpPr>
        <p:spPr>
          <a:xfrm>
            <a:off x="1064714" y="1696763"/>
            <a:ext cx="2855934" cy="6012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Điểm</a:t>
            </a:r>
            <a:r>
              <a:rPr lang="en-US" sz="2000" dirty="0">
                <a:solidFill>
                  <a:schemeClr val="tx1"/>
                </a:solidFill>
              </a:rPr>
              <a:t> </a:t>
            </a:r>
            <a:r>
              <a:rPr lang="en-US" sz="2000" dirty="0" err="1">
                <a:solidFill>
                  <a:schemeClr val="tx1"/>
                </a:solidFill>
              </a:rPr>
              <a:t>tựa</a:t>
            </a:r>
            <a:r>
              <a:rPr lang="en-US" sz="2000" dirty="0">
                <a:solidFill>
                  <a:schemeClr val="tx1"/>
                </a:solidFill>
              </a:rPr>
              <a:t>.</a:t>
            </a:r>
          </a:p>
        </p:txBody>
      </p:sp>
      <p:sp>
        <p:nvSpPr>
          <p:cNvPr id="8" name="Arrow: Down 7">
            <a:extLst>
              <a:ext uri="{FF2B5EF4-FFF2-40B4-BE49-F238E27FC236}">
                <a16:creationId xmlns:a16="http://schemas.microsoft.com/office/drawing/2014/main" id="{1C3312E6-CA9B-E300-AAC6-D37F7DB22017}"/>
              </a:ext>
            </a:extLst>
          </p:cNvPr>
          <p:cNvSpPr/>
          <p:nvPr/>
        </p:nvSpPr>
        <p:spPr>
          <a:xfrm>
            <a:off x="2204582" y="2373587"/>
            <a:ext cx="576198" cy="6012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7CD971D-7777-F3F2-3E0E-32A30D9105EE}"/>
              </a:ext>
            </a:extLst>
          </p:cNvPr>
          <p:cNvSpPr/>
          <p:nvPr/>
        </p:nvSpPr>
        <p:spPr>
          <a:xfrm>
            <a:off x="538619" y="3076714"/>
            <a:ext cx="3995803" cy="1766903"/>
          </a:xfrm>
          <a:prstGeom prst="roundRect">
            <a:avLst>
              <a:gd name="adj" fmla="val 117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tx1"/>
                </a:solidFill>
                <a:ea typeface="Times New Roman" panose="02020603050405020304" pitchFamily="18" charset="0"/>
              </a:rPr>
              <a:t>V</a:t>
            </a:r>
            <a:r>
              <a:rPr lang="vi-VN" sz="2000" b="1" dirty="0">
                <a:solidFill>
                  <a:schemeClr val="tx1"/>
                </a:solidFill>
                <a:effectLst/>
                <a:ea typeface="Times New Roman" panose="02020603050405020304" pitchFamily="18" charset="0"/>
              </a:rPr>
              <a:t>ấn đề rộng hơn</a:t>
            </a:r>
            <a:r>
              <a:rPr lang="en-US" sz="2000" b="1" dirty="0">
                <a:solidFill>
                  <a:schemeClr val="tx1"/>
                </a:solidFill>
                <a:effectLst/>
                <a:ea typeface="Times New Roman" panose="02020603050405020304" pitchFamily="18" charset="0"/>
              </a:rPr>
              <a:t>:</a:t>
            </a:r>
            <a:r>
              <a:rPr lang="vi-VN" sz="2000" b="1" dirty="0">
                <a:solidFill>
                  <a:schemeClr val="tx1"/>
                </a:solidFill>
                <a:effectLst/>
                <a:ea typeface="Times New Roman" panose="02020603050405020304" pitchFamily="18" charset="0"/>
              </a:rPr>
              <a:t> </a:t>
            </a:r>
            <a:r>
              <a:rPr lang="vi-VN" sz="2000" dirty="0">
                <a:solidFill>
                  <a:schemeClr val="tx1"/>
                </a:solidFill>
                <a:effectLst/>
                <a:ea typeface="Times New Roman" panose="02020603050405020304" pitchFamily="18" charset="0"/>
              </a:rPr>
              <a:t>những phẩm chất cần có đối với một tác phẩm văn học viết cho thiếu nhi nói chung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24EFA00E-81CA-EA29-81B1-785A48D7ED4C}"/>
              </a:ext>
            </a:extLst>
          </p:cNvPr>
          <p:cNvSpPr/>
          <p:nvPr/>
        </p:nvSpPr>
        <p:spPr>
          <a:xfrm>
            <a:off x="5137759" y="1621187"/>
            <a:ext cx="3217101" cy="145552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Những</a:t>
            </a:r>
            <a:r>
              <a:rPr lang="en-US" sz="2000" dirty="0">
                <a:solidFill>
                  <a:schemeClr val="tx1"/>
                </a:solidFill>
              </a:rPr>
              <a:t> </a:t>
            </a:r>
            <a:r>
              <a:rPr lang="en-US" sz="2000" dirty="0" err="1">
                <a:solidFill>
                  <a:schemeClr val="tx1"/>
                </a:solidFill>
              </a:rPr>
              <a:t>thành</a:t>
            </a:r>
            <a:r>
              <a:rPr lang="en-US" sz="2000" dirty="0">
                <a:solidFill>
                  <a:schemeClr val="tx1"/>
                </a:solidFill>
              </a:rPr>
              <a:t> </a:t>
            </a:r>
            <a:r>
              <a:rPr lang="en-US" sz="2000" dirty="0" err="1">
                <a:solidFill>
                  <a:schemeClr val="tx1"/>
                </a:solidFill>
              </a:rPr>
              <a:t>công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Nguyễn</a:t>
            </a:r>
            <a:r>
              <a:rPr lang="en-US" sz="2000" dirty="0">
                <a:solidFill>
                  <a:schemeClr val="tx1"/>
                </a:solidFill>
              </a:rPr>
              <a:t> </a:t>
            </a:r>
            <a:r>
              <a:rPr lang="en-US" sz="2000" dirty="0" err="1">
                <a:solidFill>
                  <a:schemeClr val="tx1"/>
                </a:solidFill>
              </a:rPr>
              <a:t>Nhật</a:t>
            </a:r>
            <a:r>
              <a:rPr lang="en-US" sz="2000" dirty="0">
                <a:solidFill>
                  <a:schemeClr val="tx1"/>
                </a:solidFill>
              </a:rPr>
              <a:t> </a:t>
            </a:r>
            <a:r>
              <a:rPr lang="en-US" sz="2000" dirty="0" err="1">
                <a:solidFill>
                  <a:schemeClr val="tx1"/>
                </a:solidFill>
              </a:rPr>
              <a:t>Ánh</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phẩm</a:t>
            </a:r>
            <a:r>
              <a:rPr lang="en-US" sz="2000" dirty="0">
                <a:solidFill>
                  <a:schemeClr val="tx1"/>
                </a:solidFill>
              </a:rPr>
              <a:t>.</a:t>
            </a:r>
          </a:p>
        </p:txBody>
      </p:sp>
      <p:sp>
        <p:nvSpPr>
          <p:cNvPr id="11" name="Arrow: Down 10">
            <a:extLst>
              <a:ext uri="{FF2B5EF4-FFF2-40B4-BE49-F238E27FC236}">
                <a16:creationId xmlns:a16="http://schemas.microsoft.com/office/drawing/2014/main" id="{97A9E353-DCC7-6D6D-C0E1-18CD00279571}"/>
              </a:ext>
            </a:extLst>
          </p:cNvPr>
          <p:cNvSpPr/>
          <p:nvPr/>
        </p:nvSpPr>
        <p:spPr>
          <a:xfrm>
            <a:off x="6458210" y="3201970"/>
            <a:ext cx="576198" cy="6012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108019D-210C-3DDE-F23F-CFBE66A464AB}"/>
              </a:ext>
            </a:extLst>
          </p:cNvPr>
          <p:cNvSpPr/>
          <p:nvPr/>
        </p:nvSpPr>
        <p:spPr>
          <a:xfrm>
            <a:off x="6458210" y="1057518"/>
            <a:ext cx="576198" cy="5010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49DD321-A5CE-807A-1AED-1D9CE81E4503}"/>
              </a:ext>
            </a:extLst>
          </p:cNvPr>
          <p:cNvSpPr/>
          <p:nvPr/>
        </p:nvSpPr>
        <p:spPr>
          <a:xfrm>
            <a:off x="5137759" y="3939031"/>
            <a:ext cx="3217101" cy="95866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B</a:t>
            </a:r>
            <a:r>
              <a:rPr lang="vi-VN" sz="2000" dirty="0">
                <a:solidFill>
                  <a:srgbClr val="000000"/>
                </a:solidFill>
              </a:rPr>
              <a:t>ài nghị luận suy ngẫm về vấn đề rộng hơn</a:t>
            </a:r>
            <a:r>
              <a:rPr lang="en-US" sz="2000" dirty="0">
                <a:solidFill>
                  <a:srgbClr val="000000"/>
                </a:solidFill>
              </a:rPr>
              <a:t>.</a:t>
            </a:r>
            <a:r>
              <a:rPr lang="vi-VN" sz="2000" dirty="0">
                <a:solidFill>
                  <a:srgbClr val="000000"/>
                </a:solidFill>
              </a:rPr>
              <a:t> </a:t>
            </a:r>
            <a:endParaRPr lang="en-US" sz="2000" dirty="0">
              <a:solidFill>
                <a:srgbClr val="000000"/>
              </a:solidFill>
            </a:endParaRPr>
          </a:p>
        </p:txBody>
      </p:sp>
      <p:sp>
        <p:nvSpPr>
          <p:cNvPr id="2" name="TextBox 1">
            <a:extLst>
              <a:ext uri="{FF2B5EF4-FFF2-40B4-BE49-F238E27FC236}">
                <a16:creationId xmlns:a16="http://schemas.microsoft.com/office/drawing/2014/main" id="{20648318-179D-2AC6-DADF-A68E886B2FEC}"/>
              </a:ext>
            </a:extLst>
          </p:cNvPr>
          <p:cNvSpPr txBox="1"/>
          <p:nvPr/>
        </p:nvSpPr>
        <p:spPr>
          <a:xfrm>
            <a:off x="1129128" y="2238195"/>
            <a:ext cx="1209368" cy="872034"/>
          </a:xfrm>
          <a:prstGeom prst="rect">
            <a:avLst/>
          </a:prstGeom>
          <a:noFill/>
        </p:spPr>
        <p:txBody>
          <a:bodyPr wrap="square" rtlCol="0">
            <a:spAutoFit/>
          </a:bodyPr>
          <a:lstStyle/>
          <a:p>
            <a:pPr>
              <a:lnSpc>
                <a:spcPct val="150000"/>
              </a:lnSpc>
            </a:pPr>
            <a:r>
              <a:rPr lang="en-US" sz="1800" i="1" dirty="0" err="1">
                <a:solidFill>
                  <a:srgbClr val="C00000"/>
                </a:solidFill>
              </a:rPr>
              <a:t>Bàn</a:t>
            </a:r>
            <a:r>
              <a:rPr lang="en-US" sz="1800" i="1" dirty="0">
                <a:solidFill>
                  <a:srgbClr val="C00000"/>
                </a:solidFill>
              </a:rPr>
              <a:t> </a:t>
            </a:r>
            <a:r>
              <a:rPr lang="en-US" sz="1800" i="1" dirty="0" err="1">
                <a:solidFill>
                  <a:srgbClr val="C00000"/>
                </a:solidFill>
              </a:rPr>
              <a:t>luận</a:t>
            </a:r>
            <a:r>
              <a:rPr lang="en-US" sz="1800" i="1" dirty="0">
                <a:solidFill>
                  <a:srgbClr val="C00000"/>
                </a:solidFill>
              </a:rPr>
              <a:t>,</a:t>
            </a:r>
          </a:p>
          <a:p>
            <a:pPr>
              <a:lnSpc>
                <a:spcPct val="150000"/>
              </a:lnSpc>
            </a:pPr>
            <a:r>
              <a:rPr lang="en-US" sz="1800" i="1" dirty="0" err="1">
                <a:solidFill>
                  <a:srgbClr val="C00000"/>
                </a:solidFill>
              </a:rPr>
              <a:t>đặt</a:t>
            </a:r>
            <a:r>
              <a:rPr lang="en-US" sz="1800" i="1" dirty="0">
                <a:solidFill>
                  <a:srgbClr val="C00000"/>
                </a:solidFill>
              </a:rPr>
              <a:t> </a:t>
            </a:r>
            <a:r>
              <a:rPr lang="en-US" sz="1800" i="1" dirty="0" err="1">
                <a:solidFill>
                  <a:srgbClr val="C00000"/>
                </a:solidFill>
              </a:rPr>
              <a:t>ra</a:t>
            </a:r>
            <a:endParaRPr lang="en-US" sz="1800" i="1" dirty="0">
              <a:solidFill>
                <a:srgbClr val="C00000"/>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95"/>
        <p:cNvGrpSpPr/>
        <p:nvPr/>
      </p:nvGrpSpPr>
      <p:grpSpPr>
        <a:xfrm>
          <a:off x="0" y="0"/>
          <a:ext cx="0" cy="0"/>
          <a:chOff x="0" y="0"/>
          <a:chExt cx="0" cy="0"/>
        </a:xfrm>
      </p:grpSpPr>
      <p:sp>
        <p:nvSpPr>
          <p:cNvPr id="5" name="TextBox 4">
            <a:extLst>
              <a:ext uri="{FF2B5EF4-FFF2-40B4-BE49-F238E27FC236}">
                <a16:creationId xmlns:a16="http://schemas.microsoft.com/office/drawing/2014/main" id="{C57A8CB5-6FAC-87A3-6C9D-BFA7F381FCA0}"/>
              </a:ext>
            </a:extLst>
          </p:cNvPr>
          <p:cNvSpPr txBox="1"/>
          <p:nvPr/>
        </p:nvSpPr>
        <p:spPr>
          <a:xfrm>
            <a:off x="376084" y="502120"/>
            <a:ext cx="4646853" cy="958660"/>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V</a:t>
            </a:r>
            <a:r>
              <a:rPr lang="en-US" sz="2000" b="1" dirty="0" err="1">
                <a:latin typeface="+mn-lt"/>
                <a:ea typeface="Times New Roman" panose="02020603050405020304" pitchFamily="18" charset="0"/>
              </a:rPr>
              <a:t>ăn</a:t>
            </a:r>
            <a:r>
              <a:rPr lang="en-US" sz="2000" b="1" dirty="0">
                <a:latin typeface="+mn-lt"/>
                <a:ea typeface="Times New Roman" panose="02020603050405020304" pitchFamily="18" charset="0"/>
              </a:rPr>
              <a:t> </a:t>
            </a:r>
            <a:r>
              <a:rPr lang="en-US" sz="2000" b="1" dirty="0" err="1">
                <a:latin typeface="+mn-lt"/>
                <a:ea typeface="Times New Roman" panose="02020603050405020304" pitchFamily="18" charset="0"/>
              </a:rPr>
              <a:t>bản</a:t>
            </a:r>
            <a:r>
              <a:rPr lang="vi-VN" sz="2000" b="1" dirty="0">
                <a:effectLst/>
                <a:latin typeface="+mn-lt"/>
                <a:ea typeface="Times New Roman" panose="02020603050405020304" pitchFamily="18" charset="0"/>
              </a:rPr>
              <a:t> </a:t>
            </a:r>
            <a:r>
              <a:rPr lang="vi-VN" sz="2000" b="1" i="1" dirty="0">
                <a:effectLst/>
                <a:latin typeface="+mn-lt"/>
                <a:ea typeface="Times New Roman" panose="02020603050405020304" pitchFamily="18" charset="0"/>
              </a:rPr>
              <a:t>Người con gái Nam Xương – một bi kịch của con ngườ</a:t>
            </a:r>
            <a:r>
              <a:rPr lang="en-US" sz="2000" b="1" i="1" dirty="0">
                <a:effectLst/>
                <a:latin typeface="+mn-lt"/>
                <a:ea typeface="Times New Roman" panose="02020603050405020304" pitchFamily="18" charset="0"/>
              </a:rPr>
              <a:t>i:</a:t>
            </a:r>
            <a:endParaRPr lang="en-US" sz="2000" b="1" dirty="0">
              <a:latin typeface="+mn-lt"/>
            </a:endParaRPr>
          </a:p>
        </p:txBody>
      </p:sp>
      <p:sp>
        <p:nvSpPr>
          <p:cNvPr id="6" name="Arrow: Down 5">
            <a:extLst>
              <a:ext uri="{FF2B5EF4-FFF2-40B4-BE49-F238E27FC236}">
                <a16:creationId xmlns:a16="http://schemas.microsoft.com/office/drawing/2014/main" id="{D9C60C3C-31D8-3861-74D5-DCB7B4E52FB4}"/>
              </a:ext>
            </a:extLst>
          </p:cNvPr>
          <p:cNvSpPr/>
          <p:nvPr/>
        </p:nvSpPr>
        <p:spPr>
          <a:xfrm>
            <a:off x="2194092" y="1738377"/>
            <a:ext cx="576198" cy="7172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C79BEFB-0172-1DD9-57B1-A13C10E6AF34}"/>
              </a:ext>
            </a:extLst>
          </p:cNvPr>
          <p:cNvSpPr/>
          <p:nvPr/>
        </p:nvSpPr>
        <p:spPr>
          <a:xfrm>
            <a:off x="513571" y="2733238"/>
            <a:ext cx="4233797" cy="19678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cs typeface="Times New Roman" panose="02020603050405020304" pitchFamily="18" charset="0"/>
              </a:rPr>
              <a:t>V</a:t>
            </a:r>
            <a:r>
              <a:rPr lang="vi-VN" sz="2000" dirty="0">
                <a:solidFill>
                  <a:srgbClr val="000000"/>
                </a:solidFill>
                <a:effectLst/>
                <a:ea typeface="Times New Roman" panose="02020603050405020304" pitchFamily="18" charset="0"/>
                <a:cs typeface="Times New Roman" panose="02020603050405020304" pitchFamily="18" charset="0"/>
              </a:rPr>
              <a:t>ấn đ</a:t>
            </a:r>
            <a:r>
              <a:rPr lang="en-US" sz="2000" dirty="0">
                <a:solidFill>
                  <a:srgbClr val="000000"/>
                </a:solidFill>
                <a:effectLst/>
                <a:ea typeface="Times New Roman" panose="02020603050405020304" pitchFamily="18" charset="0"/>
                <a:cs typeface="Times New Roman" panose="02020603050405020304" pitchFamily="18" charset="0"/>
              </a:rPr>
              <a:t>ề</a:t>
            </a:r>
            <a:r>
              <a:rPr lang="vi-VN" sz="2000" dirty="0">
                <a:solidFill>
                  <a:srgbClr val="000000"/>
                </a:solidFill>
                <a:effectLst/>
                <a:ea typeface="Times New Roman" panose="02020603050405020304" pitchFamily="18" charset="0"/>
                <a:cs typeface="Times New Roman" panose="02020603050405020304" pitchFamily="18" charset="0"/>
              </a:rPr>
              <a:t> bi kịch của con người trong tác phẩm </a:t>
            </a:r>
            <a:r>
              <a:rPr lang="vi-VN" sz="2000" i="1" dirty="0">
                <a:solidFill>
                  <a:srgbClr val="000000"/>
                </a:solidFill>
                <a:effectLst/>
                <a:ea typeface="Times New Roman" panose="02020603050405020304" pitchFamily="18" charset="0"/>
                <a:cs typeface="Times New Roman" panose="02020603050405020304" pitchFamily="18" charset="0"/>
              </a:rPr>
              <a:t>Người con gái Nam Xương.</a:t>
            </a:r>
            <a:endParaRPr lang="en-US" sz="2000" dirty="0">
              <a:solidFill>
                <a:srgbClr val="000000"/>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9ECF76B8-C0B5-C576-F83E-BA99E1691D64}"/>
              </a:ext>
            </a:extLst>
          </p:cNvPr>
          <p:cNvSpPr txBox="1"/>
          <p:nvPr/>
        </p:nvSpPr>
        <p:spPr>
          <a:xfrm>
            <a:off x="2824619" y="1583607"/>
            <a:ext cx="1363923" cy="872034"/>
          </a:xfrm>
          <a:prstGeom prst="rect">
            <a:avLst/>
          </a:prstGeom>
          <a:noFill/>
        </p:spPr>
        <p:txBody>
          <a:bodyPr wrap="square" rtlCol="0">
            <a:spAutoFit/>
          </a:bodyPr>
          <a:lstStyle/>
          <a:p>
            <a:pPr>
              <a:lnSpc>
                <a:spcPct val="150000"/>
              </a:lnSpc>
            </a:pPr>
            <a:r>
              <a:rPr lang="en-US" sz="1800" i="1" dirty="0" err="1">
                <a:solidFill>
                  <a:srgbClr val="C00000"/>
                </a:solidFill>
                <a:latin typeface="+mn-lt"/>
              </a:rPr>
              <a:t>Bàn</a:t>
            </a:r>
            <a:r>
              <a:rPr lang="en-US" sz="1800" i="1" dirty="0">
                <a:solidFill>
                  <a:srgbClr val="C00000"/>
                </a:solidFill>
                <a:latin typeface="+mn-lt"/>
              </a:rPr>
              <a:t> </a:t>
            </a:r>
            <a:r>
              <a:rPr lang="en-US" sz="1800" i="1" dirty="0" err="1">
                <a:solidFill>
                  <a:srgbClr val="C00000"/>
                </a:solidFill>
                <a:latin typeface="+mn-lt"/>
              </a:rPr>
              <a:t>luận</a:t>
            </a:r>
            <a:r>
              <a:rPr lang="en-US" sz="1800" i="1" dirty="0">
                <a:solidFill>
                  <a:srgbClr val="C00000"/>
                </a:solidFill>
                <a:latin typeface="+mn-lt"/>
              </a:rPr>
              <a:t>, </a:t>
            </a:r>
            <a:r>
              <a:rPr lang="en-US" sz="1800" i="1" dirty="0" err="1">
                <a:solidFill>
                  <a:srgbClr val="C00000"/>
                </a:solidFill>
                <a:latin typeface="+mn-lt"/>
              </a:rPr>
              <a:t>phân</a:t>
            </a:r>
            <a:r>
              <a:rPr lang="en-US" sz="1800" i="1" dirty="0">
                <a:solidFill>
                  <a:srgbClr val="C00000"/>
                </a:solidFill>
                <a:latin typeface="+mn-lt"/>
              </a:rPr>
              <a:t> </a:t>
            </a:r>
            <a:r>
              <a:rPr lang="en-US" sz="1800" i="1" dirty="0" err="1">
                <a:solidFill>
                  <a:srgbClr val="C00000"/>
                </a:solidFill>
                <a:latin typeface="+mn-lt"/>
              </a:rPr>
              <a:t>tích</a:t>
            </a:r>
            <a:endParaRPr lang="en-US" sz="1800" i="1" dirty="0">
              <a:solidFill>
                <a:srgbClr val="C00000"/>
              </a:solidFill>
              <a:latin typeface="+mn-lt"/>
            </a:endParaRPr>
          </a:p>
        </p:txBody>
      </p:sp>
      <p:pic>
        <p:nvPicPr>
          <p:cNvPr id="12292" name="Picture 4" descr="Soạn bài Người con gái Nam Xương - một bi kịch của con người | Hay nhất  Soạn văn 9 Kết nối tri thức">
            <a:extLst>
              <a:ext uri="{FF2B5EF4-FFF2-40B4-BE49-F238E27FC236}">
                <a16:creationId xmlns:a16="http://schemas.microsoft.com/office/drawing/2014/main" id="{5DA36B48-0921-25EC-9844-941324D1F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9" t="748" r="9155"/>
          <a:stretch/>
        </p:blipFill>
        <p:spPr bwMode="auto">
          <a:xfrm>
            <a:off x="5119068" y="1395907"/>
            <a:ext cx="3553022" cy="26746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barn(inVertical)">
                                      <p:cBhvr>
                                        <p:cTn id="10" dur="500"/>
                                        <p:tgtEl>
                                          <p:spTgt spid="122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422"/>
        <p:cNvGrpSpPr/>
        <p:nvPr/>
      </p:nvGrpSpPr>
      <p:grpSpPr>
        <a:xfrm>
          <a:off x="0" y="0"/>
          <a:ext cx="0" cy="0"/>
          <a:chOff x="0" y="0"/>
          <a:chExt cx="0" cy="0"/>
        </a:xfrm>
      </p:grpSpPr>
      <p:sp>
        <p:nvSpPr>
          <p:cNvPr id="4" name="TextBox 3">
            <a:extLst>
              <a:ext uri="{FF2B5EF4-FFF2-40B4-BE49-F238E27FC236}">
                <a16:creationId xmlns:a16="http://schemas.microsoft.com/office/drawing/2014/main" id="{31447A4D-FCE4-FB26-3D14-D7276AD9DFE6}"/>
              </a:ext>
            </a:extLst>
          </p:cNvPr>
          <p:cNvSpPr txBox="1"/>
          <p:nvPr/>
        </p:nvSpPr>
        <p:spPr>
          <a:xfrm>
            <a:off x="2586624" y="418191"/>
            <a:ext cx="3970751" cy="461665"/>
          </a:xfrm>
          <a:prstGeom prst="rect">
            <a:avLst/>
          </a:prstGeom>
          <a:noFill/>
        </p:spPr>
        <p:txBody>
          <a:bodyPr wrap="square" rtlCol="0">
            <a:spAutoFit/>
          </a:bodyPr>
          <a:lstStyle/>
          <a:p>
            <a:pPr algn="ctr"/>
            <a:r>
              <a:rPr lang="en-US" sz="2400" b="1" dirty="0">
                <a:solidFill>
                  <a:schemeClr val="accent3">
                    <a:lumMod val="25000"/>
                  </a:schemeClr>
                </a:solidFill>
              </a:rPr>
              <a:t>a. </a:t>
            </a:r>
            <a:r>
              <a:rPr lang="en-US" sz="2400" b="1" dirty="0" err="1">
                <a:solidFill>
                  <a:schemeClr val="accent3">
                    <a:lumMod val="25000"/>
                  </a:schemeClr>
                </a:solidFill>
              </a:rPr>
              <a:t>Hệ</a:t>
            </a:r>
            <a:r>
              <a:rPr lang="en-US" sz="2400" b="1" dirty="0">
                <a:solidFill>
                  <a:schemeClr val="accent3">
                    <a:lumMod val="25000"/>
                  </a:schemeClr>
                </a:solidFill>
              </a:rPr>
              <a:t> </a:t>
            </a:r>
            <a:r>
              <a:rPr lang="en-US" sz="2400" b="1" dirty="0" err="1">
                <a:solidFill>
                  <a:schemeClr val="accent3">
                    <a:lumMod val="25000"/>
                  </a:schemeClr>
                </a:solidFill>
              </a:rPr>
              <a:t>thống</a:t>
            </a:r>
            <a:r>
              <a:rPr lang="en-US" sz="2400" b="1" dirty="0">
                <a:solidFill>
                  <a:schemeClr val="accent3">
                    <a:lumMod val="25000"/>
                  </a:schemeClr>
                </a:solidFill>
              </a:rPr>
              <a:t> </a:t>
            </a:r>
            <a:r>
              <a:rPr lang="en-US" sz="2400" b="1" dirty="0" err="1">
                <a:solidFill>
                  <a:schemeClr val="accent3">
                    <a:lumMod val="25000"/>
                  </a:schemeClr>
                </a:solidFill>
              </a:rPr>
              <a:t>luận</a:t>
            </a:r>
            <a:r>
              <a:rPr lang="en-US" sz="2400" b="1" dirty="0">
                <a:solidFill>
                  <a:schemeClr val="accent3">
                    <a:lumMod val="25000"/>
                  </a:schemeClr>
                </a:solidFill>
              </a:rPr>
              <a:t> </a:t>
            </a:r>
            <a:r>
              <a:rPr lang="en-US" sz="2400" b="1" dirty="0" err="1">
                <a:solidFill>
                  <a:schemeClr val="accent3">
                    <a:lumMod val="25000"/>
                  </a:schemeClr>
                </a:solidFill>
              </a:rPr>
              <a:t>điểm</a:t>
            </a:r>
            <a:r>
              <a:rPr lang="en-US" sz="2400" b="1" dirty="0">
                <a:solidFill>
                  <a:schemeClr val="accent3">
                    <a:lumMod val="25000"/>
                  </a:schemeClr>
                </a:solidFill>
              </a:rPr>
              <a:t>.</a:t>
            </a:r>
          </a:p>
        </p:txBody>
      </p:sp>
      <p:sp>
        <p:nvSpPr>
          <p:cNvPr id="5" name="Rectangle: Rounded Corners 4">
            <a:extLst>
              <a:ext uri="{FF2B5EF4-FFF2-40B4-BE49-F238E27FC236}">
                <a16:creationId xmlns:a16="http://schemas.microsoft.com/office/drawing/2014/main" id="{2E189861-E863-0109-E863-DC309A2EE52D}"/>
              </a:ext>
            </a:extLst>
          </p:cNvPr>
          <p:cNvSpPr/>
          <p:nvPr/>
        </p:nvSpPr>
        <p:spPr>
          <a:xfrm>
            <a:off x="745298" y="1111996"/>
            <a:ext cx="1841326" cy="108976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1</a:t>
            </a:r>
          </a:p>
        </p:txBody>
      </p:sp>
      <p:sp>
        <p:nvSpPr>
          <p:cNvPr id="6" name="Rectangle: Rounded Corners 5">
            <a:extLst>
              <a:ext uri="{FF2B5EF4-FFF2-40B4-BE49-F238E27FC236}">
                <a16:creationId xmlns:a16="http://schemas.microsoft.com/office/drawing/2014/main" id="{905C5FE0-3182-68BC-84FA-7FC3A2137E24}"/>
              </a:ext>
            </a:extLst>
          </p:cNvPr>
          <p:cNvSpPr/>
          <p:nvPr/>
        </p:nvSpPr>
        <p:spPr>
          <a:xfrm>
            <a:off x="745298" y="2416791"/>
            <a:ext cx="1841326" cy="108976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2</a:t>
            </a:r>
          </a:p>
        </p:txBody>
      </p:sp>
      <p:sp>
        <p:nvSpPr>
          <p:cNvPr id="7" name="Rectangle: Rounded Corners 6">
            <a:extLst>
              <a:ext uri="{FF2B5EF4-FFF2-40B4-BE49-F238E27FC236}">
                <a16:creationId xmlns:a16="http://schemas.microsoft.com/office/drawing/2014/main" id="{C9881ABC-697C-8825-C63D-840FBE413A42}"/>
              </a:ext>
            </a:extLst>
          </p:cNvPr>
          <p:cNvSpPr/>
          <p:nvPr/>
        </p:nvSpPr>
        <p:spPr>
          <a:xfrm>
            <a:off x="745298" y="3721586"/>
            <a:ext cx="1841326" cy="108976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3</a:t>
            </a:r>
          </a:p>
        </p:txBody>
      </p:sp>
      <p:sp>
        <p:nvSpPr>
          <p:cNvPr id="9" name="TextBox 8">
            <a:extLst>
              <a:ext uri="{FF2B5EF4-FFF2-40B4-BE49-F238E27FC236}">
                <a16:creationId xmlns:a16="http://schemas.microsoft.com/office/drawing/2014/main" id="{156302B3-EE09-FE16-1817-7C7FC3BC9CCD}"/>
              </a:ext>
            </a:extLst>
          </p:cNvPr>
          <p:cNvSpPr txBox="1"/>
          <p:nvPr/>
        </p:nvSpPr>
        <p:spPr>
          <a:xfrm>
            <a:off x="2761989" y="1198782"/>
            <a:ext cx="5442560"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Nhân dạng khác biệt của Quỳnh và thái độ của mọi người đối với nhân dạng ấy.</a:t>
            </a:r>
            <a:endParaRPr lang="en-US" sz="2000" dirty="0">
              <a:effectLst/>
              <a:latin typeface="+mn-lt"/>
              <a:ea typeface="Times New Roman" panose="02020603050405020304" pitchFamily="18" charset="0"/>
            </a:endParaRPr>
          </a:p>
        </p:txBody>
      </p:sp>
      <p:sp>
        <p:nvSpPr>
          <p:cNvPr id="10" name="TextBox 9">
            <a:extLst>
              <a:ext uri="{FF2B5EF4-FFF2-40B4-BE49-F238E27FC236}">
                <a16:creationId xmlns:a16="http://schemas.microsoft.com/office/drawing/2014/main" id="{12C3B341-E8DD-F148-F96C-6C8F0F472FE4}"/>
              </a:ext>
            </a:extLst>
          </p:cNvPr>
          <p:cNvSpPr txBox="1"/>
          <p:nvPr/>
        </p:nvSpPr>
        <p:spPr>
          <a:xfrm>
            <a:off x="2761989" y="2473199"/>
            <a:ext cx="5442560"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Nhân dạng con người là một tạo tác mang tính văn hoá.</a:t>
            </a:r>
            <a:endParaRPr lang="en-US" sz="2000" dirty="0">
              <a:effectLst/>
              <a:latin typeface="+mn-lt"/>
              <a:ea typeface="Times New Roman" panose="02020603050405020304" pitchFamily="18" charset="0"/>
            </a:endParaRPr>
          </a:p>
        </p:txBody>
      </p:sp>
      <p:sp>
        <p:nvSpPr>
          <p:cNvPr id="11" name="TextBox 10">
            <a:extLst>
              <a:ext uri="{FF2B5EF4-FFF2-40B4-BE49-F238E27FC236}">
                <a16:creationId xmlns:a16="http://schemas.microsoft.com/office/drawing/2014/main" id="{A7304B98-826F-BABC-BDBC-7776A7C331A3}"/>
              </a:ext>
            </a:extLst>
          </p:cNvPr>
          <p:cNvSpPr txBox="1"/>
          <p:nvPr/>
        </p:nvSpPr>
        <p:spPr>
          <a:xfrm>
            <a:off x="2761989" y="3721586"/>
            <a:ext cx="5442560"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Những phẩm chất cần có của một tác phẩm văn học viết cho thiếu nhi.</a:t>
            </a:r>
            <a:endParaRPr lang="en-US" sz="2000" dirty="0">
              <a:effectLst/>
              <a:latin typeface="+mn-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25DE27-AE2A-17D3-61AE-EF2737F52124}"/>
              </a:ext>
            </a:extLst>
          </p:cNvPr>
          <p:cNvSpPr/>
          <p:nvPr/>
        </p:nvSpPr>
        <p:spPr>
          <a:xfrm>
            <a:off x="671051" y="324466"/>
            <a:ext cx="7801897" cy="943896"/>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effectLst/>
                <a:ea typeface="Times New Roman" panose="02020603050405020304" pitchFamily="18" charset="0"/>
              </a:rPr>
              <a:t>Một số tác phẩm văn học nào viết về những con người có ngoại hình khác lạ: </a:t>
            </a:r>
            <a:endParaRPr lang="en-US" sz="2000" b="1" dirty="0">
              <a:solidFill>
                <a:srgbClr val="000000"/>
              </a:solidFill>
              <a:effectLst/>
              <a:ea typeface="Times New Roman" panose="02020603050405020304" pitchFamily="18" charset="0"/>
            </a:endParaRPr>
          </a:p>
        </p:txBody>
      </p:sp>
      <p:pic>
        <p:nvPicPr>
          <p:cNvPr id="1026" name="Picture 2" descr="3 mỹ nhân tuyệt sắc đóng nàng Esmeralda trong &quot;Nhà thờ Đức Bà Paris&quot;">
            <a:extLst>
              <a:ext uri="{FF2B5EF4-FFF2-40B4-BE49-F238E27FC236}">
                <a16:creationId xmlns:a16="http://schemas.microsoft.com/office/drawing/2014/main" id="{E2F5DE11-78FA-03B3-ABD9-F663278E5B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3" b="15371"/>
          <a:stretch/>
        </p:blipFill>
        <p:spPr bwMode="auto">
          <a:xfrm>
            <a:off x="114415" y="1427057"/>
            <a:ext cx="2133805" cy="2558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Bác Hagrid' của Harry Potter qua đời - Giải trí">
            <a:extLst>
              <a:ext uri="{FF2B5EF4-FFF2-40B4-BE49-F238E27FC236}">
                <a16:creationId xmlns:a16="http://schemas.microsoft.com/office/drawing/2014/main" id="{63FF3243-30CE-98C2-3D38-669B2F842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6" r="19155"/>
          <a:stretch/>
        </p:blipFill>
        <p:spPr bwMode="auto">
          <a:xfrm>
            <a:off x="2375337" y="1462157"/>
            <a:ext cx="2012619" cy="26290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Truyện Sọ Dừa (Có file nghe MP3) - Đọc truyện cổ tích Việt Nam">
            <a:extLst>
              <a:ext uri="{FF2B5EF4-FFF2-40B4-BE49-F238E27FC236}">
                <a16:creationId xmlns:a16="http://schemas.microsoft.com/office/drawing/2014/main" id="{7E01FDFB-FF92-1BBB-8A8B-49B8DE4718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78" r="28558"/>
          <a:stretch/>
        </p:blipFill>
        <p:spPr bwMode="auto">
          <a:xfrm>
            <a:off x="4672210" y="1497259"/>
            <a:ext cx="1878902" cy="2558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Chí Phèo - Thị Nở ấn tượng trên màn ảnh">
            <a:extLst>
              <a:ext uri="{FF2B5EF4-FFF2-40B4-BE49-F238E27FC236}">
                <a16:creationId xmlns:a16="http://schemas.microsoft.com/office/drawing/2014/main" id="{38134F08-D094-4005-4B08-D13DD49E6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5" r="25059"/>
          <a:stretch/>
        </p:blipFill>
        <p:spPr bwMode="auto">
          <a:xfrm>
            <a:off x="6771251" y="1427057"/>
            <a:ext cx="2107498" cy="2558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8A6D09-20FE-0760-2152-99D384A3DBA2}"/>
              </a:ext>
            </a:extLst>
          </p:cNvPr>
          <p:cNvSpPr txBox="1"/>
          <p:nvPr/>
        </p:nvSpPr>
        <p:spPr>
          <a:xfrm>
            <a:off x="0" y="3855968"/>
            <a:ext cx="1941534" cy="1287532"/>
          </a:xfrm>
          <a:prstGeom prst="rect">
            <a:avLst/>
          </a:prstGeom>
          <a:noFill/>
        </p:spPr>
        <p:txBody>
          <a:bodyPr wrap="square">
            <a:spAutoFit/>
          </a:bodyPr>
          <a:lstStyle/>
          <a:p>
            <a:pPr algn="ctr">
              <a:lnSpc>
                <a:spcPct val="150000"/>
              </a:lnSpc>
            </a:pPr>
            <a:r>
              <a:rPr lang="vi-VN" sz="1800" i="1" dirty="0">
                <a:effectLst/>
                <a:latin typeface="+mn-lt"/>
                <a:ea typeface="Times New Roman" panose="02020603050405020304" pitchFamily="18" charset="0"/>
              </a:rPr>
              <a:t>Quasimodo </a:t>
            </a:r>
            <a:endParaRPr lang="en-US" sz="1800" i="1" dirty="0">
              <a:effectLst/>
              <a:latin typeface="+mn-lt"/>
              <a:ea typeface="Times New Roman" panose="02020603050405020304" pitchFamily="18" charset="0"/>
            </a:endParaRPr>
          </a:p>
          <a:p>
            <a:pPr algn="ctr">
              <a:lnSpc>
                <a:spcPct val="150000"/>
              </a:lnSpc>
            </a:pPr>
            <a:r>
              <a:rPr lang="vi-VN" sz="1800" i="1" dirty="0">
                <a:effectLst/>
                <a:latin typeface="+mn-lt"/>
                <a:ea typeface="Times New Roman" panose="02020603050405020304" pitchFamily="18" charset="0"/>
              </a:rPr>
              <a:t>“Nhà thờ Đức Bà Paris” </a:t>
            </a:r>
            <a:endParaRPr lang="en-US" sz="1800" dirty="0">
              <a:latin typeface="+mn-lt"/>
            </a:endParaRPr>
          </a:p>
        </p:txBody>
      </p:sp>
      <p:sp>
        <p:nvSpPr>
          <p:cNvPr id="9" name="TextBox 8">
            <a:extLst>
              <a:ext uri="{FF2B5EF4-FFF2-40B4-BE49-F238E27FC236}">
                <a16:creationId xmlns:a16="http://schemas.microsoft.com/office/drawing/2014/main" id="{3D8FC305-2CE2-6113-281B-76BCC5E34CA2}"/>
              </a:ext>
            </a:extLst>
          </p:cNvPr>
          <p:cNvSpPr txBox="1"/>
          <p:nvPr/>
        </p:nvSpPr>
        <p:spPr>
          <a:xfrm>
            <a:off x="2362635" y="3985902"/>
            <a:ext cx="1875772" cy="872034"/>
          </a:xfrm>
          <a:prstGeom prst="rect">
            <a:avLst/>
          </a:prstGeom>
          <a:noFill/>
        </p:spPr>
        <p:txBody>
          <a:bodyPr wrap="square">
            <a:spAutoFit/>
          </a:bodyPr>
          <a:lstStyle/>
          <a:p>
            <a:pPr algn="ctr">
              <a:lnSpc>
                <a:spcPct val="150000"/>
              </a:lnSpc>
            </a:pPr>
            <a:r>
              <a:rPr lang="en-US" sz="1800" i="1" dirty="0">
                <a:latin typeface="+mn-lt"/>
                <a:ea typeface="Times New Roman" panose="02020603050405020304" pitchFamily="18" charset="0"/>
              </a:rPr>
              <a:t>G</a:t>
            </a:r>
            <a:r>
              <a:rPr lang="vi-VN" sz="1800" i="1" dirty="0">
                <a:effectLst/>
                <a:latin typeface="+mn-lt"/>
                <a:ea typeface="Times New Roman" panose="02020603050405020304" pitchFamily="18" charset="0"/>
              </a:rPr>
              <a:t>iáo sư Hagrid “Harry Potter” </a:t>
            </a:r>
            <a:endParaRPr lang="en-US" sz="1800" dirty="0">
              <a:latin typeface="+mn-lt"/>
            </a:endParaRPr>
          </a:p>
        </p:txBody>
      </p:sp>
      <p:sp>
        <p:nvSpPr>
          <p:cNvPr id="11" name="TextBox 10">
            <a:extLst>
              <a:ext uri="{FF2B5EF4-FFF2-40B4-BE49-F238E27FC236}">
                <a16:creationId xmlns:a16="http://schemas.microsoft.com/office/drawing/2014/main" id="{A83C5D17-E02D-4BEF-A35D-A64957CD85B0}"/>
              </a:ext>
            </a:extLst>
          </p:cNvPr>
          <p:cNvSpPr txBox="1"/>
          <p:nvPr/>
        </p:nvSpPr>
        <p:spPr>
          <a:xfrm>
            <a:off x="5004932" y="4221864"/>
            <a:ext cx="1213458" cy="400110"/>
          </a:xfrm>
          <a:prstGeom prst="rect">
            <a:avLst/>
          </a:prstGeom>
          <a:noFill/>
        </p:spPr>
        <p:txBody>
          <a:bodyPr wrap="square">
            <a:spAutoFit/>
          </a:bodyPr>
          <a:lstStyle/>
          <a:p>
            <a:r>
              <a:rPr lang="vi-VN" sz="2000" i="1" dirty="0">
                <a:effectLst/>
                <a:latin typeface="+mn-lt"/>
                <a:ea typeface="Times New Roman" panose="02020603050405020304" pitchFamily="18" charset="0"/>
              </a:rPr>
              <a:t>Sọ Dừa</a:t>
            </a:r>
            <a:endParaRPr lang="en-US" sz="2000" dirty="0">
              <a:latin typeface="+mn-lt"/>
            </a:endParaRPr>
          </a:p>
        </p:txBody>
      </p:sp>
      <p:sp>
        <p:nvSpPr>
          <p:cNvPr id="13" name="TextBox 12">
            <a:extLst>
              <a:ext uri="{FF2B5EF4-FFF2-40B4-BE49-F238E27FC236}">
                <a16:creationId xmlns:a16="http://schemas.microsoft.com/office/drawing/2014/main" id="{6D71CCE7-648D-7C18-10B2-D12B92310810}"/>
              </a:ext>
            </a:extLst>
          </p:cNvPr>
          <p:cNvSpPr txBox="1"/>
          <p:nvPr/>
        </p:nvSpPr>
        <p:spPr>
          <a:xfrm>
            <a:off x="6898368" y="3985902"/>
            <a:ext cx="2012619" cy="872034"/>
          </a:xfrm>
          <a:prstGeom prst="rect">
            <a:avLst/>
          </a:prstGeom>
          <a:noFill/>
        </p:spPr>
        <p:txBody>
          <a:bodyPr wrap="square">
            <a:spAutoFit/>
          </a:bodyPr>
          <a:lstStyle/>
          <a:p>
            <a:pPr algn="ctr">
              <a:lnSpc>
                <a:spcPct val="150000"/>
              </a:lnSpc>
            </a:pPr>
            <a:r>
              <a:rPr lang="vi-VN" sz="1800" i="1" dirty="0">
                <a:effectLst/>
                <a:latin typeface="+mn-lt"/>
                <a:ea typeface="Times New Roman" panose="02020603050405020304" pitchFamily="18" charset="0"/>
              </a:rPr>
              <a:t>Thị Nở</a:t>
            </a:r>
            <a:endParaRPr lang="en-US" sz="1800" i="1" dirty="0">
              <a:effectLst/>
              <a:latin typeface="+mn-lt"/>
              <a:ea typeface="Times New Roman" panose="02020603050405020304" pitchFamily="18" charset="0"/>
            </a:endParaRPr>
          </a:p>
          <a:p>
            <a:pPr algn="ctr">
              <a:lnSpc>
                <a:spcPct val="150000"/>
              </a:lnSpc>
            </a:pPr>
            <a:r>
              <a:rPr lang="vi-VN" sz="1800" i="1" dirty="0">
                <a:effectLst/>
                <a:latin typeface="+mn-lt"/>
                <a:ea typeface="Times New Roman" panose="02020603050405020304" pitchFamily="18" charset="0"/>
              </a:rPr>
              <a:t> “Chí Phèo” </a:t>
            </a:r>
            <a:endParaRPr lang="en-US" sz="1800" dirty="0">
              <a:latin typeface="+mn-lt"/>
            </a:endParaRPr>
          </a:p>
        </p:txBody>
      </p:sp>
    </p:spTree>
    <p:extLst>
      <p:ext uri="{BB962C8B-B14F-4D97-AF65-F5344CB8AC3E}">
        <p14:creationId xmlns:p14="http://schemas.microsoft.com/office/powerpoint/2010/main" val="32517029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arn(inVertical)">
                                      <p:cBhvr>
                                        <p:cTn id="28" dur="500"/>
                                        <p:tgtEl>
                                          <p:spTgt spid="10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barn(inVertical)">
                                      <p:cBhvr>
                                        <p:cTn id="36" dur="500"/>
                                        <p:tgtEl>
                                          <p:spTgt spid="103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488"/>
        <p:cNvGrpSpPr/>
        <p:nvPr/>
      </p:nvGrpSpPr>
      <p:grpSpPr>
        <a:xfrm>
          <a:off x="0" y="0"/>
          <a:ext cx="0" cy="0"/>
          <a:chOff x="0" y="0"/>
          <a:chExt cx="0" cy="0"/>
        </a:xfrm>
      </p:grpSpPr>
      <p:sp>
        <p:nvSpPr>
          <p:cNvPr id="4" name="Arrow: Right 3">
            <a:extLst>
              <a:ext uri="{FF2B5EF4-FFF2-40B4-BE49-F238E27FC236}">
                <a16:creationId xmlns:a16="http://schemas.microsoft.com/office/drawing/2014/main" id="{F6EDB251-3670-6774-703C-B3C7FEAD6080}"/>
              </a:ext>
            </a:extLst>
          </p:cNvPr>
          <p:cNvSpPr/>
          <p:nvPr/>
        </p:nvSpPr>
        <p:spPr>
          <a:xfrm>
            <a:off x="526093" y="601249"/>
            <a:ext cx="488515" cy="425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6B52CE-4B0A-54A7-7044-7B513EC499FE}"/>
              </a:ext>
            </a:extLst>
          </p:cNvPr>
          <p:cNvSpPr txBox="1"/>
          <p:nvPr/>
        </p:nvSpPr>
        <p:spPr>
          <a:xfrm>
            <a:off x="1227551" y="334861"/>
            <a:ext cx="7390356" cy="958660"/>
          </a:xfrm>
          <a:prstGeom prst="rect">
            <a:avLst/>
          </a:prstGeom>
          <a:noFill/>
        </p:spPr>
        <p:txBody>
          <a:bodyPr wrap="square">
            <a:spAutoFit/>
          </a:bodyPr>
          <a:lstStyle/>
          <a:p>
            <a:pPr>
              <a:lnSpc>
                <a:spcPct val="150000"/>
              </a:lnSpc>
            </a:pPr>
            <a:r>
              <a:rPr lang="vi-VN" sz="2000" dirty="0">
                <a:effectLst/>
                <a:latin typeface="+mn-lt"/>
                <a:ea typeface="Times New Roman" panose="02020603050405020304" pitchFamily="18" charset="0"/>
              </a:rPr>
              <a:t>Mối quan hệ giữa các luận điểm: Các luận điểm trong bài được sắp xếp theo trình tự từ cụ thể đến khái quát</a:t>
            </a:r>
            <a:r>
              <a:rPr lang="en-US" sz="2000" dirty="0">
                <a:effectLst/>
                <a:latin typeface="+mn-lt"/>
                <a:ea typeface="Times New Roman" panose="02020603050405020304" pitchFamily="18" charset="0"/>
              </a:rPr>
              <a:t>.</a:t>
            </a:r>
            <a:endParaRPr lang="en-US" sz="2000" dirty="0">
              <a:latin typeface="+mn-lt"/>
            </a:endParaRPr>
          </a:p>
        </p:txBody>
      </p:sp>
      <p:sp>
        <p:nvSpPr>
          <p:cNvPr id="7" name="Rectangle: Rounded Corners 6">
            <a:extLst>
              <a:ext uri="{FF2B5EF4-FFF2-40B4-BE49-F238E27FC236}">
                <a16:creationId xmlns:a16="http://schemas.microsoft.com/office/drawing/2014/main" id="{F972C39E-7175-FBB3-F2BB-7084F6BDF9F2}"/>
              </a:ext>
            </a:extLst>
          </p:cNvPr>
          <p:cNvSpPr/>
          <p:nvPr/>
        </p:nvSpPr>
        <p:spPr>
          <a:xfrm>
            <a:off x="319413" y="1433811"/>
            <a:ext cx="2799568" cy="1346547"/>
          </a:xfrm>
          <a:prstGeom prst="roundRect">
            <a:avLst>
              <a:gd name="adj" fmla="val 12946"/>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1: </a:t>
            </a:r>
            <a:r>
              <a:rPr lang="en-US" sz="2000" dirty="0" err="1">
                <a:solidFill>
                  <a:srgbClr val="000000"/>
                </a:solidFill>
              </a:rPr>
              <a:t>Vấn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dạng</a:t>
            </a:r>
            <a:r>
              <a:rPr lang="en-US" sz="2000" dirty="0">
                <a:solidFill>
                  <a:srgbClr val="000000"/>
                </a:solidFill>
              </a:rPr>
              <a:t> con </a:t>
            </a:r>
            <a:r>
              <a:rPr lang="en-US" sz="2000" dirty="0" err="1">
                <a:solidFill>
                  <a:srgbClr val="000000"/>
                </a:solidFill>
              </a:rPr>
              <a:t>người</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phẩm</a:t>
            </a:r>
            <a:r>
              <a:rPr lang="en-US" sz="2000" dirty="0">
                <a:solidFill>
                  <a:srgbClr val="000000"/>
                </a:solidFill>
              </a:rPr>
              <a:t>.</a:t>
            </a:r>
          </a:p>
        </p:txBody>
      </p:sp>
      <p:sp>
        <p:nvSpPr>
          <p:cNvPr id="8" name="Rectangle: Rounded Corners 7">
            <a:extLst>
              <a:ext uri="{FF2B5EF4-FFF2-40B4-BE49-F238E27FC236}">
                <a16:creationId xmlns:a16="http://schemas.microsoft.com/office/drawing/2014/main" id="{1B35BD53-1A4E-A895-F29F-F6620FFBE75D}"/>
              </a:ext>
            </a:extLst>
          </p:cNvPr>
          <p:cNvSpPr/>
          <p:nvPr/>
        </p:nvSpPr>
        <p:spPr>
          <a:xfrm>
            <a:off x="2999985" y="2306976"/>
            <a:ext cx="2569923" cy="1760117"/>
          </a:xfrm>
          <a:prstGeom prst="roundRect">
            <a:avLst>
              <a:gd name="adj" fmla="val 9550"/>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2: </a:t>
            </a:r>
            <a:r>
              <a:rPr lang="en-US" sz="2000" dirty="0" err="1">
                <a:solidFill>
                  <a:srgbClr val="000000"/>
                </a:solidFill>
              </a:rPr>
              <a:t>Dùng</a:t>
            </a:r>
            <a:r>
              <a:rPr lang="en-US" sz="2000" dirty="0">
                <a:solidFill>
                  <a:srgbClr val="000000"/>
                </a:solidFill>
              </a:rPr>
              <a:t> tri </a:t>
            </a:r>
            <a:r>
              <a:rPr lang="en-US" sz="2000" dirty="0" err="1">
                <a:solidFill>
                  <a:srgbClr val="000000"/>
                </a:solidFill>
              </a:rPr>
              <a:t>thức</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học</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hoá</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giải</a:t>
            </a:r>
            <a:r>
              <a:rPr lang="en-US" sz="2000" dirty="0">
                <a:solidFill>
                  <a:srgbClr val="000000"/>
                </a:solidFill>
              </a:rPr>
              <a:t> </a:t>
            </a:r>
            <a:r>
              <a:rPr lang="en-US" sz="2000" dirty="0" err="1">
                <a:solidFill>
                  <a:srgbClr val="000000"/>
                </a:solidFill>
              </a:rPr>
              <a:t>vấn</a:t>
            </a:r>
            <a:r>
              <a:rPr lang="en-US" sz="2000" dirty="0">
                <a:solidFill>
                  <a:srgbClr val="000000"/>
                </a:solidFill>
              </a:rPr>
              <a:t> </a:t>
            </a:r>
            <a:r>
              <a:rPr lang="en-US" sz="2000" dirty="0" err="1">
                <a:solidFill>
                  <a:srgbClr val="000000"/>
                </a:solidFill>
              </a:rPr>
              <a:t>đề</a:t>
            </a:r>
            <a:r>
              <a:rPr lang="en-US" sz="2000" dirty="0">
                <a:solidFill>
                  <a:srgbClr val="000000"/>
                </a:solidFill>
              </a:rPr>
              <a:t>.</a:t>
            </a:r>
          </a:p>
        </p:txBody>
      </p:sp>
      <p:sp>
        <p:nvSpPr>
          <p:cNvPr id="9" name="Rectangle: Rounded Corners 8">
            <a:extLst>
              <a:ext uri="{FF2B5EF4-FFF2-40B4-BE49-F238E27FC236}">
                <a16:creationId xmlns:a16="http://schemas.microsoft.com/office/drawing/2014/main" id="{103A4FB5-F04A-77A1-AC7B-84D94CBA5262}"/>
              </a:ext>
            </a:extLst>
          </p:cNvPr>
          <p:cNvSpPr/>
          <p:nvPr/>
        </p:nvSpPr>
        <p:spPr>
          <a:xfrm>
            <a:off x="5471785" y="3047103"/>
            <a:ext cx="3434220" cy="1893155"/>
          </a:xfrm>
          <a:prstGeom prst="roundRect">
            <a:avLst>
              <a:gd name="adj" fmla="val 13359"/>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3: Soi </a:t>
            </a:r>
            <a:r>
              <a:rPr lang="en-US" sz="2000" dirty="0" err="1">
                <a:solidFill>
                  <a:srgbClr val="000000"/>
                </a:solidFill>
              </a:rPr>
              <a:t>tỏ</a:t>
            </a:r>
            <a:r>
              <a:rPr lang="en-US" sz="2000" dirty="0">
                <a:solidFill>
                  <a:srgbClr val="000000"/>
                </a:solidFill>
              </a:rPr>
              <a:t> </a:t>
            </a:r>
            <a:r>
              <a:rPr lang="en-US" sz="2000" dirty="0" err="1">
                <a:solidFill>
                  <a:srgbClr val="000000"/>
                </a:solidFill>
              </a:rPr>
              <a:t>trở</a:t>
            </a:r>
            <a:r>
              <a:rPr lang="en-US" sz="2000" dirty="0">
                <a:solidFill>
                  <a:srgbClr val="000000"/>
                </a:solidFill>
              </a:rPr>
              <a:t> </a:t>
            </a:r>
            <a:r>
              <a:rPr lang="en-US" sz="2000" dirty="0" err="1">
                <a:solidFill>
                  <a:srgbClr val="000000"/>
                </a:solidFill>
              </a:rPr>
              <a:t>lại</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cắt</a:t>
            </a:r>
            <a:r>
              <a:rPr lang="en-US" sz="2000" dirty="0">
                <a:solidFill>
                  <a:srgbClr val="000000"/>
                </a:solidFill>
              </a:rPr>
              <a:t> </a:t>
            </a:r>
            <a:r>
              <a:rPr lang="en-US" sz="2000" dirty="0" err="1">
                <a:solidFill>
                  <a:srgbClr val="000000"/>
                </a:solidFill>
              </a:rPr>
              <a:t>nghĩa</a:t>
            </a:r>
            <a:r>
              <a:rPr lang="en-US" sz="2000" dirty="0">
                <a:solidFill>
                  <a:srgbClr val="000000"/>
                </a:solidFill>
              </a:rPr>
              <a:t>, </a:t>
            </a:r>
            <a:r>
              <a:rPr lang="en-US" sz="2000" dirty="0" err="1">
                <a:solidFill>
                  <a:srgbClr val="000000"/>
                </a:solidFill>
              </a:rPr>
              <a:t>đem</a:t>
            </a:r>
            <a:r>
              <a:rPr lang="en-US" sz="2000" dirty="0">
                <a:solidFill>
                  <a:srgbClr val="000000"/>
                </a:solidFill>
              </a:rPr>
              <a:t> </a:t>
            </a:r>
            <a:r>
              <a:rPr lang="en-US" sz="2000" dirty="0" err="1">
                <a:solidFill>
                  <a:srgbClr val="000000"/>
                </a:solidFill>
              </a:rPr>
              <a:t>đến</a:t>
            </a:r>
            <a:r>
              <a:rPr lang="en-US" sz="2000" dirty="0">
                <a:solidFill>
                  <a:srgbClr val="000000"/>
                </a:solidFill>
              </a:rPr>
              <a:t> </a:t>
            </a:r>
            <a:r>
              <a:rPr lang="en-US" sz="2000" dirty="0" err="1">
                <a:solidFill>
                  <a:srgbClr val="000000"/>
                </a:solidFill>
              </a:rPr>
              <a:t>cái</a:t>
            </a:r>
            <a:r>
              <a:rPr lang="en-US" sz="2000" dirty="0">
                <a:solidFill>
                  <a:srgbClr val="000000"/>
                </a:solidFill>
              </a:rPr>
              <a:t> </a:t>
            </a:r>
            <a:r>
              <a:rPr lang="en-US" sz="2000" dirty="0" err="1">
                <a:solidFill>
                  <a:srgbClr val="000000"/>
                </a:solidFill>
              </a:rPr>
              <a:t>nhìn</a:t>
            </a:r>
            <a:r>
              <a:rPr lang="en-US" sz="2000" dirty="0">
                <a:solidFill>
                  <a:srgbClr val="000000"/>
                </a:solidFill>
              </a:rPr>
              <a:t> </a:t>
            </a:r>
            <a:r>
              <a:rPr lang="en-US" sz="2000" dirty="0" err="1">
                <a:solidFill>
                  <a:srgbClr val="000000"/>
                </a:solidFill>
              </a:rPr>
              <a:t>mới</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dạng</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phẩm</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học</a:t>
            </a:r>
            <a:r>
              <a:rPr lang="en-US" sz="2000" dirty="0">
                <a:solidFill>
                  <a:srgbClr val="000000"/>
                </a:solidFill>
              </a:rPr>
              <a:t>.</a:t>
            </a:r>
          </a:p>
        </p:txBody>
      </p:sp>
      <p:pic>
        <p:nvPicPr>
          <p:cNvPr id="14" name="Picture 13">
            <a:extLst>
              <a:ext uri="{FF2B5EF4-FFF2-40B4-BE49-F238E27FC236}">
                <a16:creationId xmlns:a16="http://schemas.microsoft.com/office/drawing/2014/main" id="{8E3C4B85-D27C-E49C-E09A-7B7AC577222B}"/>
              </a:ext>
            </a:extLst>
          </p:cNvPr>
          <p:cNvPicPr>
            <a:picLocks noChangeAspect="1"/>
          </p:cNvPicPr>
          <p:nvPr/>
        </p:nvPicPr>
        <p:blipFill rotWithShape="1">
          <a:blip r:embed="rId3"/>
          <a:srcRect l="4659" t="33055" r="81095" b="45945"/>
          <a:stretch/>
        </p:blipFill>
        <p:spPr>
          <a:xfrm rot="16200000">
            <a:off x="2209547" y="2823048"/>
            <a:ext cx="877957" cy="727971"/>
          </a:xfrm>
          <a:prstGeom prst="rect">
            <a:avLst/>
          </a:prstGeom>
        </p:spPr>
      </p:pic>
      <p:pic>
        <p:nvPicPr>
          <p:cNvPr id="15" name="Picture 14">
            <a:extLst>
              <a:ext uri="{FF2B5EF4-FFF2-40B4-BE49-F238E27FC236}">
                <a16:creationId xmlns:a16="http://schemas.microsoft.com/office/drawing/2014/main" id="{ED0B5016-BE8C-9DF4-2265-C56930B7FEB6}"/>
              </a:ext>
            </a:extLst>
          </p:cNvPr>
          <p:cNvPicPr>
            <a:picLocks noChangeAspect="1"/>
          </p:cNvPicPr>
          <p:nvPr/>
        </p:nvPicPr>
        <p:blipFill rotWithShape="1">
          <a:blip r:embed="rId3"/>
          <a:srcRect l="4659" t="33055" r="81095" b="45945"/>
          <a:stretch/>
        </p:blipFill>
        <p:spPr>
          <a:xfrm rot="15358975">
            <a:off x="4630071" y="4062204"/>
            <a:ext cx="877957" cy="727971"/>
          </a:xfrm>
          <a:prstGeom prst="rect">
            <a:avLst/>
          </a:prstGeom>
        </p:spPr>
      </p:pic>
      <p:sp>
        <p:nvSpPr>
          <p:cNvPr id="2" name="Google Shape;3101;p76">
            <a:extLst>
              <a:ext uri="{FF2B5EF4-FFF2-40B4-BE49-F238E27FC236}">
                <a16:creationId xmlns:a16="http://schemas.microsoft.com/office/drawing/2014/main" id="{DDA8E4D4-A29C-BEAC-E3DC-8CD0B4980B65}"/>
              </a:ext>
            </a:extLst>
          </p:cNvPr>
          <p:cNvSpPr/>
          <p:nvPr/>
        </p:nvSpPr>
        <p:spPr>
          <a:xfrm>
            <a:off x="25052" y="387527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53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484D83-F246-90D8-42D7-2CBAB3067FDA}"/>
              </a:ext>
            </a:extLst>
          </p:cNvPr>
          <p:cNvSpPr/>
          <p:nvPr/>
        </p:nvSpPr>
        <p:spPr>
          <a:xfrm>
            <a:off x="427972" y="613774"/>
            <a:ext cx="2903951" cy="11649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1</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sở</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diện</a:t>
            </a:r>
            <a:r>
              <a:rPr lang="en-US" sz="2000" dirty="0">
                <a:solidFill>
                  <a:srgbClr val="000000"/>
                </a:solidFill>
              </a:rPr>
              <a:t>.</a:t>
            </a:r>
          </a:p>
        </p:txBody>
      </p:sp>
      <p:sp>
        <p:nvSpPr>
          <p:cNvPr id="5" name="Rectangle: Rounded Corners 4">
            <a:extLst>
              <a:ext uri="{FF2B5EF4-FFF2-40B4-BE49-F238E27FC236}">
                <a16:creationId xmlns:a16="http://schemas.microsoft.com/office/drawing/2014/main" id="{086D74AC-72CF-3A73-DB0C-1C8215DCC4E2}"/>
              </a:ext>
            </a:extLst>
          </p:cNvPr>
          <p:cNvSpPr/>
          <p:nvPr/>
        </p:nvSpPr>
        <p:spPr>
          <a:xfrm>
            <a:off x="5812078" y="613774"/>
            <a:ext cx="2903952" cy="11649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2</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giải</a:t>
            </a:r>
            <a:r>
              <a:rPr lang="en-US" sz="2000" dirty="0">
                <a:solidFill>
                  <a:srgbClr val="000000"/>
                </a:solidFill>
              </a:rPr>
              <a:t>.</a:t>
            </a:r>
          </a:p>
        </p:txBody>
      </p:sp>
      <p:sp>
        <p:nvSpPr>
          <p:cNvPr id="6" name="Rectangle: Rounded Corners 5">
            <a:extLst>
              <a:ext uri="{FF2B5EF4-FFF2-40B4-BE49-F238E27FC236}">
                <a16:creationId xmlns:a16="http://schemas.microsoft.com/office/drawing/2014/main" id="{8DAADDC0-ABE6-46CD-5BD5-808F817FF6E9}"/>
              </a:ext>
            </a:extLst>
          </p:cNvPr>
          <p:cNvSpPr/>
          <p:nvPr/>
        </p:nvSpPr>
        <p:spPr>
          <a:xfrm>
            <a:off x="2129424" y="2755725"/>
            <a:ext cx="4885151" cy="211689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3</a:t>
            </a:r>
            <a:r>
              <a:rPr lang="en-US" sz="2000" dirty="0">
                <a:solidFill>
                  <a:srgbClr val="000000"/>
                </a:solidFill>
              </a:rPr>
              <a:t>: T</a:t>
            </a:r>
            <a:r>
              <a:rPr lang="vi-VN" sz="2000" dirty="0">
                <a:solidFill>
                  <a:srgbClr val="000000"/>
                </a:solidFill>
                <a:effectLst/>
                <a:ea typeface="Times New Roman" panose="02020603050405020304" pitchFamily="18" charset="0"/>
              </a:rPr>
              <a:t>ác giả đề xuất những phẩm chất cần có của một tác phẩm văn học viết cho thiếu nhi</a:t>
            </a:r>
            <a:r>
              <a:rPr lang="en-US" sz="2000" dirty="0">
                <a:solidFill>
                  <a:srgbClr val="000000"/>
                </a:solidFill>
                <a:effectLst/>
                <a:ea typeface="Times New Roman" panose="02020603050405020304" pitchFamily="18" charset="0"/>
              </a:rPr>
              <a:t>.</a:t>
            </a:r>
            <a:r>
              <a:rPr lang="vi-VN" sz="2000" dirty="0">
                <a:solidFill>
                  <a:srgbClr val="000000"/>
                </a:solidFill>
                <a:effectLst/>
                <a:ea typeface="Times New Roman" panose="02020603050405020304" pitchFamily="18" charset="0"/>
              </a:rPr>
              <a:t> </a:t>
            </a:r>
            <a:endParaRPr lang="en-US" sz="2000" dirty="0">
              <a:solidFill>
                <a:srgbClr val="000000"/>
              </a:solidFill>
            </a:endParaRPr>
          </a:p>
        </p:txBody>
      </p:sp>
      <p:cxnSp>
        <p:nvCxnSpPr>
          <p:cNvPr id="8" name="Straight Arrow Connector 7">
            <a:extLst>
              <a:ext uri="{FF2B5EF4-FFF2-40B4-BE49-F238E27FC236}">
                <a16:creationId xmlns:a16="http://schemas.microsoft.com/office/drawing/2014/main" id="{13C049A5-32B9-4FF3-41B7-4CCF4D3BDBA5}"/>
              </a:ext>
            </a:extLst>
          </p:cNvPr>
          <p:cNvCxnSpPr>
            <a:cxnSpLocks/>
            <a:stCxn id="4" idx="3"/>
            <a:endCxn id="5" idx="1"/>
          </p:cNvCxnSpPr>
          <p:nvPr/>
        </p:nvCxnSpPr>
        <p:spPr>
          <a:xfrm>
            <a:off x="3331923" y="1196234"/>
            <a:ext cx="24801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A2EB7F-BCDD-CEE3-0806-AFB80778ADFD}"/>
              </a:ext>
            </a:extLst>
          </p:cNvPr>
          <p:cNvCxnSpPr>
            <a:stCxn id="4" idx="2"/>
            <a:endCxn id="6" idx="0"/>
          </p:cNvCxnSpPr>
          <p:nvPr/>
        </p:nvCxnSpPr>
        <p:spPr>
          <a:xfrm>
            <a:off x="1879948" y="1778694"/>
            <a:ext cx="2692052" cy="977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03F880-2932-D956-3C5B-E9461CE77A9E}"/>
              </a:ext>
            </a:extLst>
          </p:cNvPr>
          <p:cNvCxnSpPr>
            <a:stCxn id="5" idx="2"/>
            <a:endCxn id="6" idx="0"/>
          </p:cNvCxnSpPr>
          <p:nvPr/>
        </p:nvCxnSpPr>
        <p:spPr>
          <a:xfrm flipH="1">
            <a:off x="4572000" y="1778694"/>
            <a:ext cx="2692054" cy="977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684"/>
        <p:cNvGrpSpPr/>
        <p:nvPr/>
      </p:nvGrpSpPr>
      <p:grpSpPr>
        <a:xfrm>
          <a:off x="0" y="0"/>
          <a:ext cx="0" cy="0"/>
          <a:chOff x="0" y="0"/>
          <a:chExt cx="0" cy="0"/>
        </a:xfrm>
      </p:grpSpPr>
      <p:sp>
        <p:nvSpPr>
          <p:cNvPr id="16" name="TextBox 15">
            <a:extLst>
              <a:ext uri="{FF2B5EF4-FFF2-40B4-BE49-F238E27FC236}">
                <a16:creationId xmlns:a16="http://schemas.microsoft.com/office/drawing/2014/main" id="{18EE75DE-4F52-C94C-F281-FD7ADEAAAA98}"/>
              </a:ext>
            </a:extLst>
          </p:cNvPr>
          <p:cNvSpPr txBox="1"/>
          <p:nvPr/>
        </p:nvSpPr>
        <p:spPr>
          <a:xfrm>
            <a:off x="413357" y="196778"/>
            <a:ext cx="8091813" cy="1685846"/>
          </a:xfrm>
          <a:prstGeom prst="rect">
            <a:avLst/>
          </a:prstGeom>
          <a:noFill/>
        </p:spPr>
        <p:txBody>
          <a:bodyPr wrap="square">
            <a:spAutoFit/>
          </a:bodyPr>
          <a:lstStyle/>
          <a:p>
            <a:pPr algn="just">
              <a:lnSpc>
                <a:spcPct val="150000"/>
              </a:lnSpc>
            </a:pPr>
            <a:r>
              <a:rPr lang="en-US" sz="2400" b="1" dirty="0">
                <a:solidFill>
                  <a:schemeClr val="accent3">
                    <a:lumMod val="25000"/>
                  </a:schemeClr>
                </a:solidFill>
                <a:effectLst/>
                <a:ea typeface="Times New Roman" panose="02020603050405020304" pitchFamily="18" charset="0"/>
                <a:cs typeface="Times New Roman" panose="02020603050405020304" pitchFamily="18" charset="0"/>
              </a:rPr>
              <a:t>2. </a:t>
            </a:r>
            <a:r>
              <a:rPr lang="vi-VN" sz="2400" b="1" dirty="0">
                <a:solidFill>
                  <a:schemeClr val="accent3">
                    <a:lumMod val="25000"/>
                  </a:schemeClr>
                </a:solidFill>
                <a:effectLst/>
                <a:ea typeface="Times New Roman" panose="02020603050405020304" pitchFamily="18" charset="0"/>
                <a:cs typeface="Times New Roman" panose="02020603050405020304" pitchFamily="18" charset="0"/>
              </a:rPr>
              <a:t>Lí lẽ và bằng chứng của người viết khi phân tích nhân dạng nhân vật Quỳnh nói riêng và nhân dạng con người nói chung</a:t>
            </a:r>
            <a:r>
              <a:rPr lang="en-US" sz="2400" b="1" dirty="0">
                <a:solidFill>
                  <a:schemeClr val="accent3">
                    <a:lumMod val="25000"/>
                  </a:schemeClr>
                </a:solidFill>
                <a:effectLst/>
                <a:ea typeface="Times New Roman" panose="02020603050405020304" pitchFamily="18" charset="0"/>
                <a:cs typeface="Times New Roman" panose="02020603050405020304" pitchFamily="18" charset="0"/>
              </a:rPr>
              <a:t>.</a:t>
            </a:r>
            <a:endParaRPr lang="en-US" sz="2400" dirty="0">
              <a:solidFill>
                <a:schemeClr val="accent3">
                  <a:lumMod val="25000"/>
                </a:schemeClr>
              </a:solidFill>
              <a:effectLst/>
              <a:ea typeface="Times New Roman" panose="02020603050405020304" pitchFamily="18" charset="0"/>
            </a:endParaRPr>
          </a:p>
        </p:txBody>
      </p:sp>
      <p:pic>
        <p:nvPicPr>
          <p:cNvPr id="19" name="Picture 18">
            <a:extLst>
              <a:ext uri="{FF2B5EF4-FFF2-40B4-BE49-F238E27FC236}">
                <a16:creationId xmlns:a16="http://schemas.microsoft.com/office/drawing/2014/main" id="{0C9EEE25-7521-45BF-D8AA-321A9351CBE4}"/>
              </a:ext>
            </a:extLst>
          </p:cNvPr>
          <p:cNvPicPr>
            <a:picLocks noChangeAspect="1"/>
          </p:cNvPicPr>
          <p:nvPr/>
        </p:nvPicPr>
        <p:blipFill>
          <a:blip r:embed="rId3"/>
          <a:stretch>
            <a:fillRect/>
          </a:stretch>
        </p:blipFill>
        <p:spPr>
          <a:xfrm>
            <a:off x="513567" y="2785528"/>
            <a:ext cx="3344449" cy="2161194"/>
          </a:xfrm>
          <a:prstGeom prst="rect">
            <a:avLst/>
          </a:prstGeom>
        </p:spPr>
      </p:pic>
      <p:sp>
        <p:nvSpPr>
          <p:cNvPr id="20" name="Rectangle: Rounded Corners 19">
            <a:extLst>
              <a:ext uri="{FF2B5EF4-FFF2-40B4-BE49-F238E27FC236}">
                <a16:creationId xmlns:a16="http://schemas.microsoft.com/office/drawing/2014/main" id="{60CDC8A4-AB9E-EB5C-D9CB-1C1820499D64}"/>
              </a:ext>
            </a:extLst>
          </p:cNvPr>
          <p:cNvSpPr/>
          <p:nvPr/>
        </p:nvSpPr>
        <p:spPr>
          <a:xfrm>
            <a:off x="2617940" y="2024325"/>
            <a:ext cx="3331923" cy="5474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HOẠT ĐỘNG NHÓM</a:t>
            </a:r>
          </a:p>
        </p:txBody>
      </p:sp>
      <p:pic>
        <p:nvPicPr>
          <p:cNvPr id="22" name="Picture 21">
            <a:extLst>
              <a:ext uri="{FF2B5EF4-FFF2-40B4-BE49-F238E27FC236}">
                <a16:creationId xmlns:a16="http://schemas.microsoft.com/office/drawing/2014/main" id="{424E347B-E6F6-7D2D-AD72-15DE174A6F8D}"/>
              </a:ext>
            </a:extLst>
          </p:cNvPr>
          <p:cNvPicPr>
            <a:picLocks noChangeAspect="1"/>
          </p:cNvPicPr>
          <p:nvPr/>
        </p:nvPicPr>
        <p:blipFill rotWithShape="1">
          <a:blip r:embed="rId4"/>
          <a:srcRect l="48630" t="40182" r="15890" b="24749"/>
          <a:stretch/>
        </p:blipFill>
        <p:spPr>
          <a:xfrm>
            <a:off x="4459264" y="2785528"/>
            <a:ext cx="4287988" cy="238405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54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86BFA3D-7194-2456-3D4D-189CAF650E73}"/>
              </a:ext>
            </a:extLst>
          </p:cNvPr>
          <p:cNvSpPr/>
          <p:nvPr/>
        </p:nvSpPr>
        <p:spPr>
          <a:xfrm>
            <a:off x="419622" y="538620"/>
            <a:ext cx="8442542" cy="53861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effectLst/>
                <a:ea typeface="Times New Roman" panose="02020603050405020304" pitchFamily="18" charset="0"/>
                <a:cs typeface="Times New Roman" panose="02020603050405020304" pitchFamily="18" charset="0"/>
              </a:rPr>
              <a:t>Hoàn thành những nhiệm vụ sau: </a:t>
            </a:r>
            <a:endParaRPr lang="en-US" sz="2000" b="1" dirty="0">
              <a:solidFill>
                <a:srgbClr val="FF0000"/>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B452CE7C-4D89-99B2-07C9-1EB33051E4F7}"/>
              </a:ext>
            </a:extLst>
          </p:cNvPr>
          <p:cNvSpPr txBox="1"/>
          <p:nvPr/>
        </p:nvSpPr>
        <p:spPr>
          <a:xfrm>
            <a:off x="281836" y="1209520"/>
            <a:ext cx="8580328" cy="3782061"/>
          </a:xfrm>
          <a:prstGeom prst="rect">
            <a:avLst/>
          </a:prstGeom>
          <a:noFill/>
        </p:spPr>
        <p:txBody>
          <a:bodyPr wrap="square">
            <a:spAutoFit/>
          </a:bodyPr>
          <a:lstStyle/>
          <a:p>
            <a:pPr marL="342900" indent="-342900" algn="just">
              <a:lnSpc>
                <a:spcPct val="150000"/>
              </a:lnSpc>
              <a:buFont typeface="+mj-lt"/>
              <a:buAutoNum type="arabicPeriod"/>
            </a:pPr>
            <a:r>
              <a:rPr lang="vi-VN" sz="1800" dirty="0">
                <a:effectLst/>
                <a:latin typeface="+mn-lt"/>
                <a:ea typeface="Times New Roman" panose="02020603050405020304" pitchFamily="18" charset="0"/>
                <a:cs typeface="Times New Roman" panose="02020603050405020304" pitchFamily="18" charset="0"/>
              </a:rPr>
              <a:t>Hoàn thành </a:t>
            </a:r>
            <a:r>
              <a:rPr lang="vi-VN" sz="1800" b="1" dirty="0">
                <a:effectLst/>
                <a:latin typeface="+mn-lt"/>
                <a:ea typeface="Times New Roman" panose="02020603050405020304" pitchFamily="18" charset="0"/>
                <a:cs typeface="Times New Roman" panose="02020603050405020304" pitchFamily="18" charset="0"/>
              </a:rPr>
              <a:t>Phiếu học tập số 1 </a:t>
            </a:r>
            <a:r>
              <a:rPr lang="vi-VN" sz="1800" dirty="0">
                <a:effectLst/>
                <a:latin typeface="+mn-lt"/>
                <a:ea typeface="Times New Roman" panose="02020603050405020304" pitchFamily="18" charset="0"/>
                <a:cs typeface="Times New Roman" panose="02020603050405020304" pitchFamily="18" charset="0"/>
              </a:rPr>
              <a:t>về những lí lẽ, bằng chứng phân tích nhân dạng của Quỳnh và thái độ của các nhân vật khác đối với nhân dạng ấy. Từ đó, em hãy rút ra </a:t>
            </a:r>
            <a:r>
              <a:rPr lang="vi-VN" sz="1800" b="1" dirty="0">
                <a:effectLst/>
                <a:latin typeface="+mn-lt"/>
                <a:ea typeface="Times New Roman" panose="02020603050405020304" pitchFamily="18" charset="0"/>
                <a:cs typeface="Times New Roman" panose="02020603050405020304" pitchFamily="18" charset="0"/>
              </a:rPr>
              <a:t>nhận xét.</a:t>
            </a:r>
            <a:endParaRPr lang="en-US" sz="1800" b="1" dirty="0">
              <a:effectLst/>
              <a:latin typeface="+mn-lt"/>
              <a:ea typeface="Times New Roman" panose="02020603050405020304" pitchFamily="18" charset="0"/>
            </a:endParaRPr>
          </a:p>
          <a:p>
            <a:pPr marL="342900" indent="-342900" algn="just">
              <a:lnSpc>
                <a:spcPct val="150000"/>
              </a:lnSpc>
              <a:buFont typeface="+mj-lt"/>
              <a:buAutoNum type="arabicPeriod"/>
            </a:pPr>
            <a:r>
              <a:rPr lang="vi-VN" sz="1800" dirty="0">
                <a:effectLst/>
                <a:latin typeface="+mn-lt"/>
                <a:ea typeface="Times New Roman" panose="02020603050405020304" pitchFamily="18" charset="0"/>
                <a:cs typeface="Times New Roman" panose="02020603050405020304" pitchFamily="18" charset="0"/>
              </a:rPr>
              <a:t>Đọc phần (2) và cho biết tác giả có </a:t>
            </a:r>
            <a:r>
              <a:rPr lang="vi-VN" sz="1800" b="1" dirty="0">
                <a:effectLst/>
                <a:latin typeface="+mn-lt"/>
                <a:ea typeface="Times New Roman" panose="02020603050405020304" pitchFamily="18" charset="0"/>
                <a:cs typeface="Times New Roman" panose="02020603050405020304" pitchFamily="18" charset="0"/>
              </a:rPr>
              <a:t>quan điểm </a:t>
            </a:r>
            <a:r>
              <a:rPr lang="vi-VN" sz="1800" dirty="0">
                <a:effectLst/>
                <a:latin typeface="+mn-lt"/>
                <a:ea typeface="Times New Roman" panose="02020603050405020304" pitchFamily="18" charset="0"/>
                <a:cs typeface="Times New Roman" panose="02020603050405020304" pitchFamily="18" charset="0"/>
              </a:rPr>
              <a:t>như thế nào về nhân dạng của con người. Em hãy dẫn ra một vài </a:t>
            </a:r>
            <a:r>
              <a:rPr lang="vi-VN" sz="1800" b="1" dirty="0">
                <a:effectLst/>
                <a:latin typeface="+mn-lt"/>
                <a:ea typeface="Times New Roman" panose="02020603050405020304" pitchFamily="18" charset="0"/>
                <a:cs typeface="Times New Roman" panose="02020603050405020304" pitchFamily="18" charset="0"/>
              </a:rPr>
              <a:t>lí lẽ </a:t>
            </a:r>
            <a:r>
              <a:rPr lang="vi-VN" sz="1800" dirty="0">
                <a:effectLst/>
                <a:latin typeface="+mn-lt"/>
                <a:ea typeface="Times New Roman" panose="02020603050405020304" pitchFamily="18" charset="0"/>
                <a:cs typeface="Times New Roman" panose="02020603050405020304" pitchFamily="18" charset="0"/>
              </a:rPr>
              <a:t>và </a:t>
            </a:r>
            <a:r>
              <a:rPr lang="vi-VN" sz="1800" b="1" dirty="0">
                <a:effectLst/>
                <a:latin typeface="+mn-lt"/>
                <a:ea typeface="Times New Roman" panose="02020603050405020304" pitchFamily="18" charset="0"/>
                <a:cs typeface="Times New Roman" panose="02020603050405020304" pitchFamily="18" charset="0"/>
              </a:rPr>
              <a:t>bằng chứng tiêu biểu </a:t>
            </a:r>
            <a:r>
              <a:rPr lang="vi-VN" sz="1800" dirty="0">
                <a:effectLst/>
                <a:latin typeface="+mn-lt"/>
                <a:ea typeface="Times New Roman" panose="02020603050405020304" pitchFamily="18" charset="0"/>
                <a:cs typeface="Times New Roman" panose="02020603050405020304" pitchFamily="18" charset="0"/>
              </a:rPr>
              <a:t>trong văn bản giúp làm sáng tỏ quan điểm của tác giả.</a:t>
            </a:r>
            <a:endParaRPr lang="en-US" sz="1800" dirty="0">
              <a:effectLst/>
              <a:latin typeface="+mn-lt"/>
              <a:ea typeface="Times New Roman" panose="02020603050405020304" pitchFamily="18" charset="0"/>
            </a:endParaRPr>
          </a:p>
          <a:p>
            <a:pPr marL="342900" indent="-342900" algn="just">
              <a:lnSpc>
                <a:spcPct val="150000"/>
              </a:lnSpc>
              <a:buFont typeface="+mj-lt"/>
              <a:buAutoNum type="arabicPeriod"/>
            </a:pPr>
            <a:r>
              <a:rPr lang="vi-VN" sz="1800" dirty="0">
                <a:effectLst/>
                <a:latin typeface="+mn-lt"/>
                <a:ea typeface="Times New Roman" panose="02020603050405020304" pitchFamily="18" charset="0"/>
                <a:cs typeface="Times New Roman" panose="02020603050405020304" pitchFamily="18" charset="0"/>
              </a:rPr>
              <a:t>Trong phần (2), tác giả đã </a:t>
            </a:r>
            <a:r>
              <a:rPr lang="vi-VN" sz="1800" b="1" dirty="0">
                <a:effectLst/>
                <a:latin typeface="+mn-lt"/>
                <a:ea typeface="Times New Roman" panose="02020603050405020304" pitchFamily="18" charset="0"/>
                <a:cs typeface="Times New Roman" panose="02020603050405020304" pitchFamily="18" charset="0"/>
              </a:rPr>
              <a:t>lí giải </a:t>
            </a:r>
            <a:r>
              <a:rPr lang="vi-VN" sz="1800" dirty="0">
                <a:effectLst/>
                <a:latin typeface="+mn-lt"/>
                <a:ea typeface="Times New Roman" panose="02020603050405020304" pitchFamily="18" charset="0"/>
                <a:cs typeface="Times New Roman" panose="02020603050405020304" pitchFamily="18" charset="0"/>
              </a:rPr>
              <a:t>như thế nào về cách </a:t>
            </a:r>
            <a:r>
              <a:rPr lang="vi-VN" sz="1800" b="1" dirty="0">
                <a:effectLst/>
                <a:latin typeface="+mn-lt"/>
                <a:ea typeface="Times New Roman" panose="02020603050405020304" pitchFamily="18" charset="0"/>
                <a:cs typeface="Times New Roman" panose="02020603050405020304" pitchFamily="18" charset="0"/>
              </a:rPr>
              <a:t>ứng xử </a:t>
            </a:r>
            <a:r>
              <a:rPr lang="vi-VN" sz="1800" dirty="0">
                <a:effectLst/>
                <a:latin typeface="+mn-lt"/>
                <a:ea typeface="Times New Roman" panose="02020603050405020304" pitchFamily="18" charset="0"/>
                <a:cs typeface="Times New Roman" panose="02020603050405020304" pitchFamily="18" charset="0"/>
              </a:rPr>
              <a:t>của chúng ta trước một </a:t>
            </a:r>
            <a:r>
              <a:rPr lang="vi-VN" sz="1800" b="1" dirty="0">
                <a:effectLst/>
                <a:latin typeface="+mn-lt"/>
                <a:ea typeface="Times New Roman" panose="02020603050405020304" pitchFamily="18" charset="0"/>
                <a:cs typeface="Times New Roman" panose="02020603050405020304" pitchFamily="18" charset="0"/>
              </a:rPr>
              <a:t>nhân dạng đặc biệt</a:t>
            </a:r>
            <a:r>
              <a:rPr lang="vi-VN" sz="1800" dirty="0">
                <a:effectLst/>
                <a:latin typeface="+mn-lt"/>
                <a:ea typeface="Times New Roman" panose="02020603050405020304" pitchFamily="18" charset="0"/>
                <a:cs typeface="Times New Roman" panose="02020603050405020304" pitchFamily="18" charset="0"/>
              </a:rPr>
              <a:t>? Việc liên tưởng đến </a:t>
            </a:r>
            <a:r>
              <a:rPr lang="vi-VN" sz="1800" b="1" dirty="0">
                <a:effectLst/>
                <a:latin typeface="+mn-lt"/>
                <a:ea typeface="Times New Roman" panose="02020603050405020304" pitchFamily="18" charset="0"/>
                <a:cs typeface="Times New Roman" panose="02020603050405020304" pitchFamily="18" charset="0"/>
              </a:rPr>
              <a:t>truyện cổ tích </a:t>
            </a:r>
            <a:r>
              <a:rPr lang="vi-VN" sz="1800" dirty="0">
                <a:effectLst/>
                <a:latin typeface="+mn-lt"/>
                <a:ea typeface="Times New Roman" panose="02020603050405020304" pitchFamily="18" charset="0"/>
                <a:cs typeface="Times New Roman" panose="02020603050405020304" pitchFamily="18" charset="0"/>
              </a:rPr>
              <a:t>trong đoạn cuối của phần này có </a:t>
            </a:r>
            <a:r>
              <a:rPr lang="vi-VN" sz="1800" b="1" dirty="0">
                <a:effectLst/>
                <a:latin typeface="+mn-lt"/>
                <a:ea typeface="Times New Roman" panose="02020603050405020304" pitchFamily="18" charset="0"/>
                <a:cs typeface="Times New Roman" panose="02020603050405020304" pitchFamily="18" charset="0"/>
              </a:rPr>
              <a:t>tác dụng </a:t>
            </a:r>
            <a:r>
              <a:rPr lang="vi-VN" sz="1800" dirty="0">
                <a:effectLst/>
                <a:latin typeface="+mn-lt"/>
                <a:ea typeface="Times New Roman" panose="02020603050405020304" pitchFamily="18" charset="0"/>
                <a:cs typeface="Times New Roman" panose="02020603050405020304" pitchFamily="18" charset="0"/>
              </a:rPr>
              <a:t>gì?</a:t>
            </a:r>
            <a:endParaRPr lang="en-US" sz="1800" dirty="0">
              <a:effectLst/>
              <a:latin typeface="+mn-lt"/>
              <a:ea typeface="Times New Roman" panose="02020603050405020304" pitchFamily="18" charset="0"/>
            </a:endParaRPr>
          </a:p>
        </p:txBody>
      </p:sp>
      <p:pic>
        <p:nvPicPr>
          <p:cNvPr id="12" name="Picture 11">
            <a:extLst>
              <a:ext uri="{FF2B5EF4-FFF2-40B4-BE49-F238E27FC236}">
                <a16:creationId xmlns:a16="http://schemas.microsoft.com/office/drawing/2014/main" id="{BE5FDAC5-9A0C-5699-2DE5-53ED20BF40C1}"/>
              </a:ext>
            </a:extLst>
          </p:cNvPr>
          <p:cNvPicPr>
            <a:picLocks noChangeAspect="1"/>
          </p:cNvPicPr>
          <p:nvPr/>
        </p:nvPicPr>
        <p:blipFill rotWithShape="1">
          <a:blip r:embed="rId3"/>
          <a:srcRect l="32877" r="43973" b="67367"/>
          <a:stretch/>
        </p:blipFill>
        <p:spPr>
          <a:xfrm>
            <a:off x="281836" y="90697"/>
            <a:ext cx="1565754" cy="1241485"/>
          </a:xfrm>
          <a:prstGeom prst="rect">
            <a:avLst/>
          </a:prstGeom>
        </p:spPr>
      </p:pic>
      <p:pic>
        <p:nvPicPr>
          <p:cNvPr id="14" name="Picture 13">
            <a:extLst>
              <a:ext uri="{FF2B5EF4-FFF2-40B4-BE49-F238E27FC236}">
                <a16:creationId xmlns:a16="http://schemas.microsoft.com/office/drawing/2014/main" id="{C60C3B11-9758-7AF7-1EAD-6EA16D668A82}"/>
              </a:ext>
            </a:extLst>
          </p:cNvPr>
          <p:cNvPicPr>
            <a:picLocks noChangeAspect="1"/>
          </p:cNvPicPr>
          <p:nvPr/>
        </p:nvPicPr>
        <p:blipFill rotWithShape="1">
          <a:blip r:embed="rId4"/>
          <a:srcRect l="31369" t="50000" r="40274"/>
          <a:stretch/>
        </p:blipFill>
        <p:spPr>
          <a:xfrm>
            <a:off x="7717051" y="-62920"/>
            <a:ext cx="1282899" cy="12724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699"/>
        <p:cNvGrpSpPr/>
        <p:nvPr/>
      </p:nvGrpSpPr>
      <p:grpSpPr>
        <a:xfrm>
          <a:off x="0" y="0"/>
          <a:ext cx="0" cy="0"/>
          <a:chOff x="0" y="0"/>
          <a:chExt cx="0" cy="0"/>
        </a:xfrm>
      </p:grpSpPr>
      <p:sp>
        <p:nvSpPr>
          <p:cNvPr id="23" name="TextBox 22">
            <a:extLst>
              <a:ext uri="{FF2B5EF4-FFF2-40B4-BE49-F238E27FC236}">
                <a16:creationId xmlns:a16="http://schemas.microsoft.com/office/drawing/2014/main" id="{D18108B7-8DC1-8C0D-46DE-FE281B4FCEBD}"/>
              </a:ext>
            </a:extLst>
          </p:cNvPr>
          <p:cNvSpPr txBox="1"/>
          <p:nvPr/>
        </p:nvSpPr>
        <p:spPr>
          <a:xfrm>
            <a:off x="2286000" y="231205"/>
            <a:ext cx="4572000" cy="498663"/>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PHIẾU HỌC TẬP SỐ 1</a:t>
            </a:r>
            <a:endParaRPr lang="en-US" sz="2000" dirty="0">
              <a:effectLst/>
              <a:latin typeface="+mn-lt"/>
              <a:ea typeface="Times New Roman" panose="02020603050405020304" pitchFamily="18" charset="0"/>
            </a:endParaRPr>
          </a:p>
        </p:txBody>
      </p:sp>
      <p:graphicFrame>
        <p:nvGraphicFramePr>
          <p:cNvPr id="24" name="Table 23">
            <a:extLst>
              <a:ext uri="{FF2B5EF4-FFF2-40B4-BE49-F238E27FC236}">
                <a16:creationId xmlns:a16="http://schemas.microsoft.com/office/drawing/2014/main" id="{506A83F3-E79B-F68F-05EF-5D8AF786055A}"/>
              </a:ext>
            </a:extLst>
          </p:cNvPr>
          <p:cNvGraphicFramePr>
            <a:graphicFrameLocks noGrp="1"/>
          </p:cNvGraphicFramePr>
          <p:nvPr>
            <p:extLst>
              <p:ext uri="{D42A27DB-BD31-4B8C-83A1-F6EECF244321}">
                <p14:modId xmlns:p14="http://schemas.microsoft.com/office/powerpoint/2010/main" val="741914908"/>
              </p:ext>
            </p:extLst>
          </p:nvPr>
        </p:nvGraphicFramePr>
        <p:xfrm>
          <a:off x="480839" y="868211"/>
          <a:ext cx="8312432" cy="2035026"/>
        </p:xfrm>
        <a:graphic>
          <a:graphicData uri="http://schemas.openxmlformats.org/drawingml/2006/table">
            <a:tbl>
              <a:tblPr firstRow="1" firstCol="1" bandRow="1">
                <a:tableStyleId>{82A8A857-B1F5-446B-A62C-4D2FAC391112}</a:tableStyleId>
              </a:tblPr>
              <a:tblGrid>
                <a:gridCol w="4253999">
                  <a:extLst>
                    <a:ext uri="{9D8B030D-6E8A-4147-A177-3AD203B41FA5}">
                      <a16:colId xmlns:a16="http://schemas.microsoft.com/office/drawing/2014/main" val="2504981800"/>
                    </a:ext>
                  </a:extLst>
                </a:gridCol>
                <a:gridCol w="4058433">
                  <a:extLst>
                    <a:ext uri="{9D8B030D-6E8A-4147-A177-3AD203B41FA5}">
                      <a16:colId xmlns:a16="http://schemas.microsoft.com/office/drawing/2014/main" val="1592626459"/>
                    </a:ext>
                  </a:extLst>
                </a:gridCol>
              </a:tblGrid>
              <a:tr h="389106">
                <a:tc gridSpan="2">
                  <a:txBody>
                    <a:bodyPr/>
                    <a:lstStyle/>
                    <a:p>
                      <a:pPr algn="ctr">
                        <a:lnSpc>
                          <a:spcPct val="100000"/>
                        </a:lnSpc>
                      </a:pPr>
                      <a:r>
                        <a:rPr lang="vi-VN" sz="1800" b="1" dirty="0"/>
                        <a:t>Phân tích nhân dạng của Quỳnh</a:t>
                      </a:r>
                      <a:endParaRPr lang="en-US" sz="18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F6A8"/>
                    </a:solidFill>
                  </a:tcPr>
                </a:tc>
                <a:tc hMerge="1">
                  <a:txBody>
                    <a:bodyPr/>
                    <a:lstStyle/>
                    <a:p>
                      <a:endParaRPr lang="en-US"/>
                    </a:p>
                  </a:txBody>
                  <a:tcPr/>
                </a:tc>
                <a:extLst>
                  <a:ext uri="{0D108BD9-81ED-4DB2-BD59-A6C34878D82A}">
                    <a16:rowId xmlns:a16="http://schemas.microsoft.com/office/drawing/2014/main" val="2007286745"/>
                  </a:ext>
                </a:extLst>
              </a:tr>
              <a:tr h="0">
                <a:tc>
                  <a:txBody>
                    <a:bodyPr/>
                    <a:lstStyle/>
                    <a:p>
                      <a:pPr algn="ctr">
                        <a:lnSpc>
                          <a:spcPct val="150000"/>
                        </a:lnSpc>
                      </a:pPr>
                      <a:r>
                        <a:rPr lang="en-US" sz="1800" b="1" dirty="0" err="1"/>
                        <a:t>Lí</a:t>
                      </a:r>
                      <a:r>
                        <a:rPr lang="vi-VN" sz="1800" b="1" dirty="0"/>
                        <a:t> lẽ</a:t>
                      </a:r>
                      <a:endParaRPr lang="en-US" sz="18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BD5"/>
                    </a:solidFill>
                  </a:tcPr>
                </a:tc>
                <a:tc>
                  <a:txBody>
                    <a:bodyPr/>
                    <a:lstStyle/>
                    <a:p>
                      <a:pPr algn="ctr">
                        <a:lnSpc>
                          <a:spcPct val="150000"/>
                        </a:lnSpc>
                      </a:pPr>
                      <a:r>
                        <a:rPr lang="en-US" sz="1800" b="1" dirty="0" err="1"/>
                        <a:t>Bằng</a:t>
                      </a:r>
                      <a:r>
                        <a:rPr lang="vi-VN" sz="1800" b="1" dirty="0"/>
                        <a:t> chứng</a:t>
                      </a:r>
                      <a:endParaRPr lang="en-US" sz="18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BD5"/>
                    </a:solidFill>
                  </a:tcPr>
                </a:tc>
                <a:extLst>
                  <a:ext uri="{0D108BD9-81ED-4DB2-BD59-A6C34878D82A}">
                    <a16:rowId xmlns:a16="http://schemas.microsoft.com/office/drawing/2014/main" val="676245386"/>
                  </a:ext>
                </a:extLst>
              </a:tr>
              <a:tr h="0">
                <a:tc>
                  <a:txBody>
                    <a:bodyPr/>
                    <a:lstStyle/>
                    <a:p>
                      <a:pPr algn="just">
                        <a:lnSpc>
                          <a:spcPct val="150000"/>
                        </a:lnSpc>
                      </a:pPr>
                      <a:r>
                        <a:rPr lang="vi-VN" sz="1800" dirty="0"/>
                        <a:t>………………………………………</a:t>
                      </a:r>
                      <a:r>
                        <a:rPr lang="en-US" sz="1800" dirty="0"/>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1800" dirty="0"/>
                        <a:t>………………………………………</a:t>
                      </a:r>
                      <a:r>
                        <a:rPr lang="en-US" sz="1800" dirty="0"/>
                        <a:t>…..</a:t>
                      </a:r>
                    </a:p>
                    <a:p>
                      <a:pPr algn="just">
                        <a:lnSpc>
                          <a:spcPct val="150000"/>
                        </a:lnSpc>
                      </a:pPr>
                      <a:r>
                        <a:rPr lang="vi-VN" sz="1800" dirty="0"/>
                        <a:t>………………………………………</a:t>
                      </a:r>
                      <a:r>
                        <a:rPr lang="en-US" sz="1800" dirty="0"/>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405534"/>
                  </a:ext>
                </a:extLst>
              </a:tr>
              <a:tr h="0">
                <a:tc gridSpan="2">
                  <a:txBody>
                    <a:bodyPr/>
                    <a:lstStyle/>
                    <a:p>
                      <a:pPr algn="just">
                        <a:lnSpc>
                          <a:spcPct val="150000"/>
                        </a:lnSpc>
                      </a:pPr>
                      <a:r>
                        <a:rPr lang="en-US" sz="1800" dirty="0" err="1"/>
                        <a:t>Nhận</a:t>
                      </a:r>
                      <a:r>
                        <a:rPr lang="vi-VN" sz="1800" dirty="0"/>
                        <a:t> xét:</a:t>
                      </a:r>
                      <a:r>
                        <a:rPr lang="en-US" sz="1800"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90902014"/>
                  </a:ext>
                </a:extLst>
              </a:tr>
            </a:tbl>
          </a:graphicData>
        </a:graphic>
      </p:graphicFrame>
      <p:graphicFrame>
        <p:nvGraphicFramePr>
          <p:cNvPr id="25" name="Table 24">
            <a:extLst>
              <a:ext uri="{FF2B5EF4-FFF2-40B4-BE49-F238E27FC236}">
                <a16:creationId xmlns:a16="http://schemas.microsoft.com/office/drawing/2014/main" id="{44001295-4F30-0FFD-B927-1866C9603AAF}"/>
              </a:ext>
            </a:extLst>
          </p:cNvPr>
          <p:cNvGraphicFramePr>
            <a:graphicFrameLocks noGrp="1"/>
          </p:cNvGraphicFramePr>
          <p:nvPr>
            <p:extLst>
              <p:ext uri="{D42A27DB-BD31-4B8C-83A1-F6EECF244321}">
                <p14:modId xmlns:p14="http://schemas.microsoft.com/office/powerpoint/2010/main" val="1516752139"/>
              </p:ext>
            </p:extLst>
          </p:nvPr>
        </p:nvGraphicFramePr>
        <p:xfrm>
          <a:off x="480839" y="3058095"/>
          <a:ext cx="8312432" cy="2082587"/>
        </p:xfrm>
        <a:graphic>
          <a:graphicData uri="http://schemas.openxmlformats.org/drawingml/2006/table">
            <a:tbl>
              <a:tblPr firstRow="1" firstCol="1" bandRow="1">
                <a:tableStyleId>{82A8A857-B1F5-446B-A62C-4D2FAC391112}</a:tableStyleId>
              </a:tblPr>
              <a:tblGrid>
                <a:gridCol w="4253999">
                  <a:extLst>
                    <a:ext uri="{9D8B030D-6E8A-4147-A177-3AD203B41FA5}">
                      <a16:colId xmlns:a16="http://schemas.microsoft.com/office/drawing/2014/main" val="1869139513"/>
                    </a:ext>
                  </a:extLst>
                </a:gridCol>
                <a:gridCol w="4058433">
                  <a:extLst>
                    <a:ext uri="{9D8B030D-6E8A-4147-A177-3AD203B41FA5}">
                      <a16:colId xmlns:a16="http://schemas.microsoft.com/office/drawing/2014/main" val="1392744244"/>
                    </a:ext>
                  </a:extLst>
                </a:gridCol>
              </a:tblGrid>
              <a:tr h="436667">
                <a:tc gridSpan="2">
                  <a:txBody>
                    <a:bodyPr/>
                    <a:lstStyle/>
                    <a:p>
                      <a:pPr algn="ctr">
                        <a:lnSpc>
                          <a:spcPct val="100000"/>
                        </a:lnSpc>
                      </a:pPr>
                      <a:r>
                        <a:rPr lang="vi-VN" sz="1800" b="1" dirty="0"/>
                        <a:t>Phân tích</a:t>
                      </a:r>
                      <a:r>
                        <a:rPr lang="en-US" sz="1800" b="1" dirty="0"/>
                        <a:t> </a:t>
                      </a:r>
                      <a:r>
                        <a:rPr lang="en-US" sz="1800" b="1" dirty="0" err="1"/>
                        <a:t>thái</a:t>
                      </a:r>
                      <a:r>
                        <a:rPr lang="en-US" sz="1800" b="1" dirty="0"/>
                        <a:t> </a:t>
                      </a:r>
                      <a:r>
                        <a:rPr lang="en-US" sz="1800" b="1" dirty="0" err="1"/>
                        <a:t>độ</a:t>
                      </a:r>
                      <a:r>
                        <a:rPr lang="en-US" sz="1800" b="1" dirty="0"/>
                        <a:t> </a:t>
                      </a:r>
                      <a:r>
                        <a:rPr lang="en-US" sz="1800" b="1" dirty="0" err="1"/>
                        <a:t>của</a:t>
                      </a:r>
                      <a:r>
                        <a:rPr lang="en-US" sz="1800" b="1" dirty="0"/>
                        <a:t> </a:t>
                      </a:r>
                      <a:r>
                        <a:rPr lang="en-US" sz="1800" b="1" dirty="0" err="1"/>
                        <a:t>các</a:t>
                      </a:r>
                      <a:r>
                        <a:rPr lang="en-US" sz="1800" b="1" dirty="0"/>
                        <a:t> </a:t>
                      </a:r>
                      <a:r>
                        <a:rPr lang="en-US" sz="1800" b="1" dirty="0" err="1"/>
                        <a:t>nhân</a:t>
                      </a:r>
                      <a:r>
                        <a:rPr lang="en-US" sz="1800" b="1" dirty="0"/>
                        <a:t> </a:t>
                      </a:r>
                      <a:r>
                        <a:rPr lang="en-US" sz="1800" b="1" dirty="0" err="1"/>
                        <a:t>vật</a:t>
                      </a:r>
                      <a:r>
                        <a:rPr lang="en-US" sz="1800" b="1" dirty="0"/>
                        <a:t> </a:t>
                      </a:r>
                      <a:r>
                        <a:rPr lang="en-US" sz="1800" b="1" dirty="0" err="1"/>
                        <a:t>khác</a:t>
                      </a:r>
                      <a:r>
                        <a:rPr lang="en-US" sz="1800" b="1" dirty="0"/>
                        <a:t> </a:t>
                      </a:r>
                      <a:r>
                        <a:rPr lang="en-US" sz="1800" b="1" dirty="0" err="1"/>
                        <a:t>đối</a:t>
                      </a:r>
                      <a:r>
                        <a:rPr lang="en-US" sz="1800" b="1" dirty="0"/>
                        <a:t> </a:t>
                      </a:r>
                      <a:r>
                        <a:rPr lang="en-US" sz="1800" b="1" dirty="0" err="1"/>
                        <a:t>với</a:t>
                      </a:r>
                      <a:r>
                        <a:rPr lang="en-US" sz="1800" b="1" dirty="0"/>
                        <a:t> </a:t>
                      </a:r>
                      <a:r>
                        <a:rPr lang="en-US" sz="1800" b="1" dirty="0" err="1"/>
                        <a:t>Quỳnh</a:t>
                      </a:r>
                      <a:endParaRPr lang="en-US" sz="18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hMerge="1">
                  <a:txBody>
                    <a:bodyPr/>
                    <a:lstStyle/>
                    <a:p>
                      <a:endParaRPr lang="en-US"/>
                    </a:p>
                  </a:txBody>
                  <a:tcPr/>
                </a:tc>
                <a:extLst>
                  <a:ext uri="{0D108BD9-81ED-4DB2-BD59-A6C34878D82A}">
                    <a16:rowId xmlns:a16="http://schemas.microsoft.com/office/drawing/2014/main" val="2789306210"/>
                  </a:ext>
                </a:extLst>
              </a:tr>
              <a:tr h="0">
                <a:tc>
                  <a:txBody>
                    <a:bodyPr/>
                    <a:lstStyle/>
                    <a:p>
                      <a:pPr algn="ctr">
                        <a:lnSpc>
                          <a:spcPct val="150000"/>
                        </a:lnSpc>
                      </a:pPr>
                      <a:r>
                        <a:rPr lang="en-US" sz="1800" b="1" dirty="0" err="1"/>
                        <a:t>Lí</a:t>
                      </a:r>
                      <a:r>
                        <a:rPr lang="vi-VN" sz="1800" b="1" dirty="0"/>
                        <a:t> lẽ</a:t>
                      </a:r>
                      <a:endParaRPr lang="en-US" sz="18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DFF5"/>
                    </a:solidFill>
                  </a:tcPr>
                </a:tc>
                <a:tc>
                  <a:txBody>
                    <a:bodyPr/>
                    <a:lstStyle/>
                    <a:p>
                      <a:pPr algn="ctr">
                        <a:lnSpc>
                          <a:spcPct val="150000"/>
                        </a:lnSpc>
                      </a:pPr>
                      <a:r>
                        <a:rPr lang="en-US" sz="1800" b="1" dirty="0" err="1"/>
                        <a:t>Bằng</a:t>
                      </a:r>
                      <a:r>
                        <a:rPr lang="vi-VN" sz="1800" b="1" dirty="0"/>
                        <a:t> chứng</a:t>
                      </a:r>
                      <a:endParaRPr lang="en-US" sz="18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DFF5"/>
                    </a:solidFill>
                  </a:tcPr>
                </a:tc>
                <a:extLst>
                  <a:ext uri="{0D108BD9-81ED-4DB2-BD59-A6C34878D82A}">
                    <a16:rowId xmlns:a16="http://schemas.microsoft.com/office/drawing/2014/main" val="1459396005"/>
                  </a:ext>
                </a:extLst>
              </a:tr>
              <a:tr h="0">
                <a:tc>
                  <a:txBody>
                    <a:bodyPr/>
                    <a:lstStyle/>
                    <a:p>
                      <a:pPr algn="just">
                        <a:lnSpc>
                          <a:spcPct val="150000"/>
                        </a:lnSpc>
                      </a:pPr>
                      <a:r>
                        <a:rPr lang="vi-VN" sz="1800" dirty="0"/>
                        <a:t>………………………………………</a:t>
                      </a:r>
                      <a:r>
                        <a:rPr lang="en-US" sz="1800" dirty="0"/>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1800" dirty="0"/>
                        <a:t>………………………………………</a:t>
                      </a:r>
                      <a:r>
                        <a:rPr lang="en-US" sz="1800" dirty="0"/>
                        <a:t>…..</a:t>
                      </a:r>
                    </a:p>
                    <a:p>
                      <a:pPr algn="just">
                        <a:lnSpc>
                          <a:spcPct val="150000"/>
                        </a:lnSpc>
                      </a:pPr>
                      <a:r>
                        <a:rPr lang="vi-VN" sz="1800" dirty="0"/>
                        <a:t>………………………………………</a:t>
                      </a:r>
                      <a:r>
                        <a:rPr lang="en-US" sz="1800" dirty="0"/>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676561"/>
                  </a:ext>
                </a:extLst>
              </a:tr>
              <a:tr h="0">
                <a:tc gridSpan="2">
                  <a:txBody>
                    <a:bodyPr/>
                    <a:lstStyle/>
                    <a:p>
                      <a:pPr algn="just">
                        <a:lnSpc>
                          <a:spcPct val="150000"/>
                        </a:lnSpc>
                      </a:pPr>
                      <a:r>
                        <a:rPr lang="en-US" sz="1800" dirty="0" err="1"/>
                        <a:t>Nhận</a:t>
                      </a:r>
                      <a:r>
                        <a:rPr lang="vi-VN" sz="1800" dirty="0"/>
                        <a:t> xét:</a:t>
                      </a:r>
                      <a:r>
                        <a:rPr lang="en-US" sz="1800"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92823162"/>
                  </a:ext>
                </a:extLst>
              </a:tr>
            </a:tbl>
          </a:graphicData>
        </a:graphic>
      </p:graphicFrame>
      <p:pic>
        <p:nvPicPr>
          <p:cNvPr id="2" name="Google Shape;253;p4">
            <a:extLst>
              <a:ext uri="{FF2B5EF4-FFF2-40B4-BE49-F238E27FC236}">
                <a16:creationId xmlns:a16="http://schemas.microsoft.com/office/drawing/2014/main" id="{2DE39349-B47A-E834-9019-8CEB4851E724}"/>
              </a:ext>
            </a:extLst>
          </p:cNvPr>
          <p:cNvPicPr preferRelativeResize="0"/>
          <p:nvPr/>
        </p:nvPicPr>
        <p:blipFill rotWithShape="1">
          <a:blip r:embed="rId3">
            <a:alphaModFix/>
          </a:blip>
          <a:srcRect/>
          <a:stretch/>
        </p:blipFill>
        <p:spPr>
          <a:xfrm>
            <a:off x="7603788" y="83725"/>
            <a:ext cx="1371248" cy="396811"/>
          </a:xfrm>
          <a:prstGeom prst="rect">
            <a:avLst/>
          </a:prstGeom>
          <a:noFill/>
          <a:ln>
            <a:noFill/>
          </a:ln>
        </p:spPr>
      </p:pic>
    </p:spTree>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781"/>
        <p:cNvGrpSpPr/>
        <p:nvPr/>
      </p:nvGrpSpPr>
      <p:grpSpPr>
        <a:xfrm>
          <a:off x="0" y="0"/>
          <a:ext cx="0" cy="0"/>
          <a:chOff x="0" y="0"/>
          <a:chExt cx="0" cy="0"/>
        </a:xfrm>
      </p:grpSpPr>
      <p:pic>
        <p:nvPicPr>
          <p:cNvPr id="16386" name="Picture 2" descr="Thằng Quỷ Nhỏ - Nguyễn Nhật Ánh - Nguyễn Nhật Ánh - VoizFM">
            <a:extLst>
              <a:ext uri="{FF2B5EF4-FFF2-40B4-BE49-F238E27FC236}">
                <a16:creationId xmlns:a16="http://schemas.microsoft.com/office/drawing/2014/main" id="{E4F7A87D-615A-AC60-798B-CA46230DB3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72" r="31060"/>
          <a:stretch/>
        </p:blipFill>
        <p:spPr bwMode="auto">
          <a:xfrm>
            <a:off x="418056" y="1751841"/>
            <a:ext cx="2170135" cy="23317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4BCABF-4B05-6618-3E37-24B6C3D55F80}"/>
              </a:ext>
            </a:extLst>
          </p:cNvPr>
          <p:cNvSpPr txBox="1"/>
          <p:nvPr/>
        </p:nvSpPr>
        <p:spPr>
          <a:xfrm>
            <a:off x="1856983" y="252259"/>
            <a:ext cx="5430033" cy="461665"/>
          </a:xfrm>
          <a:prstGeom prst="rect">
            <a:avLst/>
          </a:prstGeom>
          <a:noFill/>
        </p:spPr>
        <p:txBody>
          <a:bodyPr wrap="square">
            <a:spAutoFit/>
          </a:bodyPr>
          <a:lstStyle/>
          <a:p>
            <a:pPr algn="ctr">
              <a:tabLst>
                <a:tab pos="3857625" algn="l"/>
              </a:tabLst>
            </a:pPr>
            <a:r>
              <a:rPr lang="en-US" sz="2400" b="1" dirty="0">
                <a:solidFill>
                  <a:schemeClr val="accent3">
                    <a:lumMod val="25000"/>
                  </a:schemeClr>
                </a:solidFill>
                <a:ea typeface="Times New Roman" panose="02020603050405020304" pitchFamily="18" charset="0"/>
              </a:rPr>
              <a:t>a. </a:t>
            </a:r>
            <a:r>
              <a:rPr lang="en-US" sz="2400" b="1" dirty="0" err="1">
                <a:solidFill>
                  <a:schemeClr val="accent3">
                    <a:lumMod val="25000"/>
                  </a:schemeClr>
                </a:solidFill>
                <a:ea typeface="Times New Roman" panose="02020603050405020304" pitchFamily="18" charset="0"/>
              </a:rPr>
              <a:t>Nhân</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dạng</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của</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nhân</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vật</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Quỳnh</a:t>
            </a:r>
            <a:r>
              <a:rPr lang="en-US" sz="2400" b="1" dirty="0">
                <a:solidFill>
                  <a:schemeClr val="accent3">
                    <a:lumMod val="25000"/>
                  </a:schemeClr>
                </a:solidFill>
                <a:ea typeface="Times New Roman" panose="02020603050405020304" pitchFamily="18" charset="0"/>
              </a:rPr>
              <a:t>.</a:t>
            </a:r>
            <a:endParaRPr lang="en-US" sz="2400" dirty="0">
              <a:solidFill>
                <a:schemeClr val="accent3">
                  <a:lumMod val="25000"/>
                </a:schemeClr>
              </a:solidFill>
              <a:effectLst/>
              <a:ea typeface="Times New Roman" panose="02020603050405020304" pitchFamily="18" charset="0"/>
            </a:endParaRPr>
          </a:p>
        </p:txBody>
      </p:sp>
      <p:sp>
        <p:nvSpPr>
          <p:cNvPr id="12" name="Arrow: Pentagon 11">
            <a:extLst>
              <a:ext uri="{FF2B5EF4-FFF2-40B4-BE49-F238E27FC236}">
                <a16:creationId xmlns:a16="http://schemas.microsoft.com/office/drawing/2014/main" id="{6E37C5E5-3522-CDAF-E995-E8213D45EFF4}"/>
              </a:ext>
            </a:extLst>
          </p:cNvPr>
          <p:cNvSpPr/>
          <p:nvPr/>
        </p:nvSpPr>
        <p:spPr>
          <a:xfrm>
            <a:off x="0" y="814192"/>
            <a:ext cx="1991637" cy="6137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Lí</a:t>
            </a:r>
            <a:r>
              <a:rPr lang="en-US" sz="2000" b="1" dirty="0">
                <a:solidFill>
                  <a:schemeClr val="accent6"/>
                </a:solidFill>
              </a:rPr>
              <a:t> </a:t>
            </a:r>
            <a:r>
              <a:rPr lang="en-US" sz="2000" b="1" dirty="0" err="1">
                <a:solidFill>
                  <a:schemeClr val="accent6"/>
                </a:solidFill>
              </a:rPr>
              <a:t>lẽ</a:t>
            </a:r>
            <a:endParaRPr lang="en-US" sz="2000" b="1" dirty="0">
              <a:solidFill>
                <a:schemeClr val="accent6"/>
              </a:solidFill>
            </a:endParaRPr>
          </a:p>
        </p:txBody>
      </p:sp>
      <p:sp>
        <p:nvSpPr>
          <p:cNvPr id="13" name="Rectangle 12">
            <a:extLst>
              <a:ext uri="{FF2B5EF4-FFF2-40B4-BE49-F238E27FC236}">
                <a16:creationId xmlns:a16="http://schemas.microsoft.com/office/drawing/2014/main" id="{E1344ACE-248F-183A-E396-28A64519F966}"/>
              </a:ext>
            </a:extLst>
          </p:cNvPr>
          <p:cNvSpPr/>
          <p:nvPr/>
        </p:nvSpPr>
        <p:spPr>
          <a:xfrm>
            <a:off x="3231716" y="937442"/>
            <a:ext cx="5812076" cy="85388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b="1" dirty="0">
                <a:solidFill>
                  <a:srgbClr val="000000"/>
                </a:solidFill>
                <a:effectLst/>
                <a:ea typeface="Times New Roman" panose="02020603050405020304" pitchFamily="18" charset="0"/>
                <a:cs typeface="Times New Roman" panose="02020603050405020304" pitchFamily="18" charset="0"/>
              </a:rPr>
              <a:t>Chữ “quỷ” </a:t>
            </a:r>
            <a:r>
              <a:rPr lang="en-US" sz="1800" b="1" dirty="0">
                <a:solidFill>
                  <a:srgbClr val="000000"/>
                </a:solidFill>
                <a:ea typeface="Times New Roman" panose="02020603050405020304" pitchFamily="18" charset="0"/>
                <a:cs typeface="Times New Roman" panose="02020603050405020304" pitchFamily="18" charset="0"/>
              </a:rPr>
              <a:t>(</a:t>
            </a:r>
            <a:r>
              <a:rPr lang="vi-VN" sz="1800" b="1" dirty="0">
                <a:solidFill>
                  <a:srgbClr val="000000"/>
                </a:solidFill>
                <a:effectLst/>
                <a:ea typeface="Times New Roman" panose="02020603050405020304" pitchFamily="18" charset="0"/>
                <a:cs typeface="Times New Roman" panose="02020603050405020304" pitchFamily="18" charset="0"/>
              </a:rPr>
              <a:t>nhan đề</a:t>
            </a:r>
            <a:r>
              <a:rPr lang="en-US" sz="1800" b="1" dirty="0">
                <a:solidFill>
                  <a:srgbClr val="000000"/>
                </a:solidFill>
                <a:effectLst/>
                <a:ea typeface="Times New Roman" panose="02020603050405020304" pitchFamily="18" charset="0"/>
                <a:cs typeface="Times New Roman" panose="02020603050405020304" pitchFamily="18" charset="0"/>
              </a:rPr>
              <a:t>): </a:t>
            </a:r>
            <a:r>
              <a:rPr lang="vi-VN" sz="1800" dirty="0">
                <a:solidFill>
                  <a:srgbClr val="000000"/>
                </a:solidFill>
                <a:effectLst/>
                <a:ea typeface="Times New Roman" panose="02020603050405020304" pitchFamily="18" charset="0"/>
                <a:cs typeface="Times New Roman" panose="02020603050405020304" pitchFamily="18" charset="0"/>
              </a:rPr>
              <a:t>chỉ sự kì dị trong nhân dạng.</a:t>
            </a:r>
            <a:endParaRPr lang="en-US" sz="1800" dirty="0">
              <a:solidFill>
                <a:srgbClr val="000000"/>
              </a:solidFill>
              <a:effectLst/>
              <a:ea typeface="Times New Roman" panose="02020603050405020304" pitchFamily="18" charset="0"/>
            </a:endParaRPr>
          </a:p>
        </p:txBody>
      </p:sp>
      <p:sp>
        <p:nvSpPr>
          <p:cNvPr id="14" name="Rectangle 13">
            <a:extLst>
              <a:ext uri="{FF2B5EF4-FFF2-40B4-BE49-F238E27FC236}">
                <a16:creationId xmlns:a16="http://schemas.microsoft.com/office/drawing/2014/main" id="{B77CA48E-B484-40C7-7ABC-2DA941F26EA5}"/>
              </a:ext>
            </a:extLst>
          </p:cNvPr>
          <p:cNvSpPr/>
          <p:nvPr/>
        </p:nvSpPr>
        <p:spPr>
          <a:xfrm>
            <a:off x="3231714" y="2005453"/>
            <a:ext cx="5812075" cy="146300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rgbClr val="000000"/>
                </a:solidFill>
                <a:effectLst/>
                <a:ea typeface="Times New Roman" panose="02020603050405020304" pitchFamily="18" charset="0"/>
                <a:cs typeface="Times New Roman" panose="02020603050405020304" pitchFamily="18" charset="0"/>
              </a:rPr>
              <a:t>Những nét kì dị gắn với gương mặt của nhân vật nên trở thành khiếm khuyết không thể che giấu, trở thành dấu hiệu thường trực để nhận biết nhân vật.</a:t>
            </a:r>
            <a:endParaRPr lang="en-US" sz="1800" dirty="0">
              <a:solidFill>
                <a:srgbClr val="000000"/>
              </a:solidFill>
              <a:effectLst/>
              <a:ea typeface="Times New Roman" panose="02020603050405020304" pitchFamily="18" charset="0"/>
            </a:endParaRPr>
          </a:p>
        </p:txBody>
      </p:sp>
      <p:sp>
        <p:nvSpPr>
          <p:cNvPr id="15" name="Rectangle 14">
            <a:extLst>
              <a:ext uri="{FF2B5EF4-FFF2-40B4-BE49-F238E27FC236}">
                <a16:creationId xmlns:a16="http://schemas.microsoft.com/office/drawing/2014/main" id="{9DC01946-72BD-3324-156F-F5DD0F43EB16}"/>
              </a:ext>
            </a:extLst>
          </p:cNvPr>
          <p:cNvSpPr/>
          <p:nvPr/>
        </p:nvSpPr>
        <p:spPr>
          <a:xfrm>
            <a:off x="3231714" y="3682589"/>
            <a:ext cx="5812074" cy="129343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rgbClr val="000000"/>
                </a:solidFill>
                <a:effectLst/>
                <a:ea typeface="Times New Roman" panose="02020603050405020304" pitchFamily="18" charset="0"/>
              </a:rPr>
              <a:t>Nhân dạng tuy chỉ là bề ngoài nhưng lại quyết định toàn bộ nhân cách và vị thế tổn tại của Quỳnh, khiến cậu phải chịu thân phận của một kẻ lạc loài.</a:t>
            </a:r>
            <a:endParaRPr lang="en-US" sz="1800" dirty="0">
              <a:solidFill>
                <a:srgbClr val="000000"/>
              </a:solidFill>
              <a:effectLst/>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4BE39E15-ADCA-1889-1DEA-C675F86C9C93}"/>
              </a:ext>
            </a:extLst>
          </p:cNvPr>
          <p:cNvCxnSpPr>
            <a:cxnSpLocks/>
            <a:stCxn id="16386" idx="3"/>
            <a:endCxn id="13" idx="1"/>
          </p:cNvCxnSpPr>
          <p:nvPr/>
        </p:nvCxnSpPr>
        <p:spPr>
          <a:xfrm flipV="1">
            <a:off x="2588191" y="1364384"/>
            <a:ext cx="643525" cy="1553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284A0BA-4C9D-BD61-CAD0-C3468782619B}"/>
              </a:ext>
            </a:extLst>
          </p:cNvPr>
          <p:cNvCxnSpPr>
            <a:stCxn id="16386" idx="3"/>
            <a:endCxn id="15" idx="1"/>
          </p:cNvCxnSpPr>
          <p:nvPr/>
        </p:nvCxnSpPr>
        <p:spPr>
          <a:xfrm>
            <a:off x="2588191" y="2917736"/>
            <a:ext cx="643523" cy="141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EAEC573-45A3-57EB-7BC1-20FAD84D3E10}"/>
              </a:ext>
            </a:extLst>
          </p:cNvPr>
          <p:cNvCxnSpPr>
            <a:stCxn id="16386" idx="3"/>
            <a:endCxn id="14" idx="1"/>
          </p:cNvCxnSpPr>
          <p:nvPr/>
        </p:nvCxnSpPr>
        <p:spPr>
          <a:xfrm flipV="1">
            <a:off x="2588191" y="2736958"/>
            <a:ext cx="643523" cy="180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Google Shape;253;p4">
            <a:extLst>
              <a:ext uri="{FF2B5EF4-FFF2-40B4-BE49-F238E27FC236}">
                <a16:creationId xmlns:a16="http://schemas.microsoft.com/office/drawing/2014/main" id="{5C6F545D-AE0D-189E-54A3-D159CFA4734F}"/>
              </a:ext>
            </a:extLst>
          </p:cNvPr>
          <p:cNvPicPr preferRelativeResize="0"/>
          <p:nvPr/>
        </p:nvPicPr>
        <p:blipFill rotWithShape="1">
          <a:blip r:embed="rId4">
            <a:alphaModFix/>
          </a:blip>
          <a:srcRect/>
          <a:stretch/>
        </p:blipFill>
        <p:spPr>
          <a:xfrm>
            <a:off x="310194" y="4579216"/>
            <a:ext cx="1371248" cy="39681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randombar(horizontal)">
                                      <p:cBhvr>
                                        <p:cTn id="17" dur="500"/>
                                        <p:tgtEl>
                                          <p:spTgt spid="163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800"/>
        <p:cNvGrpSpPr/>
        <p:nvPr/>
      </p:nvGrpSpPr>
      <p:grpSpPr>
        <a:xfrm>
          <a:off x="0" y="0"/>
          <a:ext cx="0" cy="0"/>
          <a:chOff x="0" y="0"/>
          <a:chExt cx="0" cy="0"/>
        </a:xfrm>
      </p:grpSpPr>
      <p:sp>
        <p:nvSpPr>
          <p:cNvPr id="6" name="Arrow: Pentagon 5">
            <a:extLst>
              <a:ext uri="{FF2B5EF4-FFF2-40B4-BE49-F238E27FC236}">
                <a16:creationId xmlns:a16="http://schemas.microsoft.com/office/drawing/2014/main" id="{71979953-3CE3-DFDF-FB50-2926233E5B0F}"/>
              </a:ext>
            </a:extLst>
          </p:cNvPr>
          <p:cNvSpPr/>
          <p:nvPr/>
        </p:nvSpPr>
        <p:spPr>
          <a:xfrm>
            <a:off x="0" y="450937"/>
            <a:ext cx="2730674" cy="6137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Bằng</a:t>
            </a:r>
            <a:r>
              <a:rPr lang="en-US" sz="2000" b="1" dirty="0">
                <a:solidFill>
                  <a:schemeClr val="accent6"/>
                </a:solidFill>
              </a:rPr>
              <a:t> </a:t>
            </a:r>
            <a:r>
              <a:rPr lang="en-US" sz="2000" b="1" dirty="0" err="1">
                <a:solidFill>
                  <a:schemeClr val="accent6"/>
                </a:solidFill>
              </a:rPr>
              <a:t>chứng</a:t>
            </a:r>
            <a:endParaRPr lang="en-US" sz="2000" b="1" dirty="0">
              <a:solidFill>
                <a:schemeClr val="accent6"/>
              </a:solidFill>
            </a:endParaRPr>
          </a:p>
        </p:txBody>
      </p:sp>
      <p:sp>
        <p:nvSpPr>
          <p:cNvPr id="8" name="TextBox 7">
            <a:extLst>
              <a:ext uri="{FF2B5EF4-FFF2-40B4-BE49-F238E27FC236}">
                <a16:creationId xmlns:a16="http://schemas.microsoft.com/office/drawing/2014/main" id="{D1C9DF23-F538-5566-1A39-1F6C773B5EC9}"/>
              </a:ext>
            </a:extLst>
          </p:cNvPr>
          <p:cNvSpPr txBox="1"/>
          <p:nvPr/>
        </p:nvSpPr>
        <p:spPr>
          <a:xfrm>
            <a:off x="230166" y="1121807"/>
            <a:ext cx="8650787" cy="958660"/>
          </a:xfrm>
          <a:prstGeom prst="rect">
            <a:avLst/>
          </a:prstGeom>
          <a:noFill/>
        </p:spPr>
        <p:txBody>
          <a:bodyPr wrap="square">
            <a:spAutoFit/>
          </a:bodyPr>
          <a:lstStyle/>
          <a:p>
            <a:pPr algn="just">
              <a:lnSpc>
                <a:spcPct val="150000"/>
              </a:lnSpc>
            </a:pPr>
            <a:r>
              <a:rPr lang="en-US" sz="2000" i="1" dirty="0">
                <a:effectLst/>
                <a:latin typeface="+mn-lt"/>
                <a:ea typeface="Times New Roman" panose="02020603050405020304" pitchFamily="18" charset="0"/>
                <a:cs typeface="Times New Roman" panose="02020603050405020304" pitchFamily="18" charset="0"/>
              </a:rPr>
              <a:t>“</a:t>
            </a:r>
            <a:r>
              <a:rPr lang="vi-VN" sz="2000" i="1" dirty="0">
                <a:effectLst/>
                <a:latin typeface="+mn-lt"/>
                <a:ea typeface="Times New Roman" panose="02020603050405020304" pitchFamily="18" charset="0"/>
                <a:cs typeface="Times New Roman" panose="02020603050405020304" pitchFamily="18" charset="0"/>
              </a:rPr>
              <a:t>Hai vành tai to, mỗi khi Quỳnh có tâm trạng nó lại ve vẩy như cánh bướm, chiếc mũi to, đỏ ửng, lấm tấm mồ hôi.</a:t>
            </a:r>
            <a:r>
              <a:rPr lang="en-US" sz="2000" i="1" dirty="0">
                <a:effectLst/>
                <a:latin typeface="+mn-lt"/>
                <a:ea typeface="Times New Roman" panose="02020603050405020304" pitchFamily="18" charset="0"/>
                <a:cs typeface="Times New Roman" panose="02020603050405020304" pitchFamily="18" charset="0"/>
              </a:rPr>
              <a:t>”</a:t>
            </a:r>
            <a:endParaRPr lang="en-US" sz="2000" i="1" dirty="0">
              <a:effectLst/>
              <a:latin typeface="+mn-lt"/>
              <a:ea typeface="Times New Roman" panose="02020603050405020304" pitchFamily="18" charset="0"/>
            </a:endParaRPr>
          </a:p>
        </p:txBody>
      </p:sp>
      <p:sp>
        <p:nvSpPr>
          <p:cNvPr id="9" name="Arrow: Pentagon 8">
            <a:extLst>
              <a:ext uri="{FF2B5EF4-FFF2-40B4-BE49-F238E27FC236}">
                <a16:creationId xmlns:a16="http://schemas.microsoft.com/office/drawing/2014/main" id="{69FEB9AE-3A84-32EF-266F-492787C30A27}"/>
              </a:ext>
            </a:extLst>
          </p:cNvPr>
          <p:cNvSpPr/>
          <p:nvPr/>
        </p:nvSpPr>
        <p:spPr>
          <a:xfrm>
            <a:off x="0" y="2151963"/>
            <a:ext cx="2730674" cy="6137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Nhận</a:t>
            </a:r>
            <a:r>
              <a:rPr lang="en-US" sz="2000" b="1" dirty="0">
                <a:solidFill>
                  <a:schemeClr val="accent6"/>
                </a:solidFill>
              </a:rPr>
              <a:t> </a:t>
            </a:r>
            <a:r>
              <a:rPr lang="en-US" sz="2000" b="1" dirty="0" err="1">
                <a:solidFill>
                  <a:schemeClr val="accent6"/>
                </a:solidFill>
              </a:rPr>
              <a:t>xét</a:t>
            </a:r>
            <a:endParaRPr lang="en-US" sz="2000" b="1" dirty="0">
              <a:solidFill>
                <a:schemeClr val="accent6"/>
              </a:solidFill>
            </a:endParaRPr>
          </a:p>
        </p:txBody>
      </p:sp>
      <p:sp>
        <p:nvSpPr>
          <p:cNvPr id="10" name="Rectangle: Rounded Corners 9">
            <a:extLst>
              <a:ext uri="{FF2B5EF4-FFF2-40B4-BE49-F238E27FC236}">
                <a16:creationId xmlns:a16="http://schemas.microsoft.com/office/drawing/2014/main" id="{45579331-7329-42C3-4968-F46FBFBBA662}"/>
              </a:ext>
            </a:extLst>
          </p:cNvPr>
          <p:cNvSpPr/>
          <p:nvPr/>
        </p:nvSpPr>
        <p:spPr>
          <a:xfrm>
            <a:off x="501041" y="3040164"/>
            <a:ext cx="2141951" cy="61377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Lí</a:t>
            </a:r>
            <a:r>
              <a:rPr lang="en-US" sz="2000" dirty="0">
                <a:solidFill>
                  <a:srgbClr val="000000"/>
                </a:solidFill>
              </a:rPr>
              <a:t> </a:t>
            </a:r>
            <a:r>
              <a:rPr lang="en-US" sz="2000" dirty="0" err="1">
                <a:solidFill>
                  <a:srgbClr val="000000"/>
                </a:solidFill>
              </a:rPr>
              <a:t>lẽ</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E6A7E7BB-2E78-7A0B-514F-DC7705F6B5A7}"/>
              </a:ext>
            </a:extLst>
          </p:cNvPr>
          <p:cNvSpPr/>
          <p:nvPr/>
        </p:nvSpPr>
        <p:spPr>
          <a:xfrm>
            <a:off x="501041" y="4196749"/>
            <a:ext cx="2141951" cy="61377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endParaRPr lang="en-US" sz="2000" dirty="0">
              <a:solidFill>
                <a:srgbClr val="000000"/>
              </a:solidFill>
            </a:endParaRPr>
          </a:p>
        </p:txBody>
      </p:sp>
      <p:sp>
        <p:nvSpPr>
          <p:cNvPr id="12" name="Plus Sign 11">
            <a:extLst>
              <a:ext uri="{FF2B5EF4-FFF2-40B4-BE49-F238E27FC236}">
                <a16:creationId xmlns:a16="http://schemas.microsoft.com/office/drawing/2014/main" id="{BC103F95-B85A-5FEA-3C7B-A4CEFE8B24F8}"/>
              </a:ext>
            </a:extLst>
          </p:cNvPr>
          <p:cNvSpPr/>
          <p:nvPr/>
        </p:nvSpPr>
        <p:spPr>
          <a:xfrm>
            <a:off x="1390388" y="3758591"/>
            <a:ext cx="363255" cy="33350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Brace 12">
            <a:extLst>
              <a:ext uri="{FF2B5EF4-FFF2-40B4-BE49-F238E27FC236}">
                <a16:creationId xmlns:a16="http://schemas.microsoft.com/office/drawing/2014/main" id="{A54066B3-3C42-A690-9730-73539B4E03D2}"/>
              </a:ext>
            </a:extLst>
          </p:cNvPr>
          <p:cNvSpPr/>
          <p:nvPr/>
        </p:nvSpPr>
        <p:spPr>
          <a:xfrm>
            <a:off x="2730674" y="2963243"/>
            <a:ext cx="388307" cy="2116899"/>
          </a:xfrm>
          <a:prstGeom prst="rightBrace">
            <a:avLst>
              <a:gd name="adj1" fmla="val 29761"/>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row: Notched Right 13">
            <a:extLst>
              <a:ext uri="{FF2B5EF4-FFF2-40B4-BE49-F238E27FC236}">
                <a16:creationId xmlns:a16="http://schemas.microsoft.com/office/drawing/2014/main" id="{99FA72DD-803E-B7F6-45B2-7F4BEF6C9CB4}"/>
              </a:ext>
            </a:extLst>
          </p:cNvPr>
          <p:cNvSpPr/>
          <p:nvPr/>
        </p:nvSpPr>
        <p:spPr>
          <a:xfrm>
            <a:off x="3118981" y="3313894"/>
            <a:ext cx="501042" cy="4115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090A8FE-CA91-1B44-EE2C-0D8932965316}"/>
              </a:ext>
            </a:extLst>
          </p:cNvPr>
          <p:cNvSpPr/>
          <p:nvPr/>
        </p:nvSpPr>
        <p:spPr>
          <a:xfrm>
            <a:off x="3883070" y="3108021"/>
            <a:ext cx="4208744" cy="61377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ea typeface="Times New Roman" panose="02020603050405020304" pitchFamily="18" charset="0"/>
              </a:rPr>
              <a:t>N</a:t>
            </a:r>
            <a:r>
              <a:rPr lang="vi-VN" sz="2000" dirty="0">
                <a:solidFill>
                  <a:srgbClr val="000000"/>
                </a:solidFill>
                <a:effectLst/>
                <a:ea typeface="Times New Roman" panose="02020603050405020304" pitchFamily="18" charset="0"/>
              </a:rPr>
              <a:t>hân dạng khác lạ của Quỳnh</a:t>
            </a:r>
            <a:r>
              <a:rPr lang="en-US" sz="2000" dirty="0">
                <a:solidFill>
                  <a:srgbClr val="000000"/>
                </a:solidFill>
                <a:effectLst/>
                <a:ea typeface="Times New Roman" panose="02020603050405020304" pitchFamily="18" charset="0"/>
              </a:rPr>
              <a:t>.</a:t>
            </a:r>
            <a:r>
              <a:rPr lang="vi-VN" sz="2000" dirty="0">
                <a:solidFill>
                  <a:srgbClr val="000000"/>
                </a:solidFill>
                <a:effectLst/>
                <a:ea typeface="Times New Roman" panose="02020603050405020304" pitchFamily="18" charset="0"/>
              </a:rPr>
              <a:t> </a:t>
            </a:r>
            <a:endParaRPr lang="en-US" sz="2000" dirty="0">
              <a:solidFill>
                <a:srgbClr val="000000"/>
              </a:solidFill>
            </a:endParaRPr>
          </a:p>
        </p:txBody>
      </p:sp>
      <p:sp>
        <p:nvSpPr>
          <p:cNvPr id="16" name="Rectangle: Rounded Corners 15">
            <a:extLst>
              <a:ext uri="{FF2B5EF4-FFF2-40B4-BE49-F238E27FC236}">
                <a16:creationId xmlns:a16="http://schemas.microsoft.com/office/drawing/2014/main" id="{E239E2B5-5430-896A-9B5A-FEE6A3FE96DB}"/>
              </a:ext>
            </a:extLst>
          </p:cNvPr>
          <p:cNvSpPr/>
          <p:nvPr/>
        </p:nvSpPr>
        <p:spPr>
          <a:xfrm>
            <a:off x="3883070" y="4021691"/>
            <a:ext cx="4208744" cy="93861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ffectLst/>
                <a:ea typeface="Times New Roman" panose="02020603050405020304" pitchFamily="18" charset="0"/>
              </a:rPr>
              <a:t>“</a:t>
            </a:r>
            <a:r>
              <a:rPr lang="vi-VN" sz="2000" dirty="0">
                <a:solidFill>
                  <a:srgbClr val="000000"/>
                </a:solidFill>
                <a:effectLst/>
                <a:ea typeface="Times New Roman" panose="02020603050405020304" pitchFamily="18" charset="0"/>
              </a:rPr>
              <a:t>Những hệ luỵ mà cậu phải hứng chịu từ nhân dạng ấy</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18" name="Rectangle: Rounded Corners 17">
            <a:extLst>
              <a:ext uri="{FF2B5EF4-FFF2-40B4-BE49-F238E27FC236}">
                <a16:creationId xmlns:a16="http://schemas.microsoft.com/office/drawing/2014/main" id="{02C59388-6431-277B-6DA9-38C29DCA92BD}"/>
              </a:ext>
            </a:extLst>
          </p:cNvPr>
          <p:cNvSpPr/>
          <p:nvPr/>
        </p:nvSpPr>
        <p:spPr>
          <a:xfrm>
            <a:off x="3620023" y="228282"/>
            <a:ext cx="4960306" cy="593630"/>
          </a:xfrm>
          <a:prstGeom prst="roundRect">
            <a:avLst/>
          </a:prstGeom>
          <a:solidFill>
            <a:schemeClr val="accent6"/>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Chọn</a:t>
            </a:r>
            <a:r>
              <a:rPr lang="en-US" sz="2000" dirty="0">
                <a:solidFill>
                  <a:srgbClr val="000000"/>
                </a:solidFill>
              </a:rPr>
              <a:t> </a:t>
            </a:r>
            <a:r>
              <a:rPr lang="en-US" sz="2000" dirty="0" err="1">
                <a:solidFill>
                  <a:srgbClr val="000000"/>
                </a:solidFill>
              </a:rPr>
              <a:t>lọc</a:t>
            </a:r>
            <a:r>
              <a:rPr lang="en-US" sz="2000" dirty="0">
                <a:solidFill>
                  <a:srgbClr val="000000"/>
                </a:solidFill>
              </a:rPr>
              <a:t>, </a:t>
            </a:r>
            <a:r>
              <a:rPr lang="en-US" sz="2000" dirty="0" err="1">
                <a:solidFill>
                  <a:srgbClr val="000000"/>
                </a:solidFill>
              </a:rPr>
              <a:t>trích</a:t>
            </a:r>
            <a:r>
              <a:rPr lang="en-US" sz="2000" dirty="0">
                <a:solidFill>
                  <a:srgbClr val="000000"/>
                </a:solidFill>
              </a:rPr>
              <a:t> </a:t>
            </a:r>
            <a:r>
              <a:rPr lang="en-US" sz="2000" dirty="0" err="1">
                <a:solidFill>
                  <a:srgbClr val="000000"/>
                </a:solidFill>
              </a:rPr>
              <a:t>dẫn</a:t>
            </a:r>
            <a:r>
              <a:rPr lang="en-US" sz="2000" dirty="0">
                <a:solidFill>
                  <a:srgbClr val="000000"/>
                </a:solidFill>
              </a:rPr>
              <a:t> </a:t>
            </a:r>
            <a:r>
              <a:rPr lang="en-US" sz="2000" dirty="0" err="1">
                <a:solidFill>
                  <a:srgbClr val="000000"/>
                </a:solidFill>
              </a:rPr>
              <a:t>gián</a:t>
            </a:r>
            <a:r>
              <a:rPr lang="en-US" sz="2000" dirty="0">
                <a:solidFill>
                  <a:srgbClr val="000000"/>
                </a:solidFill>
              </a:rPr>
              <a:t> </a:t>
            </a:r>
            <a:r>
              <a:rPr lang="en-US" sz="2000" dirty="0" err="1">
                <a:solidFill>
                  <a:srgbClr val="000000"/>
                </a:solidFill>
              </a:rPr>
              <a:t>tiếp</a:t>
            </a:r>
            <a:r>
              <a:rPr lang="en-US" sz="2000" dirty="0">
                <a:solidFill>
                  <a:srgbClr val="000000"/>
                </a:solidFill>
              </a:rPr>
              <a:t>.</a:t>
            </a:r>
          </a:p>
        </p:txBody>
      </p:sp>
      <p:pic>
        <p:nvPicPr>
          <p:cNvPr id="17" name="Picture 16">
            <a:extLst>
              <a:ext uri="{FF2B5EF4-FFF2-40B4-BE49-F238E27FC236}">
                <a16:creationId xmlns:a16="http://schemas.microsoft.com/office/drawing/2014/main" id="{412BA3C8-D34F-2BF6-2224-0332857E1D4D}"/>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artisticPhotocopy/>
                    </a14:imgEffect>
                    <a14:imgEffect>
                      <a14:brightnessContrast bright="-20000"/>
                    </a14:imgEffect>
                  </a14:imgLayer>
                </a14:imgProps>
              </a:ext>
            </a:extLst>
          </a:blip>
          <a:srcRect l="4659" t="33055" r="81095" b="45945"/>
          <a:stretch/>
        </p:blipFill>
        <p:spPr>
          <a:xfrm rot="11749286">
            <a:off x="2583551" y="175303"/>
            <a:ext cx="1187762" cy="984850"/>
          </a:xfrm>
          <a:prstGeom prst="rect">
            <a:avLst/>
          </a:prstGeom>
        </p:spPr>
      </p:pic>
      <p:sp>
        <p:nvSpPr>
          <p:cNvPr id="2" name="Arrow: Notched Right 1">
            <a:extLst>
              <a:ext uri="{FF2B5EF4-FFF2-40B4-BE49-F238E27FC236}">
                <a16:creationId xmlns:a16="http://schemas.microsoft.com/office/drawing/2014/main" id="{5A249728-5CC6-57A6-15D1-27B9AA36C279}"/>
              </a:ext>
            </a:extLst>
          </p:cNvPr>
          <p:cNvSpPr/>
          <p:nvPr/>
        </p:nvSpPr>
        <p:spPr>
          <a:xfrm>
            <a:off x="3118981" y="4209326"/>
            <a:ext cx="501042" cy="4115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P spid="11" grpId="0" animBg="1"/>
      <p:bldP spid="12" grpId="0" animBg="1"/>
      <p:bldP spid="13" grpId="0" animBg="1"/>
      <p:bldP spid="14" grpId="0" animBg="1"/>
      <p:bldP spid="15" grpId="0" animBg="1"/>
      <p:bldP spid="16" grpId="0" animBg="1"/>
      <p:bldP spid="1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820"/>
        <p:cNvGrpSpPr/>
        <p:nvPr/>
      </p:nvGrpSpPr>
      <p:grpSpPr>
        <a:xfrm>
          <a:off x="0" y="0"/>
          <a:ext cx="0" cy="0"/>
          <a:chOff x="0" y="0"/>
          <a:chExt cx="0" cy="0"/>
        </a:xfrm>
      </p:grpSpPr>
      <p:sp>
        <p:nvSpPr>
          <p:cNvPr id="6" name="TextBox 5">
            <a:extLst>
              <a:ext uri="{FF2B5EF4-FFF2-40B4-BE49-F238E27FC236}">
                <a16:creationId xmlns:a16="http://schemas.microsoft.com/office/drawing/2014/main" id="{58FA6952-BE3C-D474-7991-F6B19AF7DCD0}"/>
              </a:ext>
            </a:extLst>
          </p:cNvPr>
          <p:cNvSpPr txBox="1"/>
          <p:nvPr/>
        </p:nvSpPr>
        <p:spPr>
          <a:xfrm>
            <a:off x="1047489" y="352467"/>
            <a:ext cx="7049022" cy="461665"/>
          </a:xfrm>
          <a:prstGeom prst="rect">
            <a:avLst/>
          </a:prstGeom>
          <a:noFill/>
        </p:spPr>
        <p:txBody>
          <a:bodyPr wrap="square">
            <a:spAutoFit/>
          </a:bodyPr>
          <a:lstStyle/>
          <a:p>
            <a:pPr algn="ctr">
              <a:tabLst>
                <a:tab pos="1976438" algn="l"/>
                <a:tab pos="3857625" algn="l"/>
              </a:tabLst>
            </a:pPr>
            <a:r>
              <a:rPr lang="en-US" sz="2400" b="1" dirty="0">
                <a:solidFill>
                  <a:schemeClr val="accent3">
                    <a:lumMod val="25000"/>
                  </a:schemeClr>
                </a:solidFill>
                <a:effectLst/>
                <a:ea typeface="Times New Roman" panose="02020603050405020304" pitchFamily="18" charset="0"/>
              </a:rPr>
              <a:t>b. Thái </a:t>
            </a:r>
            <a:r>
              <a:rPr lang="en-US" sz="2400" b="1" dirty="0" err="1">
                <a:solidFill>
                  <a:schemeClr val="accent3">
                    <a:lumMod val="25000"/>
                  </a:schemeClr>
                </a:solidFill>
                <a:effectLst/>
                <a:ea typeface="Times New Roman" panose="02020603050405020304" pitchFamily="18" charset="0"/>
              </a:rPr>
              <a:t>độ</a:t>
            </a:r>
            <a:r>
              <a:rPr lang="en-US" sz="2400" b="1" dirty="0">
                <a:solidFill>
                  <a:schemeClr val="accent3">
                    <a:lumMod val="25000"/>
                  </a:schemeClr>
                </a:solidFill>
                <a:effectLst/>
                <a:ea typeface="Times New Roman" panose="02020603050405020304" pitchFamily="18" charset="0"/>
              </a:rPr>
              <a:t> </a:t>
            </a:r>
            <a:r>
              <a:rPr lang="en-US" sz="2400" b="1" dirty="0" err="1">
                <a:solidFill>
                  <a:schemeClr val="accent3">
                    <a:lumMod val="25000"/>
                  </a:schemeClr>
                </a:solidFill>
                <a:effectLst/>
                <a:ea typeface="Times New Roman" panose="02020603050405020304" pitchFamily="18" charset="0"/>
              </a:rPr>
              <a:t>của</a:t>
            </a:r>
            <a:r>
              <a:rPr lang="en-US" sz="2400" b="1" dirty="0">
                <a:solidFill>
                  <a:schemeClr val="accent3">
                    <a:lumMod val="25000"/>
                  </a:schemeClr>
                </a:solidFill>
                <a:effectLst/>
                <a:ea typeface="Times New Roman" panose="02020603050405020304" pitchFamily="18" charset="0"/>
              </a:rPr>
              <a:t> </a:t>
            </a:r>
            <a:r>
              <a:rPr lang="en-US" sz="2400" b="1" dirty="0" err="1">
                <a:solidFill>
                  <a:schemeClr val="accent3">
                    <a:lumMod val="25000"/>
                  </a:schemeClr>
                </a:solidFill>
                <a:effectLst/>
                <a:ea typeface="Times New Roman" panose="02020603050405020304" pitchFamily="18" charset="0"/>
              </a:rPr>
              <a:t>các</a:t>
            </a:r>
            <a:r>
              <a:rPr lang="en-US" sz="2400" b="1" dirty="0">
                <a:solidFill>
                  <a:schemeClr val="accent3">
                    <a:lumMod val="25000"/>
                  </a:schemeClr>
                </a:solidFill>
                <a:effectLst/>
                <a:ea typeface="Times New Roman" panose="02020603050405020304" pitchFamily="18" charset="0"/>
              </a:rPr>
              <a:t> </a:t>
            </a:r>
            <a:r>
              <a:rPr lang="en-US" sz="2400" b="1" dirty="0" err="1">
                <a:solidFill>
                  <a:schemeClr val="accent3">
                    <a:lumMod val="25000"/>
                  </a:schemeClr>
                </a:solidFill>
                <a:effectLst/>
                <a:ea typeface="Times New Roman" panose="02020603050405020304" pitchFamily="18" charset="0"/>
              </a:rPr>
              <a:t>nhân</a:t>
            </a:r>
            <a:r>
              <a:rPr lang="en-US" sz="2400" b="1" dirty="0">
                <a:solidFill>
                  <a:schemeClr val="accent3">
                    <a:lumMod val="25000"/>
                  </a:schemeClr>
                </a:solidFill>
                <a:effectLst/>
                <a:ea typeface="Times New Roman" panose="02020603050405020304" pitchFamily="18" charset="0"/>
              </a:rPr>
              <a:t> </a:t>
            </a:r>
            <a:r>
              <a:rPr lang="en-US" sz="2400" b="1" dirty="0" err="1">
                <a:solidFill>
                  <a:schemeClr val="accent3">
                    <a:lumMod val="25000"/>
                  </a:schemeClr>
                </a:solidFill>
                <a:effectLst/>
                <a:ea typeface="Times New Roman" panose="02020603050405020304" pitchFamily="18" charset="0"/>
              </a:rPr>
              <a:t>vậ</a:t>
            </a:r>
            <a:r>
              <a:rPr lang="en-US" sz="2400" b="1" dirty="0" err="1">
                <a:solidFill>
                  <a:schemeClr val="accent3">
                    <a:lumMod val="25000"/>
                  </a:schemeClr>
                </a:solidFill>
                <a:ea typeface="Times New Roman" panose="02020603050405020304" pitchFamily="18" charset="0"/>
              </a:rPr>
              <a:t>t</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khác</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với</a:t>
            </a:r>
            <a:r>
              <a:rPr lang="en-US" sz="2400" b="1" dirty="0">
                <a:solidFill>
                  <a:schemeClr val="accent3">
                    <a:lumMod val="25000"/>
                  </a:schemeClr>
                </a:solidFill>
                <a:ea typeface="Times New Roman" panose="02020603050405020304" pitchFamily="18" charset="0"/>
              </a:rPr>
              <a:t> </a:t>
            </a:r>
            <a:r>
              <a:rPr lang="en-US" sz="2400" b="1" dirty="0" err="1">
                <a:solidFill>
                  <a:schemeClr val="accent3">
                    <a:lumMod val="25000"/>
                  </a:schemeClr>
                </a:solidFill>
                <a:ea typeface="Times New Roman" panose="02020603050405020304" pitchFamily="18" charset="0"/>
              </a:rPr>
              <a:t>Quỳnh</a:t>
            </a:r>
            <a:endParaRPr lang="en-US" sz="2400" b="1" dirty="0">
              <a:solidFill>
                <a:schemeClr val="accent3">
                  <a:lumMod val="25000"/>
                </a:schemeClr>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35C0BAEF-F4F5-A5BB-E20C-533037C7BE25}"/>
              </a:ext>
            </a:extLst>
          </p:cNvPr>
          <p:cNvSpPr/>
          <p:nvPr/>
        </p:nvSpPr>
        <p:spPr>
          <a:xfrm>
            <a:off x="419623" y="1567637"/>
            <a:ext cx="1866378" cy="6513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effectLst/>
                <a:ea typeface="Times New Roman" panose="02020603050405020304" pitchFamily="18" charset="0"/>
                <a:cs typeface="Times New Roman" panose="02020603050405020304" pitchFamily="18" charset="0"/>
              </a:rPr>
              <a:t>Lí lẽ 1: </a:t>
            </a:r>
            <a:endParaRPr lang="en-US" sz="2000" b="1" dirty="0">
              <a:solidFill>
                <a:srgbClr val="000000"/>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990AA3D4-9790-A144-D37E-79EA872A23FD}"/>
              </a:ext>
            </a:extLst>
          </p:cNvPr>
          <p:cNvSpPr txBox="1"/>
          <p:nvPr/>
        </p:nvSpPr>
        <p:spPr>
          <a:xfrm>
            <a:off x="2415957" y="862018"/>
            <a:ext cx="6325643"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i="1" dirty="0">
                <a:effectLst/>
                <a:latin typeface="+mn-lt"/>
                <a:ea typeface="Times New Roman" panose="02020603050405020304" pitchFamily="18" charset="0"/>
                <a:cs typeface="Times New Roman" panose="02020603050405020304" pitchFamily="18" charset="0"/>
              </a:rPr>
              <a:t>Trong mắt mọi người, Quỳnh chỉ là một thằng hề, để tiêu khiển, để mua vui cho đám đông hồn nhiên, vô tâm.</a:t>
            </a:r>
            <a:endParaRPr lang="en-US" sz="1800" i="1" dirty="0">
              <a:effectLst/>
              <a:latin typeface="+mn-lt"/>
              <a:ea typeface="Times New Roman" panose="02020603050405020304" pitchFamily="18" charset="0"/>
            </a:endParaRPr>
          </a:p>
          <a:p>
            <a:pPr marL="285750" indent="-285750" algn="just">
              <a:lnSpc>
                <a:spcPct val="150000"/>
              </a:lnSpc>
              <a:buFont typeface="Arial" panose="020B0604020202020204" pitchFamily="34" charset="0"/>
              <a:buChar char="•"/>
            </a:pPr>
            <a:r>
              <a:rPr lang="vi-VN" sz="1800" dirty="0">
                <a:effectLst/>
                <a:latin typeface="+mn-lt"/>
                <a:ea typeface="Times New Roman" panose="02020603050405020304" pitchFamily="18" charset="0"/>
                <a:cs typeface="Times New Roman" panose="02020603050405020304" pitchFamily="18" charset="0"/>
              </a:rPr>
              <a:t>Chiếc bàn học chỉ có hai chỗ ngồi và khoảng - trống ở giữa là một ngoại lệ. Ngoại lệ ấy có nguyên nhân từ sự dị thường trong ngoại hình của Quỳnh.</a:t>
            </a:r>
            <a:endParaRPr lang="en-US" sz="1800" dirty="0">
              <a:effectLst/>
              <a:latin typeface="+mn-lt"/>
              <a:ea typeface="Times New Roman" panose="02020603050405020304" pitchFamily="18" charset="0"/>
            </a:endParaRPr>
          </a:p>
        </p:txBody>
      </p:sp>
      <p:sp>
        <p:nvSpPr>
          <p:cNvPr id="11" name="Rectangle 10">
            <a:extLst>
              <a:ext uri="{FF2B5EF4-FFF2-40B4-BE49-F238E27FC236}">
                <a16:creationId xmlns:a16="http://schemas.microsoft.com/office/drawing/2014/main" id="{8D6B2768-1200-95DC-FFF7-B8690A33CCE6}"/>
              </a:ext>
            </a:extLst>
          </p:cNvPr>
          <p:cNvSpPr/>
          <p:nvPr/>
        </p:nvSpPr>
        <p:spPr>
          <a:xfrm>
            <a:off x="6875222" y="3630128"/>
            <a:ext cx="1866378" cy="6513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ea typeface="Times New Roman" panose="02020603050405020304" pitchFamily="18" charset="0"/>
                <a:cs typeface="Times New Roman" panose="02020603050405020304" pitchFamily="18" charset="0"/>
              </a:rPr>
              <a:t>Bằng</a:t>
            </a:r>
            <a:r>
              <a:rPr lang="en-US" sz="2000" b="1" dirty="0">
                <a:solidFill>
                  <a:srgbClr val="000000"/>
                </a:solidFill>
                <a:ea typeface="Times New Roman" panose="02020603050405020304" pitchFamily="18" charset="0"/>
                <a:cs typeface="Times New Roman" panose="02020603050405020304" pitchFamily="18" charset="0"/>
              </a:rPr>
              <a:t> </a:t>
            </a:r>
            <a:r>
              <a:rPr lang="en-US" sz="2000" b="1" dirty="0" err="1">
                <a:solidFill>
                  <a:srgbClr val="000000"/>
                </a:solidFill>
                <a:ea typeface="Times New Roman" panose="02020603050405020304" pitchFamily="18" charset="0"/>
                <a:cs typeface="Times New Roman" panose="02020603050405020304" pitchFamily="18" charset="0"/>
              </a:rPr>
              <a:t>chứng</a:t>
            </a:r>
            <a:r>
              <a:rPr lang="vi-VN" sz="2000" b="1" dirty="0">
                <a:solidFill>
                  <a:srgbClr val="000000"/>
                </a:solidFill>
                <a:effectLst/>
                <a:ea typeface="Times New Roman" panose="02020603050405020304" pitchFamily="18" charset="0"/>
                <a:cs typeface="Times New Roman" panose="02020603050405020304" pitchFamily="18" charset="0"/>
              </a:rPr>
              <a:t>: </a:t>
            </a:r>
            <a:endParaRPr lang="en-US" sz="2000" b="1" dirty="0">
              <a:solidFill>
                <a:srgbClr val="000000"/>
              </a:solidFill>
              <a:effectLst/>
              <a:ea typeface="Times New Roman" panose="02020603050405020304" pitchFamily="18" charset="0"/>
            </a:endParaRPr>
          </a:p>
        </p:txBody>
      </p:sp>
      <p:sp>
        <p:nvSpPr>
          <p:cNvPr id="15" name="TextBox 14">
            <a:extLst>
              <a:ext uri="{FF2B5EF4-FFF2-40B4-BE49-F238E27FC236}">
                <a16:creationId xmlns:a16="http://schemas.microsoft.com/office/drawing/2014/main" id="{D0F68CB8-6769-1FD7-B86E-A8F5B2893DCD}"/>
              </a:ext>
            </a:extLst>
          </p:cNvPr>
          <p:cNvSpPr txBox="1"/>
          <p:nvPr/>
        </p:nvSpPr>
        <p:spPr>
          <a:xfrm>
            <a:off x="206679" y="3283986"/>
            <a:ext cx="6482220" cy="1703030"/>
          </a:xfrm>
          <a:prstGeom prst="rect">
            <a:avLst/>
          </a:prstGeom>
          <a:noFill/>
        </p:spPr>
        <p:txBody>
          <a:bodyPr wrap="square">
            <a:spAutoFit/>
          </a:bodyPr>
          <a:lstStyle/>
          <a:p>
            <a:pPr algn="just">
              <a:lnSpc>
                <a:spcPct val="150000"/>
              </a:lnSpc>
            </a:pPr>
            <a:r>
              <a:rPr lang="vi-VN" sz="1800" i="1" dirty="0">
                <a:effectLst/>
                <a:latin typeface="+mn-lt"/>
                <a:ea typeface="Times New Roman" panose="02020603050405020304" pitchFamily="18" charset="0"/>
              </a:rPr>
              <a:t>Với Hạnh, cô lớp trưởng luôn đúng mực, người luôn đứng ra trấn áp những kẻ bày trò tai quái với Quỳnh thì giữa họ vẫn có một khoảng cách mênh mông: “Bàn có hai người, nhưng mỗi người ngồi tít một đầu, chừa khoảng trống ở giữa.</a:t>
            </a:r>
            <a:endParaRPr lang="en-US" sz="1800" i="1" dirty="0">
              <a:latin typeface="+mn-lt"/>
            </a:endParaRPr>
          </a:p>
        </p:txBody>
      </p:sp>
      <p:cxnSp>
        <p:nvCxnSpPr>
          <p:cNvPr id="17" name="Straight Connector 16">
            <a:extLst>
              <a:ext uri="{FF2B5EF4-FFF2-40B4-BE49-F238E27FC236}">
                <a16:creationId xmlns:a16="http://schemas.microsoft.com/office/drawing/2014/main" id="{2A7ADEC4-8609-3998-6840-C40EB24CE436}"/>
              </a:ext>
            </a:extLst>
          </p:cNvPr>
          <p:cNvCxnSpPr/>
          <p:nvPr/>
        </p:nvCxnSpPr>
        <p:spPr>
          <a:xfrm>
            <a:off x="486948" y="3128641"/>
            <a:ext cx="7741085"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931"/>
        <p:cNvGrpSpPr/>
        <p:nvPr/>
      </p:nvGrpSpPr>
      <p:grpSpPr>
        <a:xfrm>
          <a:off x="0" y="0"/>
          <a:ext cx="0" cy="0"/>
          <a:chOff x="0" y="0"/>
          <a:chExt cx="0" cy="0"/>
        </a:xfrm>
      </p:grpSpPr>
      <p:sp>
        <p:nvSpPr>
          <p:cNvPr id="4" name="Rectangle 3">
            <a:extLst>
              <a:ext uri="{FF2B5EF4-FFF2-40B4-BE49-F238E27FC236}">
                <a16:creationId xmlns:a16="http://schemas.microsoft.com/office/drawing/2014/main" id="{BC38C016-C6C2-DFFF-4F6F-E40B2B3C9BF0}"/>
              </a:ext>
            </a:extLst>
          </p:cNvPr>
          <p:cNvSpPr/>
          <p:nvPr/>
        </p:nvSpPr>
        <p:spPr>
          <a:xfrm>
            <a:off x="1233810" y="767082"/>
            <a:ext cx="1653433" cy="48835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effectLst/>
                <a:ea typeface="Times New Roman" panose="02020603050405020304" pitchFamily="18" charset="0"/>
                <a:cs typeface="Times New Roman" panose="02020603050405020304" pitchFamily="18" charset="0"/>
              </a:rPr>
              <a:t>Lí lẽ </a:t>
            </a:r>
            <a:r>
              <a:rPr lang="en-US" sz="2000" b="1" dirty="0">
                <a:solidFill>
                  <a:srgbClr val="000000"/>
                </a:solidFill>
                <a:effectLst/>
                <a:ea typeface="Times New Roman" panose="02020603050405020304" pitchFamily="18" charset="0"/>
                <a:cs typeface="Times New Roman" panose="02020603050405020304" pitchFamily="18" charset="0"/>
              </a:rPr>
              <a:t>2</a:t>
            </a:r>
            <a:r>
              <a:rPr lang="vi-VN" sz="2000" b="1" dirty="0">
                <a:solidFill>
                  <a:srgbClr val="000000"/>
                </a:solidFill>
                <a:effectLst/>
                <a:ea typeface="Times New Roman" panose="02020603050405020304" pitchFamily="18" charset="0"/>
                <a:cs typeface="Times New Roman" panose="02020603050405020304" pitchFamily="18" charset="0"/>
              </a:rPr>
              <a:t>: </a:t>
            </a:r>
            <a:endParaRPr lang="en-US" sz="2000" b="1" dirty="0">
              <a:solidFill>
                <a:srgbClr val="000000"/>
              </a:solidFill>
              <a:effectLst/>
              <a:ea typeface="Times New Roman" panose="02020603050405020304" pitchFamily="18" charset="0"/>
            </a:endParaRPr>
          </a:p>
        </p:txBody>
      </p:sp>
      <p:sp>
        <p:nvSpPr>
          <p:cNvPr id="5" name="Rectangle 4">
            <a:extLst>
              <a:ext uri="{FF2B5EF4-FFF2-40B4-BE49-F238E27FC236}">
                <a16:creationId xmlns:a16="http://schemas.microsoft.com/office/drawing/2014/main" id="{4CBBFE4D-F411-BADC-8ED7-93841861AD95}"/>
              </a:ext>
            </a:extLst>
          </p:cNvPr>
          <p:cNvSpPr/>
          <p:nvPr/>
        </p:nvSpPr>
        <p:spPr>
          <a:xfrm>
            <a:off x="5780768" y="767082"/>
            <a:ext cx="1903955" cy="48835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ea typeface="Times New Roman" panose="02020603050405020304" pitchFamily="18" charset="0"/>
                <a:cs typeface="Times New Roman" panose="02020603050405020304" pitchFamily="18" charset="0"/>
              </a:rPr>
              <a:t>Bằng</a:t>
            </a:r>
            <a:r>
              <a:rPr lang="en-US" sz="2000" b="1" dirty="0">
                <a:solidFill>
                  <a:srgbClr val="000000"/>
                </a:solidFill>
                <a:ea typeface="Times New Roman" panose="02020603050405020304" pitchFamily="18" charset="0"/>
                <a:cs typeface="Times New Roman" panose="02020603050405020304" pitchFamily="18" charset="0"/>
              </a:rPr>
              <a:t> </a:t>
            </a:r>
            <a:r>
              <a:rPr lang="en-US" sz="2000" b="1" dirty="0" err="1">
                <a:solidFill>
                  <a:srgbClr val="000000"/>
                </a:solidFill>
                <a:ea typeface="Times New Roman" panose="02020603050405020304" pitchFamily="18" charset="0"/>
                <a:cs typeface="Times New Roman" panose="02020603050405020304" pitchFamily="18" charset="0"/>
              </a:rPr>
              <a:t>chứng</a:t>
            </a:r>
            <a:r>
              <a:rPr lang="vi-VN" sz="2000" b="1" dirty="0">
                <a:solidFill>
                  <a:srgbClr val="000000"/>
                </a:solidFill>
                <a:effectLst/>
                <a:ea typeface="Times New Roman" panose="02020603050405020304" pitchFamily="18" charset="0"/>
                <a:cs typeface="Times New Roman" panose="02020603050405020304" pitchFamily="18" charset="0"/>
              </a:rPr>
              <a:t>: </a:t>
            </a:r>
            <a:endParaRPr lang="en-US" sz="2000" b="1" dirty="0">
              <a:solidFill>
                <a:srgbClr val="000000"/>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4D4570E0-4EB8-08D3-6283-E4EB4AB3A6AF}"/>
              </a:ext>
            </a:extLst>
          </p:cNvPr>
          <p:cNvSpPr txBox="1"/>
          <p:nvPr/>
        </p:nvSpPr>
        <p:spPr>
          <a:xfrm>
            <a:off x="325672" y="1433089"/>
            <a:ext cx="3820443" cy="142032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cs typeface="Times New Roman" panose="02020603050405020304" pitchFamily="18" charset="0"/>
              </a:rPr>
              <a:t>Mọi người không nhận ra những phẩm chất tốt đẹp của Quỳnh, ngoại trừ Nga.</a:t>
            </a:r>
            <a:endParaRPr lang="en-US" sz="2000" dirty="0">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A10B8EB8-9B5B-F496-69A0-09EE65778BD9}"/>
              </a:ext>
            </a:extLst>
          </p:cNvPr>
          <p:cNvSpPr txBox="1"/>
          <p:nvPr/>
        </p:nvSpPr>
        <p:spPr>
          <a:xfrm>
            <a:off x="4440484" y="1433089"/>
            <a:ext cx="4334005" cy="142032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cs typeface="Times New Roman" panose="02020603050405020304" pitchFamily="18" charset="0"/>
              </a:rPr>
              <a:t>Nga nhận ra và chứng kiến những gì Quỳnh làm cho bạn bè, cho những đứa trẻ nghèo quanh nhà mình.</a:t>
            </a:r>
            <a:endParaRPr lang="en-US" sz="2000" dirty="0">
              <a:effectLst/>
              <a:latin typeface="+mn-lt"/>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ECD882E1-C47D-5E93-7C1A-C0799B5E4D51}"/>
              </a:ext>
            </a:extLst>
          </p:cNvPr>
          <p:cNvCxnSpPr>
            <a:cxnSpLocks/>
          </p:cNvCxnSpPr>
          <p:nvPr/>
        </p:nvCxnSpPr>
        <p:spPr>
          <a:xfrm>
            <a:off x="4334005" y="767082"/>
            <a:ext cx="0" cy="2167847"/>
          </a:xfrm>
          <a:prstGeom prst="line">
            <a:avLst/>
          </a:prstGeom>
          <a:ln w="28575">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4098" name="Picture 2" descr="Thằng Quỷ Nhỏ PDF - Tờ Khai Y Tế">
            <a:extLst>
              <a:ext uri="{FF2B5EF4-FFF2-40B4-BE49-F238E27FC236}">
                <a16:creationId xmlns:a16="http://schemas.microsoft.com/office/drawing/2014/main" id="{BD29D3C8-16AA-EFD5-297E-3A76517B2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14" b="36344"/>
          <a:stretch/>
        </p:blipFill>
        <p:spPr bwMode="auto">
          <a:xfrm>
            <a:off x="5352480" y="3031064"/>
            <a:ext cx="2510011" cy="1794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Thằng Quỷ Nhỏ by Nguyễn Nhật Ánh | Goodreads">
            <a:extLst>
              <a:ext uri="{FF2B5EF4-FFF2-40B4-BE49-F238E27FC236}">
                <a16:creationId xmlns:a16="http://schemas.microsoft.com/office/drawing/2014/main" id="{899501A8-22FF-D842-45DF-217FEF65E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883" y="3083601"/>
            <a:ext cx="1741911" cy="1741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randombar(horizontal)">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randombar(horizontal)">
                                      <p:cBhvr>
                                        <p:cTn id="3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9963ED-2A70-FC24-2DCB-D6A53DFAE515}"/>
              </a:ext>
            </a:extLst>
          </p:cNvPr>
          <p:cNvSpPr/>
          <p:nvPr/>
        </p:nvSpPr>
        <p:spPr>
          <a:xfrm>
            <a:off x="419618" y="1011260"/>
            <a:ext cx="1653433" cy="64217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effectLst/>
                <a:ea typeface="Times New Roman" panose="02020603050405020304" pitchFamily="18" charset="0"/>
                <a:cs typeface="Times New Roman" panose="02020603050405020304" pitchFamily="18" charset="0"/>
              </a:rPr>
              <a:t>Lí lẽ </a:t>
            </a:r>
            <a:r>
              <a:rPr lang="en-US" sz="2000" b="1" dirty="0">
                <a:solidFill>
                  <a:srgbClr val="000000"/>
                </a:solidFill>
                <a:ea typeface="Times New Roman" panose="02020603050405020304" pitchFamily="18" charset="0"/>
                <a:cs typeface="Times New Roman" panose="02020603050405020304" pitchFamily="18" charset="0"/>
              </a:rPr>
              <a:t>3</a:t>
            </a:r>
            <a:r>
              <a:rPr lang="vi-VN" sz="2000" b="1" dirty="0">
                <a:solidFill>
                  <a:srgbClr val="000000"/>
                </a:solidFill>
                <a:effectLst/>
                <a:ea typeface="Times New Roman" panose="02020603050405020304" pitchFamily="18" charset="0"/>
                <a:cs typeface="Times New Roman" panose="02020603050405020304" pitchFamily="18" charset="0"/>
              </a:rPr>
              <a:t>: </a:t>
            </a:r>
            <a:endParaRPr lang="en-US" sz="2000" b="1" dirty="0">
              <a:solidFill>
                <a:srgbClr val="000000"/>
              </a:solidFill>
              <a:effectLst/>
              <a:ea typeface="Times New Roman" panose="02020603050405020304" pitchFamily="18" charset="0"/>
            </a:endParaRPr>
          </a:p>
        </p:txBody>
      </p:sp>
      <p:sp>
        <p:nvSpPr>
          <p:cNvPr id="4" name="Rectangle 3">
            <a:extLst>
              <a:ext uri="{FF2B5EF4-FFF2-40B4-BE49-F238E27FC236}">
                <a16:creationId xmlns:a16="http://schemas.microsoft.com/office/drawing/2014/main" id="{98EFC480-2E82-5989-0918-8D75E11800F6}"/>
              </a:ext>
            </a:extLst>
          </p:cNvPr>
          <p:cNvSpPr/>
          <p:nvPr/>
        </p:nvSpPr>
        <p:spPr>
          <a:xfrm>
            <a:off x="419618" y="3606983"/>
            <a:ext cx="1653434" cy="994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ea typeface="Times New Roman" panose="02020603050405020304" pitchFamily="18" charset="0"/>
                <a:cs typeface="Times New Roman" panose="02020603050405020304" pitchFamily="18" charset="0"/>
              </a:rPr>
              <a:t>Bằng</a:t>
            </a:r>
            <a:r>
              <a:rPr lang="en-US" sz="2000" b="1" dirty="0">
                <a:solidFill>
                  <a:srgbClr val="000000"/>
                </a:solidFill>
                <a:ea typeface="Times New Roman" panose="02020603050405020304" pitchFamily="18" charset="0"/>
                <a:cs typeface="Times New Roman" panose="02020603050405020304" pitchFamily="18" charset="0"/>
              </a:rPr>
              <a:t> </a:t>
            </a:r>
            <a:r>
              <a:rPr lang="en-US" sz="2000" b="1" dirty="0" err="1">
                <a:solidFill>
                  <a:srgbClr val="000000"/>
                </a:solidFill>
                <a:ea typeface="Times New Roman" panose="02020603050405020304" pitchFamily="18" charset="0"/>
                <a:cs typeface="Times New Roman" panose="02020603050405020304" pitchFamily="18" charset="0"/>
              </a:rPr>
              <a:t>chứng</a:t>
            </a:r>
            <a:r>
              <a:rPr lang="vi-VN" sz="2000" b="1" dirty="0">
                <a:solidFill>
                  <a:srgbClr val="000000"/>
                </a:solidFill>
                <a:effectLst/>
                <a:ea typeface="Times New Roman" panose="02020603050405020304" pitchFamily="18" charset="0"/>
                <a:cs typeface="Times New Roman" panose="02020603050405020304" pitchFamily="18" charset="0"/>
              </a:rPr>
              <a:t>: </a:t>
            </a:r>
            <a:endParaRPr lang="en-US" sz="2000" b="1" dirty="0">
              <a:solidFill>
                <a:srgbClr val="000000"/>
              </a:solidFill>
              <a:effectLst/>
              <a:ea typeface="Times New Roman" panose="02020603050405020304" pitchFamily="18" charset="0"/>
            </a:endParaRPr>
          </a:p>
        </p:txBody>
      </p:sp>
      <p:sp>
        <p:nvSpPr>
          <p:cNvPr id="6" name="TextBox 5">
            <a:extLst>
              <a:ext uri="{FF2B5EF4-FFF2-40B4-BE49-F238E27FC236}">
                <a16:creationId xmlns:a16="http://schemas.microsoft.com/office/drawing/2014/main" id="{E94E10D7-4EC8-BEA8-99EC-2B1F11A549DB}"/>
              </a:ext>
            </a:extLst>
          </p:cNvPr>
          <p:cNvSpPr txBox="1"/>
          <p:nvPr/>
        </p:nvSpPr>
        <p:spPr>
          <a:xfrm>
            <a:off x="2286000" y="97818"/>
            <a:ext cx="6682636"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Trong mắt bạn bè, những tình cảm của một con người bình thường nếu xuất hiện ở Quỳnh đều trở thành khác thường, kệch cỡm.</a:t>
            </a:r>
            <a:endParaRPr lang="en-US" sz="2000" dirty="0">
              <a:effectLst/>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Không ai tin được bên trong cái dung mạo dị thường của Quỳnh lại tồn tại những tình cảm của một con người bình thường.</a:t>
            </a:r>
            <a:endParaRPr lang="en-US" sz="2000" dirty="0">
              <a:effectLst/>
              <a:latin typeface="+mn-lt"/>
              <a:ea typeface="Times New Roman" panose="02020603050405020304" pitchFamily="18" charset="0"/>
            </a:endParaRPr>
          </a:p>
        </p:txBody>
      </p:sp>
      <p:cxnSp>
        <p:nvCxnSpPr>
          <p:cNvPr id="8" name="Straight Connector 7">
            <a:extLst>
              <a:ext uri="{FF2B5EF4-FFF2-40B4-BE49-F238E27FC236}">
                <a16:creationId xmlns:a16="http://schemas.microsoft.com/office/drawing/2014/main" id="{A5843F4D-AFD8-0406-9EF6-18DA99742D4A}"/>
              </a:ext>
            </a:extLst>
          </p:cNvPr>
          <p:cNvCxnSpPr/>
          <p:nvPr/>
        </p:nvCxnSpPr>
        <p:spPr>
          <a:xfrm>
            <a:off x="419618" y="3028399"/>
            <a:ext cx="8386179" cy="0"/>
          </a:xfrm>
          <a:prstGeom prst="line">
            <a:avLst/>
          </a:prstGeom>
          <a:ln w="28575">
            <a:prstDash val="lg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812D908-28C6-6F71-B4C2-E4E68FF1D526}"/>
              </a:ext>
            </a:extLst>
          </p:cNvPr>
          <p:cNvSpPr txBox="1"/>
          <p:nvPr/>
        </p:nvSpPr>
        <p:spPr>
          <a:xfrm>
            <a:off x="2286000" y="3163692"/>
            <a:ext cx="6682635"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Tình cảm bạn bè của Quỳnh và Nga là đề tài cho mấy câu vè quái ác của Luận.</a:t>
            </a:r>
            <a:endParaRPr lang="en-US" sz="2000" i="1"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Thái độ của Nga</a:t>
            </a:r>
            <a:r>
              <a:rPr lang="en-US" sz="2000" dirty="0">
                <a:effectLst/>
                <a:latin typeface="+mn-lt"/>
                <a:ea typeface="Times New Roman" panose="02020603050405020304" pitchFamily="18" charset="0"/>
                <a:cs typeface="Times New Roman" panose="02020603050405020304" pitchFamily="18" charset="0"/>
              </a:rPr>
              <a:t> </a:t>
            </a:r>
            <a:r>
              <a:rPr lang="en-US" sz="2000" dirty="0" err="1">
                <a:effectLst/>
                <a:latin typeface="+mn-lt"/>
                <a:ea typeface="Times New Roman" panose="02020603050405020304" pitchFamily="18" charset="0"/>
                <a:cs typeface="Times New Roman" panose="02020603050405020304" pitchFamily="18" charset="0"/>
              </a:rPr>
              <a:t>và</a:t>
            </a:r>
            <a:r>
              <a:rPr lang="vi-VN" sz="2000" dirty="0">
                <a:effectLst/>
                <a:latin typeface="+mn-lt"/>
                <a:ea typeface="Times New Roman" panose="02020603050405020304" pitchFamily="18" charset="0"/>
                <a:cs typeface="Times New Roman" panose="02020603050405020304" pitchFamily="18" charset="0"/>
              </a:rPr>
              <a:t> những trích dẫn về thái độ, phản ứng</a:t>
            </a:r>
            <a:r>
              <a:rPr lang="en-US" sz="2000" dirty="0">
                <a:effectLst/>
                <a:latin typeface="+mn-lt"/>
                <a:ea typeface="Times New Roman" panose="02020603050405020304" pitchFamily="18" charset="0"/>
                <a:cs typeface="Times New Roman" panose="02020603050405020304" pitchFamily="18" charset="0"/>
              </a:rPr>
              <a:t>,</a:t>
            </a:r>
            <a:r>
              <a:rPr lang="vi-VN" sz="2000" dirty="0">
                <a:effectLst/>
                <a:latin typeface="+mn-lt"/>
                <a:ea typeface="Times New Roman" panose="02020603050405020304" pitchFamily="18" charset="0"/>
                <a:cs typeface="Times New Roman" panose="02020603050405020304" pitchFamily="18" charset="0"/>
              </a:rPr>
              <a:t> cảm giác của Nga trước tình cảm của Quỳnh.</a:t>
            </a:r>
            <a:endParaRPr lang="en-US" sz="2000" dirty="0">
              <a:effectLst/>
              <a:latin typeface="+mn-lt"/>
              <a:ea typeface="Times New Roman" panose="02020603050405020304" pitchFamily="18" charset="0"/>
            </a:endParaRPr>
          </a:p>
        </p:txBody>
      </p:sp>
    </p:spTree>
    <p:extLst>
      <p:ext uri="{BB962C8B-B14F-4D97-AF65-F5344CB8AC3E}">
        <p14:creationId xmlns:p14="http://schemas.microsoft.com/office/powerpoint/2010/main" val="76413655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6ED20-2E5E-3414-115C-C6A19199050F}"/>
              </a:ext>
            </a:extLst>
          </p:cNvPr>
          <p:cNvSpPr/>
          <p:nvPr/>
        </p:nvSpPr>
        <p:spPr>
          <a:xfrm>
            <a:off x="441466" y="248436"/>
            <a:ext cx="8261067" cy="516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effectLst/>
                <a:ea typeface="Times New Roman" panose="02020603050405020304" pitchFamily="18" charset="0"/>
              </a:rPr>
              <a:t>Nhân vật Quasimodo trong “Nhà thờ Đức Bà Paris” (Victor Hugo)</a:t>
            </a:r>
            <a:r>
              <a:rPr lang="en-US" sz="2000" b="1" dirty="0">
                <a:solidFill>
                  <a:srgbClr val="000000"/>
                </a:solidFill>
                <a:effectLst/>
                <a:ea typeface="Times New Roman" panose="02020603050405020304" pitchFamily="18" charset="0"/>
              </a:rPr>
              <a:t>:</a:t>
            </a:r>
          </a:p>
        </p:txBody>
      </p:sp>
      <p:pic>
        <p:nvPicPr>
          <p:cNvPr id="2050" name="Picture 2" descr="Quasimodo | Walt Disney Animation Studios Wikia | Fandom">
            <a:extLst>
              <a:ext uri="{FF2B5EF4-FFF2-40B4-BE49-F238E27FC236}">
                <a16:creationId xmlns:a16="http://schemas.microsoft.com/office/drawing/2014/main" id="{41EF6B9A-8F17-8194-26EB-1B854F388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213" y="1892826"/>
            <a:ext cx="1753641" cy="28623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CC9E6FE-822E-1699-D3E4-A8B22A057318}"/>
              </a:ext>
            </a:extLst>
          </p:cNvPr>
          <p:cNvSpPr/>
          <p:nvPr/>
        </p:nvSpPr>
        <p:spPr>
          <a:xfrm>
            <a:off x="334597" y="1068197"/>
            <a:ext cx="3358867" cy="9595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K</a:t>
            </a:r>
            <a:r>
              <a:rPr lang="vi-VN" sz="2000" dirty="0">
                <a:solidFill>
                  <a:srgbClr val="000000"/>
                </a:solidFill>
                <a:effectLst/>
                <a:ea typeface="Times New Roman" panose="02020603050405020304" pitchFamily="18" charset="0"/>
              </a:rPr>
              <a:t>ẻ dị hình xấu xí không được ai yêu thương</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F56CB919-C6BD-47CC-A409-24BFFE127E2E}"/>
              </a:ext>
            </a:extLst>
          </p:cNvPr>
          <p:cNvSpPr/>
          <p:nvPr/>
        </p:nvSpPr>
        <p:spPr>
          <a:xfrm>
            <a:off x="5962389" y="1157319"/>
            <a:ext cx="3018773" cy="95958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N</a:t>
            </a:r>
            <a:r>
              <a:rPr lang="vi-VN" sz="2000" dirty="0">
                <a:solidFill>
                  <a:srgbClr val="000000"/>
                </a:solidFill>
                <a:effectLst/>
                <a:ea typeface="Times New Roman" panose="02020603050405020304" pitchFamily="18" charset="0"/>
              </a:rPr>
              <a:t>hà thờ Đức Bà là cả một thế giới an ủi</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8" name="Arrow: Down 7">
            <a:extLst>
              <a:ext uri="{FF2B5EF4-FFF2-40B4-BE49-F238E27FC236}">
                <a16:creationId xmlns:a16="http://schemas.microsoft.com/office/drawing/2014/main" id="{21FF1653-9AB3-A64D-2310-F38449C2C94A}"/>
              </a:ext>
            </a:extLst>
          </p:cNvPr>
          <p:cNvSpPr/>
          <p:nvPr/>
        </p:nvSpPr>
        <p:spPr>
          <a:xfrm>
            <a:off x="1875299" y="2074496"/>
            <a:ext cx="388307" cy="4081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8D5AE19-3272-51A8-2B75-1399E7567E18}"/>
              </a:ext>
            </a:extLst>
          </p:cNvPr>
          <p:cNvSpPr/>
          <p:nvPr/>
        </p:nvSpPr>
        <p:spPr>
          <a:xfrm>
            <a:off x="334597" y="2571750"/>
            <a:ext cx="3358867" cy="9595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err="1">
                <a:solidFill>
                  <a:srgbClr val="000000"/>
                </a:solidFill>
              </a:rPr>
              <a:t>Bị</a:t>
            </a:r>
            <a:r>
              <a:rPr lang="en-US" sz="2000" dirty="0">
                <a:solidFill>
                  <a:srgbClr val="000000"/>
                </a:solidFill>
              </a:rPr>
              <a:t> </a:t>
            </a:r>
            <a:r>
              <a:rPr lang="en-US" sz="2000" dirty="0" err="1">
                <a:solidFill>
                  <a:srgbClr val="000000"/>
                </a:solidFill>
              </a:rPr>
              <a:t>chửi</a:t>
            </a:r>
            <a:r>
              <a:rPr lang="en-US" sz="2000" dirty="0">
                <a:solidFill>
                  <a:srgbClr val="000000"/>
                </a:solidFill>
              </a:rPr>
              <a:t> </a:t>
            </a:r>
            <a:r>
              <a:rPr lang="en-US" sz="2000" dirty="0" err="1">
                <a:solidFill>
                  <a:srgbClr val="000000"/>
                </a:solidFill>
              </a:rPr>
              <a:t>mắng</a:t>
            </a:r>
            <a:r>
              <a:rPr lang="en-US" sz="2000" dirty="0">
                <a:solidFill>
                  <a:srgbClr val="000000"/>
                </a:solidFill>
              </a:rPr>
              <a:t>, </a:t>
            </a:r>
            <a:r>
              <a:rPr lang="en-US" sz="2000" dirty="0" err="1">
                <a:solidFill>
                  <a:srgbClr val="000000"/>
                </a:solidFill>
              </a:rPr>
              <a:t>hành</a:t>
            </a:r>
            <a:r>
              <a:rPr lang="en-US" sz="2000" dirty="0">
                <a:solidFill>
                  <a:srgbClr val="000000"/>
                </a:solidFill>
              </a:rPr>
              <a:t> </a:t>
            </a:r>
            <a:r>
              <a:rPr lang="en-US" sz="2000" dirty="0" err="1">
                <a:solidFill>
                  <a:srgbClr val="000000"/>
                </a:solidFill>
              </a:rPr>
              <a:t>hạ</a:t>
            </a:r>
            <a:r>
              <a:rPr lang="en-US" sz="2000" dirty="0">
                <a:solidFill>
                  <a:srgbClr val="000000"/>
                </a:solidFill>
              </a:rPr>
              <a:t>, </a:t>
            </a:r>
            <a:r>
              <a:rPr lang="en-US" sz="2000" dirty="0" err="1">
                <a:solidFill>
                  <a:srgbClr val="000000"/>
                </a:solidFill>
              </a:rPr>
              <a:t>nguyền</a:t>
            </a:r>
            <a:r>
              <a:rPr lang="en-US" sz="2000" dirty="0">
                <a:solidFill>
                  <a:srgbClr val="000000"/>
                </a:solidFill>
              </a:rPr>
              <a:t> </a:t>
            </a:r>
            <a:r>
              <a:rPr lang="en-US" sz="2000" dirty="0" err="1">
                <a:solidFill>
                  <a:srgbClr val="000000"/>
                </a:solidFill>
              </a:rPr>
              <a:t>rủa</a:t>
            </a:r>
            <a:r>
              <a:rPr lang="en-US" sz="2000" dirty="0">
                <a:solidFill>
                  <a:srgbClr val="000000"/>
                </a:solidFill>
              </a:rPr>
              <a:t>.</a:t>
            </a:r>
          </a:p>
        </p:txBody>
      </p:sp>
      <p:sp>
        <p:nvSpPr>
          <p:cNvPr id="11" name="Arrow: Down 10">
            <a:extLst>
              <a:ext uri="{FF2B5EF4-FFF2-40B4-BE49-F238E27FC236}">
                <a16:creationId xmlns:a16="http://schemas.microsoft.com/office/drawing/2014/main" id="{B3ED0881-7B3D-CEF2-F30F-689BBEAA5E95}"/>
              </a:ext>
            </a:extLst>
          </p:cNvPr>
          <p:cNvSpPr/>
          <p:nvPr/>
        </p:nvSpPr>
        <p:spPr>
          <a:xfrm>
            <a:off x="1837721" y="3620451"/>
            <a:ext cx="425885" cy="4548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FCD6A8D-C89C-DDB2-F456-7120DDB2E6E2}"/>
              </a:ext>
            </a:extLst>
          </p:cNvPr>
          <p:cNvSpPr/>
          <p:nvPr/>
        </p:nvSpPr>
        <p:spPr>
          <a:xfrm>
            <a:off x="334596" y="4075303"/>
            <a:ext cx="3358867" cy="9595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err="1">
                <a:solidFill>
                  <a:srgbClr val="000000"/>
                </a:solidFill>
              </a:rPr>
              <a:t>Chấp</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độc</a:t>
            </a:r>
            <a:r>
              <a:rPr lang="en-US" sz="2000" dirty="0">
                <a:solidFill>
                  <a:srgbClr val="000000"/>
                </a:solidFill>
              </a:rPr>
              <a:t> </a:t>
            </a:r>
            <a:r>
              <a:rPr lang="en-US" sz="2000" dirty="0" err="1">
                <a:solidFill>
                  <a:srgbClr val="000000"/>
                </a:solidFill>
              </a:rPr>
              <a:t>ác</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mọi</a:t>
            </a:r>
            <a:r>
              <a:rPr lang="en-US" sz="2000" dirty="0">
                <a:solidFill>
                  <a:srgbClr val="000000"/>
                </a:solidFill>
              </a:rPr>
              <a:t> </a:t>
            </a:r>
            <a:r>
              <a:rPr lang="en-US" sz="2000" dirty="0" err="1">
                <a:solidFill>
                  <a:srgbClr val="000000"/>
                </a:solidFill>
              </a:rPr>
              <a:t>người</a:t>
            </a:r>
            <a:r>
              <a:rPr lang="en-US" sz="2000" dirty="0">
                <a:solidFill>
                  <a:srgbClr val="000000"/>
                </a:solidFill>
              </a:rPr>
              <a:t>.</a:t>
            </a:r>
          </a:p>
        </p:txBody>
      </p:sp>
      <p:sp>
        <p:nvSpPr>
          <p:cNvPr id="13" name="Arrow: Right 12">
            <a:extLst>
              <a:ext uri="{FF2B5EF4-FFF2-40B4-BE49-F238E27FC236}">
                <a16:creationId xmlns:a16="http://schemas.microsoft.com/office/drawing/2014/main" id="{00A19267-C44C-38E7-0E68-5A4B1B2C2465}"/>
              </a:ext>
            </a:extLst>
          </p:cNvPr>
          <p:cNvSpPr/>
          <p:nvPr/>
        </p:nvSpPr>
        <p:spPr>
          <a:xfrm>
            <a:off x="5542854" y="3043079"/>
            <a:ext cx="463463" cy="577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8F11EC4-F4DD-A9F9-C169-7729AA3A04F4}"/>
              </a:ext>
            </a:extLst>
          </p:cNvPr>
          <p:cNvSpPr/>
          <p:nvPr/>
        </p:nvSpPr>
        <p:spPr>
          <a:xfrm>
            <a:off x="6006317" y="2571750"/>
            <a:ext cx="2974845" cy="2463132"/>
          </a:xfrm>
          <a:prstGeom prst="roundRect">
            <a:avLst>
              <a:gd name="adj" fmla="val 14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T</a:t>
            </a:r>
            <a:r>
              <a:rPr lang="vi-VN" sz="2000" dirty="0">
                <a:solidFill>
                  <a:srgbClr val="000000"/>
                </a:solidFill>
                <a:effectLst/>
                <a:ea typeface="Times New Roman" panose="02020603050405020304" pitchFamily="18" charset="0"/>
              </a:rPr>
              <a:t>ình yêu gắn bó sâu nặng </a:t>
            </a:r>
            <a:r>
              <a:rPr lang="en-US" sz="2000" dirty="0" err="1">
                <a:solidFill>
                  <a:srgbClr val="000000"/>
                </a:solidFill>
                <a:effectLst/>
                <a:ea typeface="Times New Roman" panose="02020603050405020304" pitchFamily="18" charset="0"/>
              </a:rPr>
              <a:t>của</a:t>
            </a:r>
            <a:r>
              <a:rPr lang="en-US" sz="2000" dirty="0">
                <a:solidFill>
                  <a:srgbClr val="000000"/>
                </a:solidFill>
                <a:effectLst/>
                <a:ea typeface="Times New Roman" panose="02020603050405020304" pitchFamily="18" charset="0"/>
              </a:rPr>
              <a:t> Quasimodo – </a:t>
            </a:r>
            <a:r>
              <a:rPr lang="en-US" sz="2000" dirty="0" err="1">
                <a:solidFill>
                  <a:srgbClr val="000000"/>
                </a:solidFill>
                <a:effectLst/>
                <a:ea typeface="Times New Roman" panose="02020603050405020304" pitchFamily="18" charset="0"/>
              </a:rPr>
              <a:t>nhà</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thờ</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Đức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Bà</a:t>
            </a:r>
            <a:r>
              <a:rPr lang="en-US" sz="2000" dirty="0">
                <a:solidFill>
                  <a:srgbClr val="000000"/>
                </a:solidFill>
                <a:effectLs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dirty="0" err="1">
                <a:solidFill>
                  <a:srgbClr val="000000"/>
                </a:solidFill>
              </a:rPr>
              <a:t>Thương</a:t>
            </a:r>
            <a:r>
              <a:rPr lang="en-US" sz="2000" dirty="0">
                <a:solidFill>
                  <a:srgbClr val="000000"/>
                </a:solidFill>
              </a:rPr>
              <a:t> </a:t>
            </a:r>
            <a:r>
              <a:rPr lang="en-US" sz="2000" dirty="0" err="1">
                <a:solidFill>
                  <a:srgbClr val="000000"/>
                </a:solidFill>
              </a:rPr>
              <a:t>cảm</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gã</a:t>
            </a:r>
            <a:r>
              <a:rPr lang="en-US" sz="2000" dirty="0">
                <a:solidFill>
                  <a:srgbClr val="000000"/>
                </a:solidFill>
              </a:rPr>
              <a:t>.</a:t>
            </a:r>
          </a:p>
        </p:txBody>
      </p:sp>
    </p:spTree>
    <p:extLst>
      <p:ext uri="{BB962C8B-B14F-4D97-AF65-F5344CB8AC3E}">
        <p14:creationId xmlns:p14="http://schemas.microsoft.com/office/powerpoint/2010/main" val="144472463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501"/>
        <p:cNvGrpSpPr/>
        <p:nvPr/>
      </p:nvGrpSpPr>
      <p:grpSpPr>
        <a:xfrm>
          <a:off x="0" y="0"/>
          <a:ext cx="0" cy="0"/>
          <a:chOff x="0" y="0"/>
          <a:chExt cx="0" cy="0"/>
        </a:xfrm>
      </p:grpSpPr>
      <p:sp>
        <p:nvSpPr>
          <p:cNvPr id="6" name="Arrow: Pentagon 5">
            <a:extLst>
              <a:ext uri="{FF2B5EF4-FFF2-40B4-BE49-F238E27FC236}">
                <a16:creationId xmlns:a16="http://schemas.microsoft.com/office/drawing/2014/main" id="{2B2AC4C9-03F8-17AB-9A01-9EF05729DA35}"/>
              </a:ext>
            </a:extLst>
          </p:cNvPr>
          <p:cNvSpPr/>
          <p:nvPr/>
        </p:nvSpPr>
        <p:spPr>
          <a:xfrm>
            <a:off x="0" y="413359"/>
            <a:ext cx="2542784" cy="60124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Nhận</a:t>
            </a:r>
            <a:r>
              <a:rPr lang="en-US" sz="2000" b="1" dirty="0">
                <a:solidFill>
                  <a:schemeClr val="accent6"/>
                </a:solidFill>
              </a:rPr>
              <a:t> </a:t>
            </a:r>
            <a:r>
              <a:rPr lang="en-US" sz="2000" b="1" dirty="0" err="1">
                <a:solidFill>
                  <a:schemeClr val="accent6"/>
                </a:solidFill>
              </a:rPr>
              <a:t>xét</a:t>
            </a:r>
            <a:endParaRPr lang="en-US" sz="2000" b="1" dirty="0">
              <a:solidFill>
                <a:schemeClr val="accent6"/>
              </a:solidFill>
            </a:endParaRPr>
          </a:p>
        </p:txBody>
      </p:sp>
      <p:sp>
        <p:nvSpPr>
          <p:cNvPr id="7" name="Rectangle: Rounded Corners 6">
            <a:extLst>
              <a:ext uri="{FF2B5EF4-FFF2-40B4-BE49-F238E27FC236}">
                <a16:creationId xmlns:a16="http://schemas.microsoft.com/office/drawing/2014/main" id="{16E11922-3173-8D1C-74E3-9AE9DC69F5B8}"/>
              </a:ext>
            </a:extLst>
          </p:cNvPr>
          <p:cNvSpPr/>
          <p:nvPr/>
        </p:nvSpPr>
        <p:spPr>
          <a:xfrm>
            <a:off x="1395088" y="1302707"/>
            <a:ext cx="1878904" cy="688931"/>
          </a:xfrm>
          <a:prstGeom prst="round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Lí</a:t>
            </a:r>
            <a:r>
              <a:rPr lang="en-US" sz="2000" dirty="0">
                <a:solidFill>
                  <a:schemeClr val="tx1"/>
                </a:solidFill>
              </a:rPr>
              <a:t> </a:t>
            </a:r>
            <a:r>
              <a:rPr lang="en-US" sz="2000" dirty="0" err="1">
                <a:solidFill>
                  <a:schemeClr val="tx1"/>
                </a:solidFill>
              </a:rPr>
              <a:t>lẽ</a:t>
            </a:r>
            <a:endParaRPr lang="en-US" sz="2000" dirty="0">
              <a:solidFill>
                <a:schemeClr val="tx1"/>
              </a:solidFill>
            </a:endParaRPr>
          </a:p>
        </p:txBody>
      </p:sp>
      <p:sp>
        <p:nvSpPr>
          <p:cNvPr id="8" name="Rectangle: Rounded Corners 7">
            <a:extLst>
              <a:ext uri="{FF2B5EF4-FFF2-40B4-BE49-F238E27FC236}">
                <a16:creationId xmlns:a16="http://schemas.microsoft.com/office/drawing/2014/main" id="{8138FC49-C523-B312-FEE0-465BDF1B1978}"/>
              </a:ext>
            </a:extLst>
          </p:cNvPr>
          <p:cNvSpPr/>
          <p:nvPr/>
        </p:nvSpPr>
        <p:spPr>
          <a:xfrm>
            <a:off x="4572000" y="1302707"/>
            <a:ext cx="3908121" cy="688931"/>
          </a:xfrm>
          <a:prstGeom prst="round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Bằng</a:t>
            </a:r>
            <a:r>
              <a:rPr lang="en-US" sz="2000" dirty="0">
                <a:solidFill>
                  <a:schemeClr val="tx1"/>
                </a:solidFill>
              </a:rPr>
              <a:t> </a:t>
            </a:r>
            <a:r>
              <a:rPr lang="en-US" sz="2000" dirty="0" err="1">
                <a:solidFill>
                  <a:schemeClr val="tx1"/>
                </a:solidFill>
              </a:rPr>
              <a:t>chứng</a:t>
            </a:r>
            <a:endParaRPr lang="en-US" sz="2000" dirty="0">
              <a:solidFill>
                <a:schemeClr val="tx1"/>
              </a:solidFill>
            </a:endParaRPr>
          </a:p>
        </p:txBody>
      </p:sp>
      <p:sp>
        <p:nvSpPr>
          <p:cNvPr id="9" name="Plus Sign 8">
            <a:extLst>
              <a:ext uri="{FF2B5EF4-FFF2-40B4-BE49-F238E27FC236}">
                <a16:creationId xmlns:a16="http://schemas.microsoft.com/office/drawing/2014/main" id="{1D78C81D-725D-3E7C-2234-3B92C4891924}"/>
              </a:ext>
            </a:extLst>
          </p:cNvPr>
          <p:cNvSpPr/>
          <p:nvPr/>
        </p:nvSpPr>
        <p:spPr>
          <a:xfrm>
            <a:off x="3653686" y="1451935"/>
            <a:ext cx="538619" cy="538618"/>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a:extLst>
              <a:ext uri="{FF2B5EF4-FFF2-40B4-BE49-F238E27FC236}">
                <a16:creationId xmlns:a16="http://schemas.microsoft.com/office/drawing/2014/main" id="{13079635-9825-1AA4-4E37-4A695E6C0F0C}"/>
              </a:ext>
            </a:extLst>
          </p:cNvPr>
          <p:cNvSpPr/>
          <p:nvPr/>
        </p:nvSpPr>
        <p:spPr>
          <a:xfrm rot="5400000">
            <a:off x="4388900" y="-320289"/>
            <a:ext cx="809308" cy="7753612"/>
          </a:xfrm>
          <a:prstGeom prst="rightBrace">
            <a:avLst>
              <a:gd name="adj1" fmla="val 26602"/>
              <a:gd name="adj2" fmla="val 6001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C6D0094-CDBF-CCDD-4E77-43D42707EB05}"/>
              </a:ext>
            </a:extLst>
          </p:cNvPr>
          <p:cNvSpPr txBox="1"/>
          <p:nvPr/>
        </p:nvSpPr>
        <p:spPr>
          <a:xfrm>
            <a:off x="1489031" y="4040848"/>
            <a:ext cx="6327210" cy="400110"/>
          </a:xfrm>
          <a:prstGeom prst="rect">
            <a:avLst/>
          </a:prstGeom>
          <a:noFill/>
        </p:spPr>
        <p:txBody>
          <a:bodyPr wrap="square">
            <a:spAutoFit/>
          </a:bodyPr>
          <a:lstStyle/>
          <a:p>
            <a:r>
              <a:rPr lang="en-US" sz="2000" dirty="0">
                <a:latin typeface="+mn-lt"/>
                <a:ea typeface="Times New Roman" panose="02020603050405020304" pitchFamily="18" charset="0"/>
              </a:rPr>
              <a:t>T</a:t>
            </a:r>
            <a:r>
              <a:rPr lang="vi-VN" sz="2000" dirty="0">
                <a:effectLst/>
                <a:latin typeface="+mn-lt"/>
                <a:ea typeface="Times New Roman" panose="02020603050405020304" pitchFamily="18" charset="0"/>
              </a:rPr>
              <a:t>hái độ của những người xung quanh đối với Quỳnh</a:t>
            </a:r>
            <a:r>
              <a:rPr lang="en-US" sz="2000" dirty="0">
                <a:effectLst/>
                <a:latin typeface="+mn-lt"/>
                <a:ea typeface="Times New Roman" panose="02020603050405020304" pitchFamily="18" charset="0"/>
              </a:rPr>
              <a:t>.</a:t>
            </a:r>
            <a:endParaRPr lang="en-US" sz="2000" dirty="0">
              <a:latin typeface="+mn-lt"/>
            </a:endParaRPr>
          </a:p>
        </p:txBody>
      </p:sp>
      <p:sp>
        <p:nvSpPr>
          <p:cNvPr id="13" name="TextBox 12">
            <a:extLst>
              <a:ext uri="{FF2B5EF4-FFF2-40B4-BE49-F238E27FC236}">
                <a16:creationId xmlns:a16="http://schemas.microsoft.com/office/drawing/2014/main" id="{887B9353-BFE1-85AA-B7F5-9E54465E3707}"/>
              </a:ext>
            </a:extLst>
          </p:cNvPr>
          <p:cNvSpPr txBox="1"/>
          <p:nvPr/>
        </p:nvSpPr>
        <p:spPr>
          <a:xfrm>
            <a:off x="3052436" y="1102652"/>
            <a:ext cx="1741118" cy="400110"/>
          </a:xfrm>
          <a:prstGeom prst="rect">
            <a:avLst/>
          </a:prstGeom>
          <a:noFill/>
        </p:spPr>
        <p:txBody>
          <a:bodyPr wrap="square" rtlCol="0">
            <a:spAutoFit/>
          </a:bodyPr>
          <a:lstStyle/>
          <a:p>
            <a:pPr algn="ctr"/>
            <a:r>
              <a:rPr lang="en-US" sz="2000" i="1" dirty="0"/>
              <a:t>Xen </a:t>
            </a:r>
            <a:r>
              <a:rPr lang="en-US" sz="2000" i="1" dirty="0" err="1"/>
              <a:t>kẽ</a:t>
            </a:r>
            <a:endParaRPr lang="en-US" sz="2000" i="1" dirty="0"/>
          </a:p>
        </p:txBody>
      </p:sp>
      <p:sp>
        <p:nvSpPr>
          <p:cNvPr id="14" name="TextBox 13">
            <a:extLst>
              <a:ext uri="{FF2B5EF4-FFF2-40B4-BE49-F238E27FC236}">
                <a16:creationId xmlns:a16="http://schemas.microsoft.com/office/drawing/2014/main" id="{F367CB5A-B9ED-A10E-4A34-052100A1FE96}"/>
              </a:ext>
            </a:extLst>
          </p:cNvPr>
          <p:cNvSpPr txBox="1"/>
          <p:nvPr/>
        </p:nvSpPr>
        <p:spPr>
          <a:xfrm>
            <a:off x="4572000" y="1991638"/>
            <a:ext cx="4177430"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err="1">
                <a:latin typeface="+mn-lt"/>
              </a:rPr>
              <a:t>Trực</a:t>
            </a:r>
            <a:r>
              <a:rPr lang="en-US" sz="2000" dirty="0">
                <a:latin typeface="+mn-lt"/>
              </a:rPr>
              <a:t> </a:t>
            </a:r>
            <a:r>
              <a:rPr lang="en-US" sz="2000" dirty="0" err="1">
                <a:latin typeface="+mn-lt"/>
              </a:rPr>
              <a:t>tiếp</a:t>
            </a:r>
            <a:r>
              <a:rPr lang="en-US" sz="2000" dirty="0">
                <a:latin typeface="+mn-lt"/>
              </a:rPr>
              <a:t> </a:t>
            </a:r>
            <a:r>
              <a:rPr lang="en-US" sz="2000" dirty="0" err="1">
                <a:latin typeface="+mn-lt"/>
              </a:rPr>
              <a:t>từ</a:t>
            </a:r>
            <a:r>
              <a:rPr lang="en-US" sz="2000" dirty="0">
                <a:latin typeface="+mn-lt"/>
              </a:rPr>
              <a:t> </a:t>
            </a:r>
            <a:r>
              <a:rPr lang="en-US" sz="2000" dirty="0" err="1">
                <a:latin typeface="+mn-lt"/>
              </a:rPr>
              <a:t>tác</a:t>
            </a:r>
            <a:r>
              <a:rPr lang="en-US" sz="2000" dirty="0">
                <a:latin typeface="+mn-lt"/>
              </a:rPr>
              <a:t> </a:t>
            </a:r>
            <a:r>
              <a:rPr lang="en-US" sz="2000" dirty="0" err="1">
                <a:latin typeface="+mn-lt"/>
              </a:rPr>
              <a:t>phẩm</a:t>
            </a:r>
            <a:r>
              <a:rPr lang="en-US" sz="2000" dirty="0">
                <a:latin typeface="+mn-lt"/>
              </a:rPr>
              <a:t>.</a:t>
            </a:r>
          </a:p>
          <a:p>
            <a:pPr marL="342900" indent="-342900">
              <a:lnSpc>
                <a:spcPct val="150000"/>
              </a:lnSpc>
              <a:buFont typeface="Arial" panose="020B0604020202020204" pitchFamily="34" charset="0"/>
              <a:buChar char="•"/>
            </a:pPr>
            <a:r>
              <a:rPr lang="en-US" sz="2000" dirty="0" err="1">
                <a:latin typeface="+mn-lt"/>
              </a:rPr>
              <a:t>Mở</a:t>
            </a:r>
            <a:r>
              <a:rPr lang="en-US" sz="2000" dirty="0">
                <a:latin typeface="+mn-lt"/>
              </a:rPr>
              <a:t> </a:t>
            </a:r>
            <a:r>
              <a:rPr lang="en-US" sz="2000" dirty="0" err="1">
                <a:latin typeface="+mn-lt"/>
              </a:rPr>
              <a:t>rộng</a:t>
            </a:r>
            <a:r>
              <a:rPr lang="en-US" sz="2000" dirty="0">
                <a:latin typeface="+mn-lt"/>
              </a:rPr>
              <a:t> </a:t>
            </a:r>
            <a:r>
              <a:rPr lang="en-US" sz="2000" dirty="0" err="1">
                <a:latin typeface="+mn-lt"/>
              </a:rPr>
              <a:t>từ</a:t>
            </a:r>
            <a:r>
              <a:rPr lang="en-US" sz="2000" dirty="0">
                <a:latin typeface="+mn-lt"/>
              </a:rPr>
              <a:t> </a:t>
            </a:r>
            <a:r>
              <a:rPr lang="en-US" sz="2000" dirty="0" err="1">
                <a:latin typeface="+mn-lt"/>
              </a:rPr>
              <a:t>bên</a:t>
            </a:r>
            <a:r>
              <a:rPr lang="en-US" sz="2000" dirty="0">
                <a:latin typeface="+mn-lt"/>
              </a:rPr>
              <a:t> </a:t>
            </a:r>
            <a:r>
              <a:rPr lang="en-US" sz="2000" dirty="0" err="1">
                <a:latin typeface="+mn-lt"/>
              </a:rPr>
              <a:t>ngoài</a:t>
            </a:r>
            <a:r>
              <a:rPr lang="en-US" sz="2000" dirty="0">
                <a:latin typeface="+mn-lt"/>
              </a:rPr>
              <a:t> </a:t>
            </a:r>
            <a:r>
              <a:rPr lang="en-US" sz="2000" dirty="0" err="1">
                <a:latin typeface="+mn-lt"/>
              </a:rPr>
              <a:t>tác</a:t>
            </a:r>
            <a:r>
              <a:rPr lang="en-US" sz="2000" dirty="0">
                <a:latin typeface="+mn-lt"/>
              </a:rPr>
              <a:t> </a:t>
            </a:r>
            <a:r>
              <a:rPr lang="en-US" sz="2000" dirty="0" err="1">
                <a:latin typeface="+mn-lt"/>
              </a:rPr>
              <a:t>phẩm</a:t>
            </a:r>
            <a:r>
              <a:rPr lang="en-US" sz="2000" dirty="0">
                <a:latin typeface="+mn-lt"/>
              </a:rPr>
              <a:t>.</a:t>
            </a:r>
          </a:p>
          <a:p>
            <a:pPr>
              <a:lnSpc>
                <a:spcPct val="150000"/>
              </a:lnSpc>
            </a:pP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“Bàn có năm chỗ ngồi”)</a:t>
            </a:r>
            <a:r>
              <a:rPr lang="en-US" sz="2000" dirty="0">
                <a:effectLst/>
                <a:latin typeface="+mn-lt"/>
                <a:ea typeface="Times New Roman" panose="02020603050405020304" pitchFamily="18" charset="0"/>
              </a:rPr>
              <a:t>.</a:t>
            </a:r>
            <a:endParaRPr lang="en-US" sz="2000" dirty="0">
              <a:latin typeface="+mn-lt"/>
            </a:endParaRPr>
          </a:p>
        </p:txBody>
      </p:sp>
      <p:pic>
        <p:nvPicPr>
          <p:cNvPr id="2" name="Google Shape;253;p4">
            <a:extLst>
              <a:ext uri="{FF2B5EF4-FFF2-40B4-BE49-F238E27FC236}">
                <a16:creationId xmlns:a16="http://schemas.microsoft.com/office/drawing/2014/main" id="{29F15F33-D44C-A3B3-A572-A393CB257A1A}"/>
              </a:ext>
            </a:extLst>
          </p:cNvPr>
          <p:cNvPicPr preferRelativeResize="0"/>
          <p:nvPr/>
        </p:nvPicPr>
        <p:blipFill rotWithShape="1">
          <a:blip r:embed="rId3">
            <a:alphaModFix/>
          </a:blip>
          <a:srcRect/>
          <a:stretch/>
        </p:blipFill>
        <p:spPr>
          <a:xfrm>
            <a:off x="7378182" y="142482"/>
            <a:ext cx="1371248" cy="39681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5" dur="500"/>
                                        <p:tgtEl>
                                          <p:spTgt spid="14">
                                            <p:txEl>
                                              <p:pRg st="1" end="1"/>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8" dur="500"/>
                                        <p:tgtEl>
                                          <p:spTgt spid="1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837"/>
        <p:cNvGrpSpPr/>
        <p:nvPr/>
      </p:nvGrpSpPr>
      <p:grpSpPr>
        <a:xfrm>
          <a:off x="0" y="0"/>
          <a:ext cx="0" cy="0"/>
          <a:chOff x="0" y="0"/>
          <a:chExt cx="0" cy="0"/>
        </a:xfrm>
      </p:grpSpPr>
      <p:sp>
        <p:nvSpPr>
          <p:cNvPr id="4" name="TextBox 3">
            <a:extLst>
              <a:ext uri="{FF2B5EF4-FFF2-40B4-BE49-F238E27FC236}">
                <a16:creationId xmlns:a16="http://schemas.microsoft.com/office/drawing/2014/main" id="{76BB2272-CE51-D2E4-7037-E26C6BB9AB1D}"/>
              </a:ext>
            </a:extLst>
          </p:cNvPr>
          <p:cNvSpPr txBox="1"/>
          <p:nvPr/>
        </p:nvSpPr>
        <p:spPr>
          <a:xfrm>
            <a:off x="1047489" y="352467"/>
            <a:ext cx="7049022" cy="579967"/>
          </a:xfrm>
          <a:prstGeom prst="rect">
            <a:avLst/>
          </a:prstGeom>
          <a:noFill/>
        </p:spPr>
        <p:txBody>
          <a:bodyPr wrap="square">
            <a:spAutoFit/>
          </a:bodyPr>
          <a:lstStyle/>
          <a:p>
            <a:pPr algn="ctr">
              <a:lnSpc>
                <a:spcPct val="150000"/>
              </a:lnSpc>
            </a:pPr>
            <a:r>
              <a:rPr lang="en-US"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c. </a:t>
            </a: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Thái độ của tác giả về nhân dạng con người</a:t>
            </a:r>
            <a:endParaRPr lang="en-US" sz="2400" dirty="0">
              <a:solidFill>
                <a:schemeClr val="accent3">
                  <a:lumMod val="25000"/>
                </a:schemeClr>
              </a:solidFill>
              <a:effectLst/>
              <a:latin typeface="+mn-lt"/>
              <a:ea typeface="Times New Roman" panose="02020603050405020304" pitchFamily="18" charset="0"/>
            </a:endParaRPr>
          </a:p>
        </p:txBody>
      </p:sp>
      <p:sp>
        <p:nvSpPr>
          <p:cNvPr id="9" name="Rectangle: Rounded Corners 8">
            <a:extLst>
              <a:ext uri="{FF2B5EF4-FFF2-40B4-BE49-F238E27FC236}">
                <a16:creationId xmlns:a16="http://schemas.microsoft.com/office/drawing/2014/main" id="{D4A506AF-E488-9C1B-FEC4-C75B5F3AD5F1}"/>
              </a:ext>
            </a:extLst>
          </p:cNvPr>
          <p:cNvSpPr/>
          <p:nvPr/>
        </p:nvSpPr>
        <p:spPr>
          <a:xfrm>
            <a:off x="3486933" y="2311682"/>
            <a:ext cx="4899242" cy="579967"/>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ffectLst/>
                <a:ea typeface="Times New Roman" panose="02020603050405020304" pitchFamily="18" charset="0"/>
              </a:rPr>
              <a:t>T</a:t>
            </a:r>
            <a:r>
              <a:rPr lang="vi-VN" sz="2000" dirty="0">
                <a:solidFill>
                  <a:schemeClr val="tx1"/>
                </a:solidFill>
                <a:effectLst/>
                <a:ea typeface="Times New Roman" panose="02020603050405020304" pitchFamily="18" charset="0"/>
              </a:rPr>
              <a:t>ạo tác mang tính văn hoá</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331A6394-43BB-2DEF-8959-7C5F1B578F21}"/>
              </a:ext>
            </a:extLst>
          </p:cNvPr>
          <p:cNvSpPr/>
          <p:nvPr/>
        </p:nvSpPr>
        <p:spPr>
          <a:xfrm>
            <a:off x="3486933" y="3122188"/>
            <a:ext cx="4899242" cy="1124136"/>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a typeface="Times New Roman" panose="02020603050405020304" pitchFamily="18" charset="0"/>
                <a:cs typeface="Times New Roman" panose="02020603050405020304" pitchFamily="18" charset="0"/>
              </a:rPr>
              <a:t>Đ</a:t>
            </a:r>
            <a:r>
              <a:rPr lang="vi-VN" sz="2000" dirty="0">
                <a:solidFill>
                  <a:schemeClr val="tx1"/>
                </a:solidFill>
                <a:effectLst/>
                <a:ea typeface="Times New Roman" panose="02020603050405020304" pitchFamily="18" charset="0"/>
                <a:cs typeface="Times New Roman" panose="02020603050405020304" pitchFamily="18" charset="0"/>
              </a:rPr>
              <a:t>ược điều chỉnh bởi những quy chuẩn của nhân loại.</a:t>
            </a:r>
            <a:endParaRPr lang="en-US" sz="2000" dirty="0">
              <a:solidFill>
                <a:schemeClr val="tx1"/>
              </a:solidFill>
              <a:effectLst/>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B752DA98-8AD3-8BAB-2C01-9FEC4DB84F17}"/>
              </a:ext>
            </a:extLst>
          </p:cNvPr>
          <p:cNvSpPr/>
          <p:nvPr/>
        </p:nvSpPr>
        <p:spPr>
          <a:xfrm>
            <a:off x="757825" y="1272604"/>
            <a:ext cx="7628350" cy="57996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effectLst/>
                <a:latin typeface="+mn-lt"/>
                <a:ea typeface="Times New Roman" panose="02020603050405020304" pitchFamily="18" charset="0"/>
              </a:rPr>
              <a:t>Quan điểm của tác giả về nhân dạng con người:</a:t>
            </a:r>
            <a:endParaRPr lang="en-US" sz="2000" b="1" dirty="0">
              <a:solidFill>
                <a:srgbClr val="FF0000"/>
              </a:solidFill>
              <a:latin typeface="+mn-lt"/>
            </a:endParaRPr>
          </a:p>
        </p:txBody>
      </p:sp>
      <p:sp>
        <p:nvSpPr>
          <p:cNvPr id="13" name="TextBox 12">
            <a:extLst>
              <a:ext uri="{FF2B5EF4-FFF2-40B4-BE49-F238E27FC236}">
                <a16:creationId xmlns:a16="http://schemas.microsoft.com/office/drawing/2014/main" id="{7158D5E2-3537-0A2B-A4A8-31B8A536C7EC}"/>
              </a:ext>
            </a:extLst>
          </p:cNvPr>
          <p:cNvSpPr txBox="1"/>
          <p:nvPr/>
        </p:nvSpPr>
        <p:spPr>
          <a:xfrm>
            <a:off x="465027" y="2594169"/>
            <a:ext cx="1697277" cy="958660"/>
          </a:xfrm>
          <a:prstGeom prst="rect">
            <a:avLst/>
          </a:prstGeom>
          <a:noFill/>
        </p:spPr>
        <p:txBody>
          <a:bodyPr wrap="square">
            <a:spAutoFit/>
          </a:bodyPr>
          <a:lstStyle/>
          <a:p>
            <a:pPr algn="ctr">
              <a:lnSpc>
                <a:spcPct val="150000"/>
              </a:lnSpc>
            </a:pPr>
            <a:r>
              <a:rPr lang="en-US" sz="2000" dirty="0" err="1">
                <a:solidFill>
                  <a:schemeClr val="tx1"/>
                </a:solidFill>
              </a:rPr>
              <a:t>Nhân</a:t>
            </a:r>
            <a:r>
              <a:rPr lang="en-US" sz="2000" dirty="0">
                <a:solidFill>
                  <a:schemeClr val="tx1"/>
                </a:solidFill>
              </a:rPr>
              <a:t> </a:t>
            </a:r>
            <a:r>
              <a:rPr lang="en-US" sz="2000" dirty="0" err="1">
                <a:solidFill>
                  <a:schemeClr val="tx1"/>
                </a:solidFill>
              </a:rPr>
              <a:t>dạng</a:t>
            </a:r>
            <a:r>
              <a:rPr lang="en-US" sz="2000" dirty="0">
                <a:solidFill>
                  <a:schemeClr val="tx1"/>
                </a:solidFill>
              </a:rPr>
              <a:t> con </a:t>
            </a:r>
            <a:r>
              <a:rPr lang="en-US" sz="2000" dirty="0" err="1">
                <a:solidFill>
                  <a:schemeClr val="tx1"/>
                </a:solidFill>
              </a:rPr>
              <a:t>người</a:t>
            </a:r>
            <a:endParaRPr lang="en-US" sz="2000" dirty="0">
              <a:solidFill>
                <a:schemeClr val="tx1"/>
              </a:solidFill>
            </a:endParaRPr>
          </a:p>
        </p:txBody>
      </p:sp>
      <p:sp>
        <p:nvSpPr>
          <p:cNvPr id="15" name="Arrow: Right 14">
            <a:extLst>
              <a:ext uri="{FF2B5EF4-FFF2-40B4-BE49-F238E27FC236}">
                <a16:creationId xmlns:a16="http://schemas.microsoft.com/office/drawing/2014/main" id="{B04F630A-FBB6-F027-119C-4EAA574A0E44}"/>
              </a:ext>
            </a:extLst>
          </p:cNvPr>
          <p:cNvSpPr/>
          <p:nvPr/>
        </p:nvSpPr>
        <p:spPr>
          <a:xfrm>
            <a:off x="2517732" y="2545597"/>
            <a:ext cx="613775" cy="3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2839654-5E54-5843-7A69-A2BE3F6A1F41}"/>
              </a:ext>
            </a:extLst>
          </p:cNvPr>
          <p:cNvSpPr/>
          <p:nvPr/>
        </p:nvSpPr>
        <p:spPr>
          <a:xfrm>
            <a:off x="2517731" y="3524844"/>
            <a:ext cx="613775" cy="3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53;p4">
            <a:extLst>
              <a:ext uri="{FF2B5EF4-FFF2-40B4-BE49-F238E27FC236}">
                <a16:creationId xmlns:a16="http://schemas.microsoft.com/office/drawing/2014/main" id="{CF37207D-3E9B-0556-6D6A-312C4C5E9294}"/>
              </a:ext>
            </a:extLst>
          </p:cNvPr>
          <p:cNvPicPr preferRelativeResize="0"/>
          <p:nvPr/>
        </p:nvPicPr>
        <p:blipFill rotWithShape="1">
          <a:blip r:embed="rId3">
            <a:alphaModFix/>
          </a:blip>
          <a:srcRect/>
          <a:stretch/>
        </p:blipFill>
        <p:spPr>
          <a:xfrm>
            <a:off x="248831" y="4592627"/>
            <a:ext cx="1371248" cy="39681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3" grpId="0"/>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97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A749D7-1E1E-3E1C-48AC-4B6B426BB089}"/>
              </a:ext>
            </a:extLst>
          </p:cNvPr>
          <p:cNvSpPr/>
          <p:nvPr/>
        </p:nvSpPr>
        <p:spPr>
          <a:xfrm>
            <a:off x="507305" y="358204"/>
            <a:ext cx="2148214" cy="430870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FF0000"/>
                </a:solidFill>
                <a:effectLst/>
                <a:ea typeface="Times New Roman" panose="02020603050405020304" pitchFamily="18" charset="0"/>
              </a:rPr>
              <a:t>Các lí lẽ giúp làm sáng tỏ quan điểm đó:</a:t>
            </a:r>
            <a:endParaRPr lang="en-US" sz="2000" b="1" dirty="0">
              <a:solidFill>
                <a:srgbClr val="FF0000"/>
              </a:solidFill>
            </a:endParaRPr>
          </a:p>
        </p:txBody>
      </p:sp>
      <p:sp>
        <p:nvSpPr>
          <p:cNvPr id="6" name="TextBox 5">
            <a:extLst>
              <a:ext uri="{FF2B5EF4-FFF2-40B4-BE49-F238E27FC236}">
                <a16:creationId xmlns:a16="http://schemas.microsoft.com/office/drawing/2014/main" id="{727D7B27-F3B4-1B91-5EDC-997CC1A3B9BB}"/>
              </a:ext>
            </a:extLst>
          </p:cNvPr>
          <p:cNvSpPr txBox="1"/>
          <p:nvPr/>
        </p:nvSpPr>
        <p:spPr>
          <a:xfrm>
            <a:off x="2844823" y="707425"/>
            <a:ext cx="6009361"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Nhân dạng không phải chỉ là bề ngoài mà cũng được nhào nặn và xét đoán theo các chuẩn mực giá trị.</a:t>
            </a:r>
            <a:endParaRPr lang="en-US" sz="2000" i="1"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Nhân dạng là của riêng cá nhân nhưng lại được định giá bởi các chuẩn mực của cộng đồng.</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Nhân dạng </a:t>
            </a:r>
            <a:r>
              <a:rPr lang="vi-VN" sz="2000" i="1" dirty="0">
                <a:effectLst/>
                <a:latin typeface="+mn-lt"/>
                <a:ea typeface="Times New Roman" panose="02020603050405020304" pitchFamily="18" charset="0"/>
                <a:cs typeface="Times New Roman" panose="02020603050405020304" pitchFamily="18" charset="0"/>
              </a:rPr>
              <a:t>không chỉ thực hiện các chức năng sinh học mà còn được nhào trộn, định giá theo chuẩn mực, quy tắc thẩm mĩ của cộng đồng.</a:t>
            </a:r>
            <a:endParaRPr lang="en-US" sz="2000" i="1" dirty="0">
              <a:effectLst/>
              <a:latin typeface="+mn-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CE5D5-0A6D-F8DB-D686-8AB0087E900D}"/>
              </a:ext>
            </a:extLst>
          </p:cNvPr>
          <p:cNvSpPr txBox="1"/>
          <p:nvPr/>
        </p:nvSpPr>
        <p:spPr>
          <a:xfrm>
            <a:off x="438412" y="1056647"/>
            <a:ext cx="8022920"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Nghiên cứu về nhân học cho thấy: trong bất kì xã hội nào, luôn tồn tại các quy chuẩn</a:t>
            </a:r>
            <a:r>
              <a:rPr lang="vi-VN" sz="2000" dirty="0">
                <a:effectLst/>
                <a:latin typeface="+mn-lt"/>
                <a:ea typeface="Times New Roman" panose="02020603050405020304" pitchFamily="18" charset="0"/>
                <a:cs typeface="Times New Roman" panose="02020603050405020304" pitchFamily="18" charset="0"/>
              </a:rPr>
              <a:t>. Các quy chuẩn này đã gạt bỏ những gì lệch chuẩn. Từ đó, hình thành cặp nhị phân: </a:t>
            </a:r>
            <a:r>
              <a:rPr lang="vi-VN" sz="2000" i="1" dirty="0">
                <a:effectLst/>
                <a:latin typeface="+mn-lt"/>
                <a:ea typeface="Times New Roman" panose="02020603050405020304" pitchFamily="18" charset="0"/>
                <a:cs typeface="Times New Roman" panose="02020603050405020304" pitchFamily="18" charset="0"/>
              </a:rPr>
              <a:t>bình thường và bất bình thường trong trí tuệ, giới tính, hành vi,... và cả nhân dạng</a:t>
            </a:r>
            <a:r>
              <a:rPr lang="vi-VN"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Chuẩn mực có quyền lực và sức mạnh áp đặt, buộc cá nhân phải tuân thủ mà không có quyền phản biện.</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Tiêu chuẩn về nhân dạng kì thực là một quyền lực loại trừ những gì thuộc về số ít, lệch chuẩn, dị thường.</a:t>
            </a:r>
            <a:endParaRPr lang="en-US" sz="2000" dirty="0">
              <a:effectLst/>
              <a:latin typeface="+mn-lt"/>
              <a:ea typeface="Times New Roman" panose="02020603050405020304" pitchFamily="18" charset="0"/>
            </a:endParaRPr>
          </a:p>
        </p:txBody>
      </p:sp>
      <p:sp>
        <p:nvSpPr>
          <p:cNvPr id="5" name="Rectangle: Rounded Corners 4">
            <a:extLst>
              <a:ext uri="{FF2B5EF4-FFF2-40B4-BE49-F238E27FC236}">
                <a16:creationId xmlns:a16="http://schemas.microsoft.com/office/drawing/2014/main" id="{C09DD7C0-AF30-4711-3D66-9D022B06C945}"/>
              </a:ext>
            </a:extLst>
          </p:cNvPr>
          <p:cNvSpPr/>
          <p:nvPr/>
        </p:nvSpPr>
        <p:spPr>
          <a:xfrm>
            <a:off x="757825" y="358204"/>
            <a:ext cx="7628350" cy="57996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effectLst/>
                <a:ea typeface="Times New Roman" panose="02020603050405020304" pitchFamily="18" charset="0"/>
              </a:rPr>
              <a:t>Các lí lẽ giúp làm sáng tỏ quan điểm đó:</a:t>
            </a:r>
            <a:endParaRPr lang="en-US" sz="2000" b="1" dirty="0">
              <a:solidFill>
                <a:srgbClr val="FF0000"/>
              </a:solidFill>
            </a:endParaRPr>
          </a:p>
        </p:txBody>
      </p:sp>
    </p:spTree>
    <p:extLst>
      <p:ext uri="{BB962C8B-B14F-4D97-AF65-F5344CB8AC3E}">
        <p14:creationId xmlns:p14="http://schemas.microsoft.com/office/powerpoint/2010/main" val="13926322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31343FC-5CF8-90DF-B26F-1444FA14D6B6}"/>
              </a:ext>
            </a:extLst>
          </p:cNvPr>
          <p:cNvSpPr/>
          <p:nvPr/>
        </p:nvSpPr>
        <p:spPr>
          <a:xfrm>
            <a:off x="432150" y="551145"/>
            <a:ext cx="8336069" cy="67640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FF0000"/>
                </a:solidFill>
                <a:effectLst/>
                <a:ea typeface="Times New Roman" panose="02020603050405020304" pitchFamily="18" charset="0"/>
                <a:cs typeface="Times New Roman" panose="02020603050405020304" pitchFamily="18" charset="0"/>
              </a:rPr>
              <a:t>Bằng chứng giúp làm sáng tỏ quan điểm của tác giả:</a:t>
            </a:r>
            <a:endParaRPr lang="en-US" sz="2000" b="1" dirty="0">
              <a:solidFill>
                <a:srgbClr val="FF0000"/>
              </a:solidFill>
              <a:effectLst/>
              <a:ea typeface="Times New Roman" panose="02020603050405020304" pitchFamily="18" charset="0"/>
            </a:endParaRPr>
          </a:p>
        </p:txBody>
      </p:sp>
      <p:sp>
        <p:nvSpPr>
          <p:cNvPr id="4" name="Arrow: Down 3">
            <a:extLst>
              <a:ext uri="{FF2B5EF4-FFF2-40B4-BE49-F238E27FC236}">
                <a16:creationId xmlns:a16="http://schemas.microsoft.com/office/drawing/2014/main" id="{EE2AC526-AEA3-31FD-AEB9-66D9E82442FB}"/>
              </a:ext>
            </a:extLst>
          </p:cNvPr>
          <p:cNvSpPr/>
          <p:nvPr/>
        </p:nvSpPr>
        <p:spPr>
          <a:xfrm>
            <a:off x="2217107" y="1427967"/>
            <a:ext cx="739035" cy="67640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CFE4FA-E633-413F-0285-D8D7C8D6F550}"/>
              </a:ext>
            </a:extLst>
          </p:cNvPr>
          <p:cNvSpPr/>
          <p:nvPr/>
        </p:nvSpPr>
        <p:spPr>
          <a:xfrm>
            <a:off x="1277654" y="2442574"/>
            <a:ext cx="2617940" cy="2149779"/>
          </a:xfrm>
          <a:prstGeom prst="rect">
            <a:avLst/>
          </a:prstGeom>
          <a:solidFill>
            <a:schemeClr val="accent5">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Times New Roman" panose="02020603050405020304" pitchFamily="18" charset="0"/>
              </a:rPr>
              <a:t>Trường hợp chú bé Quỳnh.</a:t>
            </a:r>
            <a:endParaRPr lang="en-US" sz="2000" dirty="0">
              <a:solidFill>
                <a:srgbClr val="000000"/>
              </a:solidFill>
              <a:effectLst/>
              <a:ea typeface="Times New Roman" panose="02020603050405020304" pitchFamily="18" charset="0"/>
            </a:endParaRPr>
          </a:p>
        </p:txBody>
      </p:sp>
      <p:sp>
        <p:nvSpPr>
          <p:cNvPr id="6" name="Arrow: Down 5">
            <a:extLst>
              <a:ext uri="{FF2B5EF4-FFF2-40B4-BE49-F238E27FC236}">
                <a16:creationId xmlns:a16="http://schemas.microsoft.com/office/drawing/2014/main" id="{807FBF65-FF15-53B5-40A6-F403AC9A15F2}"/>
              </a:ext>
            </a:extLst>
          </p:cNvPr>
          <p:cNvSpPr/>
          <p:nvPr/>
        </p:nvSpPr>
        <p:spPr>
          <a:xfrm>
            <a:off x="5818342" y="1427967"/>
            <a:ext cx="739035" cy="67640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127D6D-636C-4C7B-2AA8-1E83DBF63D15}"/>
              </a:ext>
            </a:extLst>
          </p:cNvPr>
          <p:cNvSpPr/>
          <p:nvPr/>
        </p:nvSpPr>
        <p:spPr>
          <a:xfrm>
            <a:off x="4792248" y="2442575"/>
            <a:ext cx="2886207" cy="2149780"/>
          </a:xfrm>
          <a:prstGeom prst="rect">
            <a:avLst/>
          </a:prstGeom>
          <a:solidFill>
            <a:schemeClr val="accent5">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rPr>
              <a:t>Trường hợp trút bỏ lốt ngoài kì dị của các nhân vật trong truyện cổ tích</a:t>
            </a:r>
            <a:r>
              <a:rPr lang="en-US" sz="2000" dirty="0">
                <a:solidFill>
                  <a:srgbClr val="000000"/>
                </a:solidFill>
                <a:effectLst/>
                <a:ea typeface="Times New Roman" panose="02020603050405020304" pitchFamily="18" charset="0"/>
              </a:rPr>
              <a:t>.</a:t>
            </a:r>
          </a:p>
        </p:txBody>
      </p:sp>
    </p:spTree>
    <p:extLst>
      <p:ext uri="{BB962C8B-B14F-4D97-AF65-F5344CB8AC3E}">
        <p14:creationId xmlns:p14="http://schemas.microsoft.com/office/powerpoint/2010/main" val="36193985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626"/>
        <p:cNvGrpSpPr/>
        <p:nvPr/>
      </p:nvGrpSpPr>
      <p:grpSpPr>
        <a:xfrm>
          <a:off x="0" y="0"/>
          <a:ext cx="0" cy="0"/>
          <a:chOff x="0" y="0"/>
          <a:chExt cx="0" cy="0"/>
        </a:xfrm>
      </p:grpSpPr>
      <p:sp>
        <p:nvSpPr>
          <p:cNvPr id="7" name="TextBox 6">
            <a:extLst>
              <a:ext uri="{FF2B5EF4-FFF2-40B4-BE49-F238E27FC236}">
                <a16:creationId xmlns:a16="http://schemas.microsoft.com/office/drawing/2014/main" id="{227B6751-5588-D047-0615-999ED6DC13CC}"/>
              </a:ext>
            </a:extLst>
          </p:cNvPr>
          <p:cNvSpPr txBox="1"/>
          <p:nvPr/>
        </p:nvSpPr>
        <p:spPr>
          <a:xfrm>
            <a:off x="676405" y="345194"/>
            <a:ext cx="7791189" cy="1131848"/>
          </a:xfrm>
          <a:prstGeom prst="rect">
            <a:avLst/>
          </a:prstGeom>
          <a:noFill/>
        </p:spPr>
        <p:txBody>
          <a:bodyPr wrap="square">
            <a:spAutoFit/>
          </a:bodyPr>
          <a:lstStyle/>
          <a:p>
            <a:pPr algn="ctr">
              <a:lnSpc>
                <a:spcPct val="150000"/>
              </a:lnSpc>
            </a:pP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d. Cách ứng xử của chúng ta trước một nhân dạng đặc biệt</a:t>
            </a:r>
            <a:r>
              <a:rPr lang="en-US"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a:t>
            </a:r>
            <a:endParaRPr lang="en-US" sz="2400" dirty="0">
              <a:solidFill>
                <a:schemeClr val="accent3">
                  <a:lumMod val="25000"/>
                </a:schemeClr>
              </a:solidFill>
              <a:effectLst/>
              <a:latin typeface="+mn-lt"/>
              <a:ea typeface="Times New Roman" panose="02020603050405020304" pitchFamily="18" charset="0"/>
            </a:endParaRPr>
          </a:p>
        </p:txBody>
      </p:sp>
      <p:sp>
        <p:nvSpPr>
          <p:cNvPr id="8" name="Rectangle: Rounded Corners 7">
            <a:extLst>
              <a:ext uri="{FF2B5EF4-FFF2-40B4-BE49-F238E27FC236}">
                <a16:creationId xmlns:a16="http://schemas.microsoft.com/office/drawing/2014/main" id="{7307570D-3871-3124-18AE-B0DF8D4F7014}"/>
              </a:ext>
            </a:extLst>
          </p:cNvPr>
          <p:cNvSpPr/>
          <p:nvPr/>
        </p:nvSpPr>
        <p:spPr>
          <a:xfrm>
            <a:off x="296562" y="2214177"/>
            <a:ext cx="2384855" cy="884200"/>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effectLst/>
                <a:ea typeface="Times New Roman" panose="02020603050405020304" pitchFamily="18" charset="0"/>
              </a:rPr>
              <a:t>Lí giải của tác giả </a:t>
            </a:r>
            <a:endParaRPr lang="en-US" sz="2000" dirty="0">
              <a:solidFill>
                <a:srgbClr val="000000"/>
              </a:solidFill>
            </a:endParaRPr>
          </a:p>
        </p:txBody>
      </p:sp>
      <p:pic>
        <p:nvPicPr>
          <p:cNvPr id="12" name="Picture 11">
            <a:extLst>
              <a:ext uri="{FF2B5EF4-FFF2-40B4-BE49-F238E27FC236}">
                <a16:creationId xmlns:a16="http://schemas.microsoft.com/office/drawing/2014/main" id="{BB47D18A-7D7D-90F8-42B3-69047A9F1A77}"/>
              </a:ext>
            </a:extLst>
          </p:cNvPr>
          <p:cNvPicPr>
            <a:picLocks noChangeAspect="1"/>
          </p:cNvPicPr>
          <p:nvPr/>
        </p:nvPicPr>
        <p:blipFill rotWithShape="1">
          <a:blip r:embed="rId3"/>
          <a:srcRect l="51622" t="50000" r="9729" b="18078"/>
          <a:stretch/>
        </p:blipFill>
        <p:spPr>
          <a:xfrm>
            <a:off x="2681417" y="2226013"/>
            <a:ext cx="1539282" cy="715147"/>
          </a:xfrm>
          <a:prstGeom prst="rect">
            <a:avLst/>
          </a:prstGeom>
        </p:spPr>
      </p:pic>
      <p:sp>
        <p:nvSpPr>
          <p:cNvPr id="14" name="TextBox 13">
            <a:extLst>
              <a:ext uri="{FF2B5EF4-FFF2-40B4-BE49-F238E27FC236}">
                <a16:creationId xmlns:a16="http://schemas.microsoft.com/office/drawing/2014/main" id="{A9111442-0221-57E4-2C04-F8365E0ECCF7}"/>
              </a:ext>
            </a:extLst>
          </p:cNvPr>
          <p:cNvSpPr txBox="1"/>
          <p:nvPr/>
        </p:nvSpPr>
        <p:spPr>
          <a:xfrm>
            <a:off x="4188940" y="1630755"/>
            <a:ext cx="4744995" cy="188199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cs typeface="Times New Roman" panose="02020603050405020304" pitchFamily="18" charset="0"/>
              </a:rPr>
              <a:t>Do “chúng ta” có những tiêu chuẩn về nhân dạng, những “tiêu chuẩn” ấy là một “quyền lực” loại trừ những gì thuộc về “số ít”, “lệch chuẩn” và “dị thường”.</a:t>
            </a:r>
            <a:endParaRPr lang="en-US" sz="2000" dirty="0">
              <a:effectLst/>
              <a:latin typeface="+mn-lt"/>
              <a:ea typeface="Times New Roman" panose="02020603050405020304" pitchFamily="18" charset="0"/>
            </a:endParaRPr>
          </a:p>
        </p:txBody>
      </p:sp>
      <p:pic>
        <p:nvPicPr>
          <p:cNvPr id="17410" name="Picture 2" descr="Thằng Quỷ Nhỏ by Nguyễn Nhật Ánh | Goodreads">
            <a:extLst>
              <a:ext uri="{FF2B5EF4-FFF2-40B4-BE49-F238E27FC236}">
                <a16:creationId xmlns:a16="http://schemas.microsoft.com/office/drawing/2014/main" id="{E7BE9498-9CDD-D6D2-5EFB-6E2E78938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92" b="1"/>
          <a:stretch/>
        </p:blipFill>
        <p:spPr bwMode="auto">
          <a:xfrm>
            <a:off x="5477298" y="3226232"/>
            <a:ext cx="1564282" cy="17894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thằng quỷ nhỏ - các bài viết về thằng quỷ nhỏ, tin tức thằng quỷ nhỏ">
            <a:extLst>
              <a:ext uri="{FF2B5EF4-FFF2-40B4-BE49-F238E27FC236}">
                <a16:creationId xmlns:a16="http://schemas.microsoft.com/office/drawing/2014/main" id="{99C345A1-BCF6-CEBF-48E7-03D1BC7DB1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25" t="-5769" r="15225"/>
          <a:stretch/>
        </p:blipFill>
        <p:spPr bwMode="auto">
          <a:xfrm>
            <a:off x="296562" y="3098377"/>
            <a:ext cx="2384856" cy="20451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randombar(horizontal)">
                                      <p:cBhvr>
                                        <p:cTn id="15" dur="500"/>
                                        <p:tgtEl>
                                          <p:spTgt spid="174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7410"/>
                                        </p:tgtEl>
                                        <p:attrNameLst>
                                          <p:attrName>style.visibility</p:attrName>
                                        </p:attrNameLst>
                                      </p:cBhvr>
                                      <p:to>
                                        <p:strVal val="visible"/>
                                      </p:to>
                                    </p:set>
                                    <p:animEffect transition="in" filter="wipe(down)">
                                      <p:cBhvr>
                                        <p:cTn id="28"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561"/>
        <p:cNvGrpSpPr/>
        <p:nvPr/>
      </p:nvGrpSpPr>
      <p:grpSpPr>
        <a:xfrm>
          <a:off x="0" y="0"/>
          <a:ext cx="0" cy="0"/>
          <a:chOff x="0" y="0"/>
          <a:chExt cx="0" cy="0"/>
        </a:xfrm>
      </p:grpSpPr>
      <p:sp>
        <p:nvSpPr>
          <p:cNvPr id="9" name="TextBox 8">
            <a:extLst>
              <a:ext uri="{FF2B5EF4-FFF2-40B4-BE49-F238E27FC236}">
                <a16:creationId xmlns:a16="http://schemas.microsoft.com/office/drawing/2014/main" id="{B7D4BF70-4451-AA66-D5F4-2918A322CFCC}"/>
              </a:ext>
            </a:extLst>
          </p:cNvPr>
          <p:cNvSpPr txBox="1"/>
          <p:nvPr/>
        </p:nvSpPr>
        <p:spPr>
          <a:xfrm>
            <a:off x="494270" y="618718"/>
            <a:ext cx="8155459" cy="496996"/>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cs typeface="Times New Roman" panose="02020603050405020304" pitchFamily="18" charset="0"/>
              </a:rPr>
              <a:t>Tác dụng của việc liên tưởng đến truyện cổ tích trong đoạn cuối:</a:t>
            </a:r>
            <a:endParaRPr lang="en-US" sz="2000" b="1" dirty="0">
              <a:effectLst/>
              <a:latin typeface="+mn-lt"/>
              <a:ea typeface="Times New Roman" panose="02020603050405020304" pitchFamily="18" charset="0"/>
            </a:endParaRPr>
          </a:p>
        </p:txBody>
      </p:sp>
      <p:sp>
        <p:nvSpPr>
          <p:cNvPr id="10" name="Rectangle: Rounded Corners 9">
            <a:extLst>
              <a:ext uri="{FF2B5EF4-FFF2-40B4-BE49-F238E27FC236}">
                <a16:creationId xmlns:a16="http://schemas.microsoft.com/office/drawing/2014/main" id="{6E77E12A-0316-79C3-CA4C-5A830A3572E2}"/>
              </a:ext>
            </a:extLst>
          </p:cNvPr>
          <p:cNvSpPr/>
          <p:nvPr/>
        </p:nvSpPr>
        <p:spPr>
          <a:xfrm>
            <a:off x="1822620" y="1532237"/>
            <a:ext cx="5498757" cy="106422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effectLst/>
                <a:ea typeface="Times New Roman" panose="02020603050405020304" pitchFamily="18" charset="0"/>
                <a:cs typeface="Times New Roman" panose="02020603050405020304" pitchFamily="18" charset="0"/>
              </a:rPr>
              <a:t>Mở rộng bằng chứng (ngoài tác phẩm đang bàn luận).</a:t>
            </a:r>
            <a:endParaRPr lang="en-US" sz="2000" dirty="0">
              <a:solidFill>
                <a:srgbClr val="000000"/>
              </a:solidFill>
              <a:effectLst/>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5BC509E5-FCD8-1149-86CE-AFB426E0203D}"/>
              </a:ext>
            </a:extLst>
          </p:cNvPr>
          <p:cNvSpPr/>
          <p:nvPr/>
        </p:nvSpPr>
        <p:spPr>
          <a:xfrm>
            <a:off x="3262183" y="3012986"/>
            <a:ext cx="5202196" cy="120066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effectLst/>
                <a:ea typeface="Times New Roman" panose="02020603050405020304" pitchFamily="18" charset="0"/>
              </a:rPr>
              <a:t>Làm tăng sức thuyết phục cho vấn đề bàn luận.</a:t>
            </a:r>
            <a:endParaRPr lang="en-US" sz="2000" dirty="0">
              <a:solidFill>
                <a:srgbClr val="000000"/>
              </a:solidFill>
              <a:effectLst/>
              <a:ea typeface="Times New Roman" panose="02020603050405020304" pitchFamily="18" charset="0"/>
            </a:endParaRPr>
          </a:p>
        </p:txBody>
      </p:sp>
      <p:pic>
        <p:nvPicPr>
          <p:cNvPr id="13" name="Picture 12">
            <a:extLst>
              <a:ext uri="{FF2B5EF4-FFF2-40B4-BE49-F238E27FC236}">
                <a16:creationId xmlns:a16="http://schemas.microsoft.com/office/drawing/2014/main" id="{1CB5EC60-E42F-88BD-AF49-ED5BFC51E9C9}"/>
              </a:ext>
            </a:extLst>
          </p:cNvPr>
          <p:cNvPicPr>
            <a:picLocks noChangeAspect="1"/>
          </p:cNvPicPr>
          <p:nvPr/>
        </p:nvPicPr>
        <p:blipFill rotWithShape="1">
          <a:blip r:embed="rId3"/>
          <a:srcRect l="44729" t="-6246" r="29595" b="58199"/>
          <a:stretch/>
        </p:blipFill>
        <p:spPr>
          <a:xfrm>
            <a:off x="1087394" y="1477999"/>
            <a:ext cx="840260" cy="884484"/>
          </a:xfrm>
          <a:prstGeom prst="ellipse">
            <a:avLst/>
          </a:prstGeom>
        </p:spPr>
      </p:pic>
      <p:pic>
        <p:nvPicPr>
          <p:cNvPr id="14" name="Picture 13">
            <a:extLst>
              <a:ext uri="{FF2B5EF4-FFF2-40B4-BE49-F238E27FC236}">
                <a16:creationId xmlns:a16="http://schemas.microsoft.com/office/drawing/2014/main" id="{E1D0B390-E8CD-DF08-10D4-942F262BC8F9}"/>
              </a:ext>
            </a:extLst>
          </p:cNvPr>
          <p:cNvPicPr>
            <a:picLocks noChangeAspect="1"/>
          </p:cNvPicPr>
          <p:nvPr/>
        </p:nvPicPr>
        <p:blipFill rotWithShape="1">
          <a:blip r:embed="rId3"/>
          <a:srcRect l="44729" t="-6246" r="29595" b="58199"/>
          <a:stretch/>
        </p:blipFill>
        <p:spPr>
          <a:xfrm>
            <a:off x="2599037" y="3077112"/>
            <a:ext cx="840260" cy="884484"/>
          </a:xfrm>
          <a:prstGeom prst="ellipse">
            <a:avLst/>
          </a:prstGeom>
        </p:spPr>
      </p:pic>
      <p:pic>
        <p:nvPicPr>
          <p:cNvPr id="16" name="Picture 15">
            <a:extLst>
              <a:ext uri="{FF2B5EF4-FFF2-40B4-BE49-F238E27FC236}">
                <a16:creationId xmlns:a16="http://schemas.microsoft.com/office/drawing/2014/main" id="{BDD47C4D-70EB-3318-119C-1326B8AAF329}"/>
              </a:ext>
            </a:extLst>
          </p:cNvPr>
          <p:cNvPicPr>
            <a:picLocks noChangeAspect="1"/>
          </p:cNvPicPr>
          <p:nvPr/>
        </p:nvPicPr>
        <p:blipFill rotWithShape="1">
          <a:blip r:embed="rId4"/>
          <a:srcRect l="23108" t="62703" r="53244"/>
          <a:stretch/>
        </p:blipFill>
        <p:spPr>
          <a:xfrm>
            <a:off x="-70022" y="3254461"/>
            <a:ext cx="2162434" cy="191838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195"/>
        <p:cNvGrpSpPr/>
        <p:nvPr/>
      </p:nvGrpSpPr>
      <p:grpSpPr>
        <a:xfrm>
          <a:off x="0" y="0"/>
          <a:ext cx="0" cy="0"/>
          <a:chOff x="0" y="0"/>
          <a:chExt cx="0" cy="0"/>
        </a:xfrm>
      </p:grpSpPr>
      <p:sp>
        <p:nvSpPr>
          <p:cNvPr id="4" name="TextBox 3">
            <a:extLst>
              <a:ext uri="{FF2B5EF4-FFF2-40B4-BE49-F238E27FC236}">
                <a16:creationId xmlns:a16="http://schemas.microsoft.com/office/drawing/2014/main" id="{C9706170-DBCD-D888-A956-D3B73E3F6429}"/>
              </a:ext>
            </a:extLst>
          </p:cNvPr>
          <p:cNvSpPr txBox="1"/>
          <p:nvPr/>
        </p:nvSpPr>
        <p:spPr>
          <a:xfrm>
            <a:off x="526093" y="70242"/>
            <a:ext cx="8091813" cy="1131848"/>
          </a:xfrm>
          <a:prstGeom prst="rect">
            <a:avLst/>
          </a:prstGeom>
          <a:noFill/>
        </p:spPr>
        <p:txBody>
          <a:bodyPr wrap="square">
            <a:spAutoFit/>
          </a:bodyPr>
          <a:lstStyle/>
          <a:p>
            <a:pPr marL="85725" algn="ctr">
              <a:lnSpc>
                <a:spcPct val="150000"/>
              </a:lnSpc>
            </a:pPr>
            <a:r>
              <a:rPr lang="vi-VN" sz="2400" b="1" dirty="0">
                <a:solidFill>
                  <a:schemeClr val="accent3">
                    <a:lumMod val="25000"/>
                  </a:schemeClr>
                </a:solidFill>
                <a:effectLst/>
                <a:latin typeface="+mn-lt"/>
                <a:ea typeface="Times New Roman" panose="02020603050405020304" pitchFamily="18" charset="0"/>
                <a:cs typeface="Times New Roman" panose="02020603050405020304" pitchFamily="18" charset="0"/>
              </a:rPr>
              <a:t>3. </a:t>
            </a:r>
            <a:r>
              <a:rPr lang="vi-VN" sz="2400" b="1" dirty="0">
                <a:solidFill>
                  <a:schemeClr val="accent3">
                    <a:lumMod val="25000"/>
                  </a:schemeClr>
                </a:solidFill>
                <a:effectLst/>
                <a:latin typeface="+mn-lt"/>
                <a:ea typeface="Times New Roman" panose="02020603050405020304" pitchFamily="18" charset="0"/>
              </a:rPr>
              <a:t>Những phẩm chất cần có của một tác phẩm viết cho thiếu nhi</a:t>
            </a:r>
            <a:endParaRPr lang="en-US" sz="2400" dirty="0">
              <a:solidFill>
                <a:schemeClr val="accent3">
                  <a:lumMod val="25000"/>
                </a:schemeClr>
              </a:solidFill>
              <a:effectLst/>
              <a:latin typeface="+mn-lt"/>
              <a:ea typeface="Times New Roman" panose="02020603050405020304" pitchFamily="18" charset="0"/>
            </a:endParaRPr>
          </a:p>
        </p:txBody>
      </p:sp>
      <p:graphicFrame>
        <p:nvGraphicFramePr>
          <p:cNvPr id="6" name="Table 5">
            <a:extLst>
              <a:ext uri="{FF2B5EF4-FFF2-40B4-BE49-F238E27FC236}">
                <a16:creationId xmlns:a16="http://schemas.microsoft.com/office/drawing/2014/main" id="{E6B54F1F-C3DF-1A59-F5AC-49A45BFC8201}"/>
              </a:ext>
            </a:extLst>
          </p:cNvPr>
          <p:cNvGraphicFramePr>
            <a:graphicFrameLocks noGrp="1"/>
          </p:cNvGraphicFramePr>
          <p:nvPr>
            <p:extLst>
              <p:ext uri="{D42A27DB-BD31-4B8C-83A1-F6EECF244321}">
                <p14:modId xmlns:p14="http://schemas.microsoft.com/office/powerpoint/2010/main" val="1514695316"/>
              </p:ext>
            </p:extLst>
          </p:nvPr>
        </p:nvGraphicFramePr>
        <p:xfrm>
          <a:off x="4053019" y="1907712"/>
          <a:ext cx="4979773" cy="2976604"/>
        </p:xfrm>
        <a:graphic>
          <a:graphicData uri="http://schemas.openxmlformats.org/drawingml/2006/table">
            <a:tbl>
              <a:tblPr firstRow="1" firstCol="1" bandRow="1">
                <a:tableStyleId>{82A8A857-B1F5-446B-A62C-4D2FAC391112}</a:tableStyleId>
              </a:tblPr>
              <a:tblGrid>
                <a:gridCol w="3039759">
                  <a:extLst>
                    <a:ext uri="{9D8B030D-6E8A-4147-A177-3AD203B41FA5}">
                      <a16:colId xmlns:a16="http://schemas.microsoft.com/office/drawing/2014/main" val="2865267854"/>
                    </a:ext>
                  </a:extLst>
                </a:gridCol>
                <a:gridCol w="1940014">
                  <a:extLst>
                    <a:ext uri="{9D8B030D-6E8A-4147-A177-3AD203B41FA5}">
                      <a16:colId xmlns:a16="http://schemas.microsoft.com/office/drawing/2014/main" val="1681866020"/>
                    </a:ext>
                  </a:extLst>
                </a:gridCol>
              </a:tblGrid>
              <a:tr h="1742164">
                <a:tc>
                  <a:txBody>
                    <a:bodyPr/>
                    <a:lstStyle/>
                    <a:p>
                      <a:pPr marL="85725" indent="0" algn="just">
                        <a:lnSpc>
                          <a:spcPct val="150000"/>
                        </a:lnSpc>
                      </a:pPr>
                      <a:r>
                        <a:rPr lang="vi-VN" sz="1800" b="1" dirty="0"/>
                        <a:t>Quan điểm của tác giả về những phẩm chất cần có của một tác cho thiếu nhi phẩm văn học viết.</a:t>
                      </a:r>
                      <a:endParaRPr lang="en-US" sz="1800" b="1" dirty="0"/>
                    </a:p>
                  </a:txBody>
                  <a:tcPr marL="68580" marR="68580" marT="0" marB="0" anchor="ctr">
                    <a:solidFill>
                      <a:schemeClr val="accent5">
                        <a:lumMod val="40000"/>
                        <a:lumOff val="60000"/>
                      </a:schemeClr>
                    </a:solidFill>
                  </a:tcPr>
                </a:tc>
                <a:tc>
                  <a:txBody>
                    <a:bodyPr/>
                    <a:lstStyle/>
                    <a:p>
                      <a:pPr marL="85725" indent="0" algn="just">
                        <a:lnSpc>
                          <a:spcPct val="150000"/>
                        </a:lnSpc>
                      </a:pPr>
                      <a:r>
                        <a:rPr lang="vi-VN" sz="1800" b="1" dirty="0"/>
                        <a:t>Câu văn nhận ra quan điểm của tác giả.</a:t>
                      </a:r>
                      <a:endParaRPr lang="en-US" sz="1800" b="1" dirty="0"/>
                    </a:p>
                  </a:txBody>
                  <a:tcPr marL="68580" marR="68580" marT="0" marB="0">
                    <a:solidFill>
                      <a:schemeClr val="accent5">
                        <a:lumMod val="40000"/>
                        <a:lumOff val="60000"/>
                      </a:schemeClr>
                    </a:solidFill>
                  </a:tcPr>
                </a:tc>
                <a:extLst>
                  <a:ext uri="{0D108BD9-81ED-4DB2-BD59-A6C34878D82A}">
                    <a16:rowId xmlns:a16="http://schemas.microsoft.com/office/drawing/2014/main" val="1152894853"/>
                  </a:ext>
                </a:extLst>
              </a:tr>
              <a:tr h="393929">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3091669350"/>
                  </a:ext>
                </a:extLst>
              </a:tr>
              <a:tr h="393929">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1440810427"/>
                  </a:ext>
                </a:extLst>
              </a:tr>
              <a:tr h="393929">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3898650397"/>
                  </a:ext>
                </a:extLst>
              </a:tr>
            </a:tbl>
          </a:graphicData>
        </a:graphic>
      </p:graphicFrame>
      <p:sp>
        <p:nvSpPr>
          <p:cNvPr id="8" name="TextBox 7">
            <a:extLst>
              <a:ext uri="{FF2B5EF4-FFF2-40B4-BE49-F238E27FC236}">
                <a16:creationId xmlns:a16="http://schemas.microsoft.com/office/drawing/2014/main" id="{54848CC8-A665-6A70-AAD3-8A71FD7EAD22}"/>
              </a:ext>
            </a:extLst>
          </p:cNvPr>
          <p:cNvSpPr txBox="1"/>
          <p:nvPr/>
        </p:nvSpPr>
        <p:spPr>
          <a:xfrm>
            <a:off x="111208" y="1961661"/>
            <a:ext cx="3830595" cy="2949525"/>
          </a:xfrm>
          <a:prstGeom prst="rect">
            <a:avLst/>
          </a:prstGeom>
          <a:noFill/>
        </p:spPr>
        <p:txBody>
          <a:bodyPr wrap="square">
            <a:spAutoFit/>
          </a:bodyPr>
          <a:lstStyle/>
          <a:p>
            <a:pPr algn="ctr">
              <a:lnSpc>
                <a:spcPct val="150000"/>
              </a:lnSpc>
            </a:pPr>
            <a:r>
              <a:rPr lang="en-US" sz="1800" b="1" dirty="0" err="1">
                <a:solidFill>
                  <a:srgbClr val="FF0000"/>
                </a:solidFill>
                <a:effectLst/>
                <a:latin typeface="+mn-lt"/>
                <a:ea typeface="Times New Roman" panose="02020603050405020304" pitchFamily="18" charset="0"/>
              </a:rPr>
              <a:t>Nhiệm</a:t>
            </a:r>
            <a:r>
              <a:rPr lang="en-US" sz="1800" b="1" dirty="0">
                <a:solidFill>
                  <a:srgbClr val="FF0000"/>
                </a:solidFill>
                <a:effectLst/>
                <a:latin typeface="+mn-lt"/>
                <a:ea typeface="Times New Roman" panose="02020603050405020304" pitchFamily="18" charset="0"/>
              </a:rPr>
              <a:t> </a:t>
            </a:r>
            <a:r>
              <a:rPr lang="en-US" sz="1800" b="1" dirty="0" err="1">
                <a:solidFill>
                  <a:srgbClr val="FF0000"/>
                </a:solidFill>
                <a:effectLst/>
                <a:latin typeface="+mn-lt"/>
                <a:ea typeface="Times New Roman" panose="02020603050405020304" pitchFamily="18" charset="0"/>
              </a:rPr>
              <a:t>vụ</a:t>
            </a:r>
            <a:endParaRPr lang="en-US" sz="1800" b="1" dirty="0">
              <a:solidFill>
                <a:srgbClr val="FF0000"/>
              </a:solidFill>
              <a:effectLst/>
              <a:latin typeface="+mn-lt"/>
              <a:ea typeface="Times New Roman" panose="02020603050405020304" pitchFamily="18" charset="0"/>
            </a:endParaRPr>
          </a:p>
          <a:p>
            <a:pPr algn="just">
              <a:lnSpc>
                <a:spcPct val="150000"/>
              </a:lnSpc>
            </a:pPr>
            <a:r>
              <a:rPr lang="vi-VN" sz="1800" dirty="0">
                <a:effectLst/>
                <a:latin typeface="+mn-lt"/>
                <a:ea typeface="Times New Roman" panose="02020603050405020304" pitchFamily="18" charset="0"/>
              </a:rPr>
              <a:t>Trong phần (3), theo tác giả, một tác phẩm văn học viết cho thiếu nhi cần có những phẩm chất gì? Những câu văn nào giúp em nhận ra điều đó? Hoàn thành vào bảng trong Phiếu học tập số 2.</a:t>
            </a:r>
            <a:endParaRPr lang="en-US" sz="1800" dirty="0">
              <a:effectLst/>
              <a:latin typeface="+mn-lt"/>
              <a:ea typeface="Times New Roman" panose="02020603050405020304" pitchFamily="18" charset="0"/>
            </a:endParaRPr>
          </a:p>
        </p:txBody>
      </p:sp>
      <p:sp>
        <p:nvSpPr>
          <p:cNvPr id="9" name="Rectangle: Rounded Corners 8">
            <a:extLst>
              <a:ext uri="{FF2B5EF4-FFF2-40B4-BE49-F238E27FC236}">
                <a16:creationId xmlns:a16="http://schemas.microsoft.com/office/drawing/2014/main" id="{FC6B4B7D-208C-AF8B-2C06-2D2EE7C78C6B}"/>
              </a:ext>
            </a:extLst>
          </p:cNvPr>
          <p:cNvSpPr/>
          <p:nvPr/>
        </p:nvSpPr>
        <p:spPr>
          <a:xfrm>
            <a:off x="624015" y="1292457"/>
            <a:ext cx="3225113" cy="52488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HOẠT ĐỘNG CÁ NHÂN</a:t>
            </a:r>
          </a:p>
        </p:txBody>
      </p:sp>
      <p:sp>
        <p:nvSpPr>
          <p:cNvPr id="10" name="TextBox 9">
            <a:extLst>
              <a:ext uri="{FF2B5EF4-FFF2-40B4-BE49-F238E27FC236}">
                <a16:creationId xmlns:a16="http://schemas.microsoft.com/office/drawing/2014/main" id="{CAE1640A-DB9C-E100-57EC-C57F99677949}"/>
              </a:ext>
            </a:extLst>
          </p:cNvPr>
          <p:cNvSpPr txBox="1"/>
          <p:nvPr/>
        </p:nvSpPr>
        <p:spPr>
          <a:xfrm>
            <a:off x="4720283" y="1354846"/>
            <a:ext cx="3645244" cy="400110"/>
          </a:xfrm>
          <a:prstGeom prst="rect">
            <a:avLst/>
          </a:prstGeom>
          <a:noFill/>
        </p:spPr>
        <p:txBody>
          <a:bodyPr wrap="square" rtlCol="0">
            <a:spAutoFit/>
          </a:bodyPr>
          <a:lstStyle/>
          <a:p>
            <a:pPr algn="ctr"/>
            <a:r>
              <a:rPr lang="en-US" sz="2000" b="1" dirty="0">
                <a:solidFill>
                  <a:schemeClr val="accent5">
                    <a:lumMod val="50000"/>
                  </a:schemeClr>
                </a:solidFill>
              </a:rPr>
              <a:t>PHIẾU HỌC TẬP SỐ 2</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8EA253-C317-4E1F-0D25-CEB949CA7862}"/>
              </a:ext>
            </a:extLst>
          </p:cNvPr>
          <p:cNvGraphicFramePr>
            <a:graphicFrameLocks noGrp="1"/>
          </p:cNvGraphicFramePr>
          <p:nvPr>
            <p:extLst>
              <p:ext uri="{D42A27DB-BD31-4B8C-83A1-F6EECF244321}">
                <p14:modId xmlns:p14="http://schemas.microsoft.com/office/powerpoint/2010/main" val="1436354752"/>
              </p:ext>
            </p:extLst>
          </p:nvPr>
        </p:nvGraphicFramePr>
        <p:xfrm>
          <a:off x="216243" y="342900"/>
          <a:ext cx="8711514" cy="4662959"/>
        </p:xfrm>
        <a:graphic>
          <a:graphicData uri="http://schemas.openxmlformats.org/drawingml/2006/table">
            <a:tbl>
              <a:tblPr firstRow="1" firstCol="1" bandRow="1">
                <a:tableStyleId>{82A8A857-B1F5-446B-A62C-4D2FAC391112}</a:tableStyleId>
              </a:tblPr>
              <a:tblGrid>
                <a:gridCol w="3978876">
                  <a:extLst>
                    <a:ext uri="{9D8B030D-6E8A-4147-A177-3AD203B41FA5}">
                      <a16:colId xmlns:a16="http://schemas.microsoft.com/office/drawing/2014/main" val="2037261675"/>
                    </a:ext>
                  </a:extLst>
                </a:gridCol>
                <a:gridCol w="4732638">
                  <a:extLst>
                    <a:ext uri="{9D8B030D-6E8A-4147-A177-3AD203B41FA5}">
                      <a16:colId xmlns:a16="http://schemas.microsoft.com/office/drawing/2014/main" val="609070903"/>
                    </a:ext>
                  </a:extLst>
                </a:gridCol>
              </a:tblGrid>
              <a:tr h="1109019">
                <a:tc>
                  <a:txBody>
                    <a:bodyPr/>
                    <a:lstStyle/>
                    <a:p>
                      <a:pPr marL="85725" indent="0" algn="just">
                        <a:lnSpc>
                          <a:spcPct val="150000"/>
                        </a:lnSpc>
                      </a:pPr>
                      <a:r>
                        <a:rPr lang="vi-VN" sz="1800" b="1" dirty="0"/>
                        <a:t>Quan điểm của tác giả về những phẩm chất cần có của một tác cho thiếu nhi phẩm văn học viết.</a:t>
                      </a:r>
                      <a:endParaRPr lang="en-US" sz="1800" b="1" dirty="0"/>
                    </a:p>
                  </a:txBody>
                  <a:tcPr marL="68580" marR="68580" marT="0" marB="0" anchor="ctr">
                    <a:solidFill>
                      <a:schemeClr val="accent5">
                        <a:lumMod val="40000"/>
                        <a:lumOff val="60000"/>
                      </a:schemeClr>
                    </a:solidFill>
                  </a:tcPr>
                </a:tc>
                <a:tc>
                  <a:txBody>
                    <a:bodyPr/>
                    <a:lstStyle/>
                    <a:p>
                      <a:pPr marL="85725" indent="0" algn="just">
                        <a:lnSpc>
                          <a:spcPct val="150000"/>
                        </a:lnSpc>
                      </a:pPr>
                      <a:r>
                        <a:rPr lang="vi-VN" sz="1800" b="1" dirty="0"/>
                        <a:t>Câu văn nhận ra quan điểm của tác giả.</a:t>
                      </a:r>
                      <a:endParaRPr lang="en-US" sz="1800" b="1" dirty="0"/>
                    </a:p>
                  </a:txBody>
                  <a:tcPr marL="68580" marR="68580" marT="0" marB="0" anchor="ctr">
                    <a:solidFill>
                      <a:schemeClr val="accent5">
                        <a:lumMod val="40000"/>
                        <a:lumOff val="60000"/>
                      </a:schemeClr>
                    </a:solidFill>
                  </a:tcPr>
                </a:tc>
                <a:extLst>
                  <a:ext uri="{0D108BD9-81ED-4DB2-BD59-A6C34878D82A}">
                    <a16:rowId xmlns:a16="http://schemas.microsoft.com/office/drawing/2014/main" val="2182159619"/>
                  </a:ext>
                </a:extLst>
              </a:tr>
              <a:tr h="3428519">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1190090633"/>
                  </a:ext>
                </a:extLst>
              </a:tr>
            </a:tbl>
          </a:graphicData>
        </a:graphic>
      </p:graphicFrame>
      <p:sp>
        <p:nvSpPr>
          <p:cNvPr id="5" name="TextBox 4">
            <a:extLst>
              <a:ext uri="{FF2B5EF4-FFF2-40B4-BE49-F238E27FC236}">
                <a16:creationId xmlns:a16="http://schemas.microsoft.com/office/drawing/2014/main" id="{1B831390-2724-029C-72DC-748DCAD929C5}"/>
              </a:ext>
            </a:extLst>
          </p:cNvPr>
          <p:cNvSpPr txBox="1"/>
          <p:nvPr/>
        </p:nvSpPr>
        <p:spPr>
          <a:xfrm>
            <a:off x="216243" y="1620926"/>
            <a:ext cx="3855308" cy="2949525"/>
          </a:xfrm>
          <a:prstGeom prst="rect">
            <a:avLst/>
          </a:prstGeom>
          <a:noFill/>
        </p:spPr>
        <p:txBody>
          <a:bodyPr wrap="square" anchor="ctr">
            <a:spAutoFit/>
          </a:bodyPr>
          <a:lstStyle/>
          <a:p>
            <a:pPr algn="just">
              <a:lnSpc>
                <a:spcPct val="150000"/>
              </a:lnSpc>
            </a:pPr>
            <a:r>
              <a:rPr lang="vi-VN" sz="1800" dirty="0">
                <a:effectLst/>
                <a:latin typeface="+mn-lt"/>
                <a:ea typeface="Times New Roman" panose="02020603050405020304" pitchFamily="18" charset="0"/>
              </a:rPr>
              <a:t>Một tác phẩm văn học viết cho thiếu nhi cần nhận diện đầy đủ về những gì bị đặt ra ngoài chuẩn mực, hình dung về chúng như những tồn tại khác, đánh thức và nuôi dưỡng tình yêu thương, sự trân trọng với những tồn tại ấy.</a:t>
            </a:r>
            <a:endParaRPr lang="en-US" sz="1800" dirty="0">
              <a:latin typeface="+mn-lt"/>
            </a:endParaRPr>
          </a:p>
        </p:txBody>
      </p:sp>
      <p:sp>
        <p:nvSpPr>
          <p:cNvPr id="7" name="TextBox 6">
            <a:extLst>
              <a:ext uri="{FF2B5EF4-FFF2-40B4-BE49-F238E27FC236}">
                <a16:creationId xmlns:a16="http://schemas.microsoft.com/office/drawing/2014/main" id="{C40082C0-719E-9B9A-6643-DB0204386300}"/>
              </a:ext>
            </a:extLst>
          </p:cNvPr>
          <p:cNvSpPr txBox="1"/>
          <p:nvPr/>
        </p:nvSpPr>
        <p:spPr>
          <a:xfrm>
            <a:off x="4213654" y="1466468"/>
            <a:ext cx="4572000" cy="3365024"/>
          </a:xfrm>
          <a:prstGeom prst="rect">
            <a:avLst/>
          </a:prstGeom>
          <a:noFill/>
        </p:spPr>
        <p:txBody>
          <a:bodyPr wrap="square" anchor="ctr">
            <a:spAutoFit/>
          </a:bodyPr>
          <a:lstStyle/>
          <a:p>
            <a:pPr marL="285750" indent="-285750" algn="just">
              <a:lnSpc>
                <a:spcPct val="150000"/>
              </a:lnSpc>
              <a:buFont typeface="Arial" panose="020B0604020202020204" pitchFamily="34" charset="0"/>
              <a:buChar char="•"/>
            </a:pPr>
            <a:r>
              <a:rPr lang="vi-VN" sz="1800" i="1" dirty="0">
                <a:effectLst/>
                <a:latin typeface="+mn-lt"/>
                <a:ea typeface="Times New Roman" panose="02020603050405020304" pitchFamily="18" charset="0"/>
              </a:rPr>
              <a:t>“Trước tiên, chúng ta vẫn thường nghĩ, một tác phẩm văn học thiếu nhi phải góp phần hình thành những chuẩn mực văn hoá của một cộng đồng trong tâm hồn của trẻ thơ. Điều này không sai, nhưng có lẽ là chưa đủ. Bởi lẽ, cũng cần nhận diện đầy đủ về những gì đã bị đặt ra ngoài chuẩn mực ấy”.</a:t>
            </a:r>
            <a:endParaRPr lang="en-US" sz="1800" dirty="0">
              <a:effectLst/>
              <a:latin typeface="+mn-lt"/>
              <a:ea typeface="Times New Roman" panose="02020603050405020304" pitchFamily="18" charset="0"/>
            </a:endParaRPr>
          </a:p>
        </p:txBody>
      </p:sp>
    </p:spTree>
    <p:extLst>
      <p:ext uri="{BB962C8B-B14F-4D97-AF65-F5344CB8AC3E}">
        <p14:creationId xmlns:p14="http://schemas.microsoft.com/office/powerpoint/2010/main" val="3117369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8EA253-C317-4E1F-0D25-CEB949CA7862}"/>
              </a:ext>
            </a:extLst>
          </p:cNvPr>
          <p:cNvGraphicFramePr>
            <a:graphicFrameLocks noGrp="1"/>
          </p:cNvGraphicFramePr>
          <p:nvPr>
            <p:extLst>
              <p:ext uri="{D42A27DB-BD31-4B8C-83A1-F6EECF244321}">
                <p14:modId xmlns:p14="http://schemas.microsoft.com/office/powerpoint/2010/main" val="1618907620"/>
              </p:ext>
            </p:extLst>
          </p:nvPr>
        </p:nvGraphicFramePr>
        <p:xfrm>
          <a:off x="216243" y="342900"/>
          <a:ext cx="8711514" cy="4508500"/>
        </p:xfrm>
        <a:graphic>
          <a:graphicData uri="http://schemas.openxmlformats.org/drawingml/2006/table">
            <a:tbl>
              <a:tblPr firstRow="1" firstCol="1" bandRow="1">
                <a:tableStyleId>{82A8A857-B1F5-446B-A62C-4D2FAC391112}</a:tableStyleId>
              </a:tblPr>
              <a:tblGrid>
                <a:gridCol w="4219833">
                  <a:extLst>
                    <a:ext uri="{9D8B030D-6E8A-4147-A177-3AD203B41FA5}">
                      <a16:colId xmlns:a16="http://schemas.microsoft.com/office/drawing/2014/main" val="2037261675"/>
                    </a:ext>
                  </a:extLst>
                </a:gridCol>
                <a:gridCol w="4491681">
                  <a:extLst>
                    <a:ext uri="{9D8B030D-6E8A-4147-A177-3AD203B41FA5}">
                      <a16:colId xmlns:a16="http://schemas.microsoft.com/office/drawing/2014/main" val="609070903"/>
                    </a:ext>
                  </a:extLst>
                </a:gridCol>
              </a:tblGrid>
              <a:tr h="1109019">
                <a:tc>
                  <a:txBody>
                    <a:bodyPr/>
                    <a:lstStyle/>
                    <a:p>
                      <a:pPr marL="85725" indent="0" algn="just">
                        <a:lnSpc>
                          <a:spcPct val="150000"/>
                        </a:lnSpc>
                      </a:pPr>
                      <a:r>
                        <a:rPr lang="vi-VN" sz="1800" b="1" dirty="0"/>
                        <a:t>Quan điểm của tác giả về những phẩm chất cần có của một tác cho thiếu nhi phẩm văn học viết.</a:t>
                      </a:r>
                      <a:endParaRPr lang="en-US" sz="1800" b="1" dirty="0"/>
                    </a:p>
                  </a:txBody>
                  <a:tcPr marL="68580" marR="68580" marT="0" marB="0" anchor="ctr">
                    <a:solidFill>
                      <a:schemeClr val="accent5">
                        <a:lumMod val="40000"/>
                        <a:lumOff val="60000"/>
                      </a:schemeClr>
                    </a:solidFill>
                  </a:tcPr>
                </a:tc>
                <a:tc>
                  <a:txBody>
                    <a:bodyPr/>
                    <a:lstStyle/>
                    <a:p>
                      <a:pPr marL="85725" indent="0" algn="just">
                        <a:lnSpc>
                          <a:spcPct val="150000"/>
                        </a:lnSpc>
                      </a:pPr>
                      <a:r>
                        <a:rPr lang="vi-VN" sz="1800" b="1" dirty="0"/>
                        <a:t>Câu văn nhận ra quan điểm của tác giả.</a:t>
                      </a:r>
                      <a:endParaRPr lang="en-US" sz="1800" b="1" dirty="0"/>
                    </a:p>
                  </a:txBody>
                  <a:tcPr marL="68580" marR="68580" marT="0" marB="0" anchor="ctr">
                    <a:solidFill>
                      <a:schemeClr val="accent5">
                        <a:lumMod val="40000"/>
                        <a:lumOff val="60000"/>
                      </a:schemeClr>
                    </a:solidFill>
                  </a:tcPr>
                </a:tc>
                <a:extLst>
                  <a:ext uri="{0D108BD9-81ED-4DB2-BD59-A6C34878D82A}">
                    <a16:rowId xmlns:a16="http://schemas.microsoft.com/office/drawing/2014/main" val="2182159619"/>
                  </a:ext>
                </a:extLst>
              </a:tr>
              <a:tr h="3274060">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1190090633"/>
                  </a:ext>
                </a:extLst>
              </a:tr>
            </a:tbl>
          </a:graphicData>
        </a:graphic>
      </p:graphicFrame>
      <p:sp>
        <p:nvSpPr>
          <p:cNvPr id="5" name="TextBox 4">
            <a:extLst>
              <a:ext uri="{FF2B5EF4-FFF2-40B4-BE49-F238E27FC236}">
                <a16:creationId xmlns:a16="http://schemas.microsoft.com/office/drawing/2014/main" id="{1B831390-2724-029C-72DC-748DCAD929C5}"/>
              </a:ext>
            </a:extLst>
          </p:cNvPr>
          <p:cNvSpPr txBox="1"/>
          <p:nvPr/>
        </p:nvSpPr>
        <p:spPr>
          <a:xfrm>
            <a:off x="216243" y="1620926"/>
            <a:ext cx="3855308" cy="2949525"/>
          </a:xfrm>
          <a:prstGeom prst="rect">
            <a:avLst/>
          </a:prstGeom>
          <a:noFill/>
        </p:spPr>
        <p:txBody>
          <a:bodyPr wrap="square" anchor="ctr">
            <a:spAutoFit/>
          </a:bodyPr>
          <a:lstStyle/>
          <a:p>
            <a:pPr algn="just">
              <a:lnSpc>
                <a:spcPct val="150000"/>
              </a:lnSpc>
            </a:pPr>
            <a:r>
              <a:rPr lang="vi-VN" sz="1800" dirty="0">
                <a:effectLst/>
                <a:latin typeface="+mn-lt"/>
                <a:ea typeface="Times New Roman" panose="02020603050405020304" pitchFamily="18" charset="0"/>
              </a:rPr>
              <a:t>Một tác phẩm văn học viết cho thiếu nhi cần nhận diện đầy đủ về những gì bị đặt ra ngoài chuẩn mực, hình dung về chúng như những tồn tại khác, đánh thức và nuôi dưỡng tình yêu thương, sự trân trọng với những tồn tại ấy.</a:t>
            </a:r>
            <a:endParaRPr lang="en-US" sz="1800" dirty="0">
              <a:latin typeface="+mn-lt"/>
            </a:endParaRPr>
          </a:p>
        </p:txBody>
      </p:sp>
      <p:sp>
        <p:nvSpPr>
          <p:cNvPr id="7" name="TextBox 6">
            <a:extLst>
              <a:ext uri="{FF2B5EF4-FFF2-40B4-BE49-F238E27FC236}">
                <a16:creationId xmlns:a16="http://schemas.microsoft.com/office/drawing/2014/main" id="{C40082C0-719E-9B9A-6643-DB0204386300}"/>
              </a:ext>
            </a:extLst>
          </p:cNvPr>
          <p:cNvSpPr txBox="1"/>
          <p:nvPr/>
        </p:nvSpPr>
        <p:spPr>
          <a:xfrm>
            <a:off x="4368113" y="1620926"/>
            <a:ext cx="4263081" cy="2118529"/>
          </a:xfrm>
          <a:prstGeom prst="rect">
            <a:avLst/>
          </a:prstGeom>
          <a:noFill/>
        </p:spPr>
        <p:txBody>
          <a:bodyPr wrap="square" anchor="ctr">
            <a:spAutoFit/>
          </a:bodyPr>
          <a:lstStyle/>
          <a:p>
            <a:pPr marL="342900" indent="-342900" algn="just">
              <a:lnSpc>
                <a:spcPct val="150000"/>
              </a:lnSpc>
              <a:buFont typeface="Arial" panose="020B0604020202020204" pitchFamily="34" charset="0"/>
              <a:buChar char="•"/>
            </a:pPr>
            <a:r>
              <a:rPr lang="vi-VN" sz="1800" i="1" dirty="0">
                <a:effectLst/>
                <a:latin typeface="+mn-lt"/>
                <a:ea typeface="Times New Roman" panose="02020603050405020304" pitchFamily="18" charset="0"/>
              </a:rPr>
              <a:t>“Chính từ đây mà tác phẩm sẽ là nơi đánh thức và nuôi dưỡng tình yêu thương, sự trân trọng một tồn tại khác với những nỗ lực để thấu hiểu và tôn trọng”.</a:t>
            </a:r>
            <a:endParaRPr lang="en-US" sz="1800" dirty="0">
              <a:effectLst/>
              <a:latin typeface="+mn-lt"/>
              <a:ea typeface="Times New Roman" panose="02020603050405020304" pitchFamily="18" charset="0"/>
            </a:endParaRPr>
          </a:p>
        </p:txBody>
      </p:sp>
    </p:spTree>
    <p:extLst>
      <p:ext uri="{BB962C8B-B14F-4D97-AF65-F5344CB8AC3E}">
        <p14:creationId xmlns:p14="http://schemas.microsoft.com/office/powerpoint/2010/main" val="27179922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0;p31">
            <a:extLst>
              <a:ext uri="{FF2B5EF4-FFF2-40B4-BE49-F238E27FC236}">
                <a16:creationId xmlns:a16="http://schemas.microsoft.com/office/drawing/2014/main" id="{D52B1655-FF94-A482-CB0D-302C8C8AD84E}"/>
              </a:ext>
            </a:extLst>
          </p:cNvPr>
          <p:cNvSpPr txBox="1">
            <a:spLocks/>
          </p:cNvSpPr>
          <p:nvPr/>
        </p:nvSpPr>
        <p:spPr>
          <a:xfrm>
            <a:off x="1131372" y="486862"/>
            <a:ext cx="6881238"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en-US" sz="3000" b="1" dirty="0" err="1">
                <a:solidFill>
                  <a:schemeClr val="accent3">
                    <a:lumMod val="25000"/>
                  </a:schemeClr>
                </a:solidFill>
                <a:latin typeface="Arial" panose="020B0604020202020204" pitchFamily="34" charset="0"/>
                <a:cs typeface="Arial" panose="020B0604020202020204" pitchFamily="34" charset="0"/>
              </a:rPr>
              <a:t>Bài</a:t>
            </a:r>
            <a:r>
              <a:rPr lang="en-US" sz="3000" b="1" dirty="0">
                <a:solidFill>
                  <a:schemeClr val="accent3">
                    <a:lumMod val="25000"/>
                  </a:schemeClr>
                </a:solidFill>
                <a:latin typeface="Arial" panose="020B0604020202020204" pitchFamily="34" charset="0"/>
                <a:cs typeface="Arial" panose="020B0604020202020204" pitchFamily="34" charset="0"/>
              </a:rPr>
              <a:t> 4: </a:t>
            </a:r>
            <a:r>
              <a:rPr lang="en-US" sz="3000" b="1" dirty="0" err="1">
                <a:solidFill>
                  <a:schemeClr val="accent3">
                    <a:lumMod val="25000"/>
                  </a:schemeClr>
                </a:solidFill>
                <a:latin typeface="Arial" panose="020B0604020202020204" pitchFamily="34" charset="0"/>
                <a:cs typeface="Arial" panose="020B0604020202020204" pitchFamily="34" charset="0"/>
              </a:rPr>
              <a:t>Khám</a:t>
            </a:r>
            <a:r>
              <a:rPr lang="en-US" sz="3000" b="1" dirty="0">
                <a:solidFill>
                  <a:schemeClr val="accent3">
                    <a:lumMod val="25000"/>
                  </a:schemeClr>
                </a:solidFill>
                <a:latin typeface="Arial" panose="020B0604020202020204" pitchFamily="34" charset="0"/>
                <a:cs typeface="Arial" panose="020B0604020202020204" pitchFamily="34" charset="0"/>
              </a:rPr>
              <a:t> </a:t>
            </a:r>
            <a:r>
              <a:rPr lang="en-US" sz="3000" b="1" dirty="0" err="1">
                <a:solidFill>
                  <a:schemeClr val="accent3">
                    <a:lumMod val="25000"/>
                  </a:schemeClr>
                </a:solidFill>
                <a:latin typeface="Arial" panose="020B0604020202020204" pitchFamily="34" charset="0"/>
                <a:cs typeface="Arial" panose="020B0604020202020204" pitchFamily="34" charset="0"/>
              </a:rPr>
              <a:t>phá</a:t>
            </a:r>
            <a:r>
              <a:rPr lang="en-US" sz="3000" b="1" dirty="0">
                <a:solidFill>
                  <a:schemeClr val="accent3">
                    <a:lumMod val="25000"/>
                  </a:schemeClr>
                </a:solidFill>
                <a:latin typeface="Arial" panose="020B0604020202020204" pitchFamily="34" charset="0"/>
                <a:cs typeface="Arial" panose="020B0604020202020204" pitchFamily="34" charset="0"/>
              </a:rPr>
              <a:t> </a:t>
            </a:r>
            <a:r>
              <a:rPr lang="en-US" sz="3000" b="1" dirty="0" err="1">
                <a:solidFill>
                  <a:schemeClr val="accent3">
                    <a:lumMod val="25000"/>
                  </a:schemeClr>
                </a:solidFill>
                <a:latin typeface="Arial" panose="020B0604020202020204" pitchFamily="34" charset="0"/>
                <a:cs typeface="Arial" panose="020B0604020202020204" pitchFamily="34" charset="0"/>
              </a:rPr>
              <a:t>vẻ</a:t>
            </a:r>
            <a:r>
              <a:rPr lang="en-US" sz="3000" b="1" dirty="0">
                <a:solidFill>
                  <a:schemeClr val="accent3">
                    <a:lumMod val="25000"/>
                  </a:schemeClr>
                </a:solidFill>
                <a:latin typeface="Arial" panose="020B0604020202020204" pitchFamily="34" charset="0"/>
                <a:cs typeface="Arial" panose="020B0604020202020204" pitchFamily="34" charset="0"/>
              </a:rPr>
              <a:t> </a:t>
            </a:r>
            <a:r>
              <a:rPr lang="en-US" sz="3000" b="1" dirty="0" err="1">
                <a:solidFill>
                  <a:schemeClr val="accent3">
                    <a:lumMod val="25000"/>
                  </a:schemeClr>
                </a:solidFill>
                <a:latin typeface="Arial" panose="020B0604020202020204" pitchFamily="34" charset="0"/>
                <a:cs typeface="Arial" panose="020B0604020202020204" pitchFamily="34" charset="0"/>
              </a:rPr>
              <a:t>đẹp</a:t>
            </a:r>
            <a:r>
              <a:rPr lang="en-US" sz="3000" b="1" dirty="0">
                <a:solidFill>
                  <a:schemeClr val="accent3">
                    <a:lumMod val="25000"/>
                  </a:schemeClr>
                </a:solidFill>
                <a:latin typeface="Arial" panose="020B0604020202020204" pitchFamily="34" charset="0"/>
                <a:cs typeface="Arial" panose="020B0604020202020204" pitchFamily="34" charset="0"/>
              </a:rPr>
              <a:t> </a:t>
            </a:r>
            <a:r>
              <a:rPr lang="en-US" sz="3000" b="1" dirty="0" err="1">
                <a:solidFill>
                  <a:schemeClr val="accent3">
                    <a:lumMod val="25000"/>
                  </a:schemeClr>
                </a:solidFill>
                <a:latin typeface="Arial" panose="020B0604020202020204" pitchFamily="34" charset="0"/>
                <a:cs typeface="Arial" panose="020B0604020202020204" pitchFamily="34" charset="0"/>
              </a:rPr>
              <a:t>văn</a:t>
            </a:r>
            <a:r>
              <a:rPr lang="en-US" sz="3000" b="1" dirty="0">
                <a:solidFill>
                  <a:schemeClr val="accent3">
                    <a:lumMod val="25000"/>
                  </a:schemeClr>
                </a:solidFill>
                <a:latin typeface="Arial" panose="020B0604020202020204" pitchFamily="34" charset="0"/>
                <a:cs typeface="Arial" panose="020B0604020202020204" pitchFamily="34" charset="0"/>
              </a:rPr>
              <a:t> </a:t>
            </a:r>
            <a:r>
              <a:rPr lang="en-US" sz="3000" b="1" dirty="0" err="1">
                <a:solidFill>
                  <a:schemeClr val="accent3">
                    <a:lumMod val="25000"/>
                  </a:schemeClr>
                </a:solidFill>
                <a:latin typeface="Arial" panose="020B0604020202020204" pitchFamily="34" charset="0"/>
                <a:cs typeface="Arial" panose="020B0604020202020204" pitchFamily="34" charset="0"/>
              </a:rPr>
              <a:t>chương</a:t>
            </a:r>
            <a:endParaRPr lang="en-US" sz="3000" b="1" dirty="0">
              <a:solidFill>
                <a:schemeClr val="accent3">
                  <a:lumMod val="25000"/>
                </a:schemeClr>
              </a:solidFill>
              <a:latin typeface="Arial" panose="020B0604020202020204" pitchFamily="34" charset="0"/>
              <a:cs typeface="Arial" panose="020B0604020202020204" pitchFamily="34" charset="0"/>
            </a:endParaRPr>
          </a:p>
        </p:txBody>
      </p:sp>
      <p:sp>
        <p:nvSpPr>
          <p:cNvPr id="6" name="Google Shape;150;p31">
            <a:extLst>
              <a:ext uri="{FF2B5EF4-FFF2-40B4-BE49-F238E27FC236}">
                <a16:creationId xmlns:a16="http://schemas.microsoft.com/office/drawing/2014/main" id="{F865167A-746D-C370-414F-5A029D01A734}"/>
              </a:ext>
            </a:extLst>
          </p:cNvPr>
          <p:cNvSpPr txBox="1">
            <a:spLocks/>
          </p:cNvSpPr>
          <p:nvPr/>
        </p:nvSpPr>
        <p:spPr>
          <a:xfrm>
            <a:off x="-181636" y="3050458"/>
            <a:ext cx="9507255" cy="876942"/>
          </a:xfrm>
          <a:prstGeom prst="rect">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vi-VN" sz="3000" b="1" dirty="0">
                <a:solidFill>
                  <a:srgbClr val="FF0000"/>
                </a:solidFill>
                <a:latin typeface="Arial" panose="020B0604020202020204" pitchFamily="34" charset="0"/>
                <a:cs typeface="Arial" panose="020B0604020202020204" pitchFamily="34" charset="0"/>
              </a:rPr>
              <a:t>TỪ </a:t>
            </a:r>
            <a:r>
              <a:rPr lang="vi-VN" sz="3000" b="1" i="1" dirty="0">
                <a:solidFill>
                  <a:srgbClr val="FF0000"/>
                </a:solidFill>
                <a:latin typeface="Arial" panose="020B0604020202020204" pitchFamily="34" charset="0"/>
                <a:cs typeface="Arial" panose="020B0604020202020204" pitchFamily="34" charset="0"/>
              </a:rPr>
              <a:t>THẰNG QUỶ NHỎ</a:t>
            </a:r>
            <a:r>
              <a:rPr lang="vi-VN" sz="3000" b="1" dirty="0">
                <a:solidFill>
                  <a:srgbClr val="FF0000"/>
                </a:solidFill>
                <a:latin typeface="Arial" panose="020B0604020202020204" pitchFamily="34" charset="0"/>
                <a:cs typeface="Arial" panose="020B0604020202020204" pitchFamily="34" charset="0"/>
              </a:rPr>
              <a:t> CỦA NGUYỄN NHẬT ÁNH NGHĨ VỀ NHỮNG PHẨM CHẤT CỦA </a:t>
            </a:r>
            <a:endParaRPr lang="en-US" sz="3000" b="1" dirty="0">
              <a:solidFill>
                <a:srgbClr val="FF0000"/>
              </a:solidFill>
              <a:latin typeface="Arial" panose="020B0604020202020204" pitchFamily="34" charset="0"/>
              <a:cs typeface="Arial" panose="020B0604020202020204" pitchFamily="34" charset="0"/>
            </a:endParaRPr>
          </a:p>
          <a:p>
            <a:pPr algn="ctr">
              <a:lnSpc>
                <a:spcPct val="150000"/>
              </a:lnSpc>
            </a:pPr>
            <a:r>
              <a:rPr lang="vi-VN" sz="3000" b="1" dirty="0">
                <a:solidFill>
                  <a:srgbClr val="FF0000"/>
                </a:solidFill>
                <a:latin typeface="Arial" panose="020B0604020202020204" pitchFamily="34" charset="0"/>
                <a:cs typeface="Arial" panose="020B0604020202020204" pitchFamily="34" charset="0"/>
              </a:rPr>
              <a:t>MỘT TÁC PHẨM VIẾT CHO THIẾU NHI</a:t>
            </a:r>
            <a:endParaRPr lang="en-US" sz="3000" b="1" dirty="0">
              <a:solidFill>
                <a:srgbClr val="FF0000"/>
              </a:solidFill>
              <a:latin typeface="Arial" panose="020B0604020202020204" pitchFamily="34" charset="0"/>
              <a:cs typeface="Arial" panose="020B0604020202020204" pitchFamily="34" charset="0"/>
            </a:endParaRPr>
          </a:p>
        </p:txBody>
      </p:sp>
      <p:sp>
        <p:nvSpPr>
          <p:cNvPr id="7" name="Google Shape;150;p31">
            <a:extLst>
              <a:ext uri="{FF2B5EF4-FFF2-40B4-BE49-F238E27FC236}">
                <a16:creationId xmlns:a16="http://schemas.microsoft.com/office/drawing/2014/main" id="{036CB898-7027-D50C-65C2-336B3A8086D9}"/>
              </a:ext>
            </a:extLst>
          </p:cNvPr>
          <p:cNvSpPr txBox="1">
            <a:spLocks/>
          </p:cNvSpPr>
          <p:nvPr/>
        </p:nvSpPr>
        <p:spPr>
          <a:xfrm>
            <a:off x="3250983" y="1485413"/>
            <a:ext cx="2642018"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r>
              <a:rPr lang="en-US" sz="3500" b="1" dirty="0">
                <a:solidFill>
                  <a:srgbClr val="660066"/>
                </a:solidFill>
                <a:latin typeface="Arial" panose="020B0604020202020204" pitchFamily="34" charset="0"/>
                <a:cs typeface="Arial" panose="020B0604020202020204" pitchFamily="34" charset="0"/>
              </a:rPr>
              <a:t>Văn </a:t>
            </a:r>
            <a:r>
              <a:rPr lang="en-US" sz="3500" b="1" dirty="0" err="1">
                <a:solidFill>
                  <a:srgbClr val="660066"/>
                </a:solidFill>
                <a:latin typeface="Arial" panose="020B0604020202020204" pitchFamily="34" charset="0"/>
                <a:cs typeface="Arial" panose="020B0604020202020204" pitchFamily="34" charset="0"/>
              </a:rPr>
              <a:t>bản</a:t>
            </a:r>
            <a:r>
              <a:rPr lang="en-US" sz="3500" b="1" dirty="0">
                <a:solidFill>
                  <a:srgbClr val="66006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572593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08AEAA1-3E71-E1AE-99FF-B5EB386C1940}"/>
              </a:ext>
            </a:extLst>
          </p:cNvPr>
          <p:cNvGraphicFramePr>
            <a:graphicFrameLocks noGrp="1"/>
          </p:cNvGraphicFramePr>
          <p:nvPr>
            <p:extLst>
              <p:ext uri="{D42A27DB-BD31-4B8C-83A1-F6EECF244321}">
                <p14:modId xmlns:p14="http://schemas.microsoft.com/office/powerpoint/2010/main" val="1458335624"/>
              </p:ext>
            </p:extLst>
          </p:nvPr>
        </p:nvGraphicFramePr>
        <p:xfrm>
          <a:off x="338652" y="295712"/>
          <a:ext cx="8466696" cy="4500083"/>
        </p:xfrm>
        <a:graphic>
          <a:graphicData uri="http://schemas.openxmlformats.org/drawingml/2006/table">
            <a:tbl>
              <a:tblPr firstRow="1" firstCol="1" bandRow="1">
                <a:tableStyleId>{82A8A857-B1F5-446B-A62C-4D2FAC391112}</a:tableStyleId>
              </a:tblPr>
              <a:tblGrid>
                <a:gridCol w="3652580">
                  <a:extLst>
                    <a:ext uri="{9D8B030D-6E8A-4147-A177-3AD203B41FA5}">
                      <a16:colId xmlns:a16="http://schemas.microsoft.com/office/drawing/2014/main" val="3446811446"/>
                    </a:ext>
                  </a:extLst>
                </a:gridCol>
                <a:gridCol w="4814116">
                  <a:extLst>
                    <a:ext uri="{9D8B030D-6E8A-4147-A177-3AD203B41FA5}">
                      <a16:colId xmlns:a16="http://schemas.microsoft.com/office/drawing/2014/main" val="3178608090"/>
                    </a:ext>
                  </a:extLst>
                </a:gridCol>
              </a:tblGrid>
              <a:tr h="1421629">
                <a:tc>
                  <a:txBody>
                    <a:bodyPr/>
                    <a:lstStyle/>
                    <a:p>
                      <a:pPr marL="85725" indent="0" algn="just">
                        <a:lnSpc>
                          <a:spcPct val="150000"/>
                        </a:lnSpc>
                      </a:pPr>
                      <a:r>
                        <a:rPr lang="vi-VN" sz="1800" b="1" dirty="0"/>
                        <a:t>Quan điểm của tác giả về những phẩm chất cần có của một tác cho thiếu nhi phẩm văn học viết.</a:t>
                      </a:r>
                      <a:endParaRPr lang="en-US" sz="1800" b="1" dirty="0"/>
                    </a:p>
                  </a:txBody>
                  <a:tcPr marL="68580" marR="68580" marT="0" marB="0" anchor="ctr">
                    <a:solidFill>
                      <a:schemeClr val="accent5">
                        <a:lumMod val="40000"/>
                        <a:lumOff val="60000"/>
                      </a:schemeClr>
                    </a:solidFill>
                  </a:tcPr>
                </a:tc>
                <a:tc>
                  <a:txBody>
                    <a:bodyPr/>
                    <a:lstStyle/>
                    <a:p>
                      <a:pPr marL="85725" indent="0" algn="just">
                        <a:lnSpc>
                          <a:spcPct val="150000"/>
                        </a:lnSpc>
                      </a:pPr>
                      <a:r>
                        <a:rPr lang="vi-VN" sz="1800" b="1" dirty="0"/>
                        <a:t>Câu văn nhận ra quan điểm của tác giả.</a:t>
                      </a:r>
                      <a:endParaRPr lang="en-US" sz="1800" b="1" dirty="0"/>
                    </a:p>
                  </a:txBody>
                  <a:tcPr marL="68580" marR="68580" marT="0" marB="0" anchor="ctr">
                    <a:solidFill>
                      <a:schemeClr val="accent5">
                        <a:lumMod val="40000"/>
                        <a:lumOff val="60000"/>
                      </a:schemeClr>
                    </a:solidFill>
                  </a:tcPr>
                </a:tc>
                <a:extLst>
                  <a:ext uri="{0D108BD9-81ED-4DB2-BD59-A6C34878D82A}">
                    <a16:rowId xmlns:a16="http://schemas.microsoft.com/office/drawing/2014/main" val="356608201"/>
                  </a:ext>
                </a:extLst>
              </a:tr>
              <a:tr h="1532238">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440650156"/>
                  </a:ext>
                </a:extLst>
              </a:tr>
              <a:tr h="1321925">
                <a:tc>
                  <a:txBody>
                    <a:bodyPr/>
                    <a:lstStyle/>
                    <a:p>
                      <a:pPr marL="457200">
                        <a:lnSpc>
                          <a:spcPct val="150000"/>
                        </a:lnSpc>
                      </a:pPr>
                      <a:r>
                        <a:rPr lang="vi-VN" sz="1800" dirty="0"/>
                        <a:t> </a:t>
                      </a:r>
                      <a:endParaRPr lang="en-US" sz="1800" dirty="0"/>
                    </a:p>
                  </a:txBody>
                  <a:tcPr marL="68580" marR="68580" marT="0" marB="0">
                    <a:solidFill>
                      <a:schemeClr val="accent5">
                        <a:lumMod val="20000"/>
                        <a:lumOff val="80000"/>
                      </a:schemeClr>
                    </a:solidFill>
                  </a:tcPr>
                </a:tc>
                <a:tc>
                  <a:txBody>
                    <a:bodyPr/>
                    <a:lstStyle/>
                    <a:p>
                      <a:pPr marL="457200" algn="ctr">
                        <a:lnSpc>
                          <a:spcPct val="150000"/>
                        </a:lnSpc>
                      </a:pPr>
                      <a:r>
                        <a:rPr lang="vi-VN" sz="1800" dirty="0"/>
                        <a:t> </a:t>
                      </a:r>
                      <a:endParaRPr lang="en-US" sz="1800" dirty="0"/>
                    </a:p>
                  </a:txBody>
                  <a:tcPr marL="68580" marR="68580" marT="0" marB="0">
                    <a:solidFill>
                      <a:schemeClr val="accent5">
                        <a:lumMod val="20000"/>
                        <a:lumOff val="80000"/>
                      </a:schemeClr>
                    </a:solidFill>
                  </a:tcPr>
                </a:tc>
                <a:extLst>
                  <a:ext uri="{0D108BD9-81ED-4DB2-BD59-A6C34878D82A}">
                    <a16:rowId xmlns:a16="http://schemas.microsoft.com/office/drawing/2014/main" val="1397141805"/>
                  </a:ext>
                </a:extLst>
              </a:tr>
            </a:tbl>
          </a:graphicData>
        </a:graphic>
      </p:graphicFrame>
      <p:sp>
        <p:nvSpPr>
          <p:cNvPr id="5" name="TextBox 4">
            <a:extLst>
              <a:ext uri="{FF2B5EF4-FFF2-40B4-BE49-F238E27FC236}">
                <a16:creationId xmlns:a16="http://schemas.microsoft.com/office/drawing/2014/main" id="{751C6D47-75C9-9698-B4A0-09DFBA97DC2B}"/>
              </a:ext>
            </a:extLst>
          </p:cNvPr>
          <p:cNvSpPr txBox="1"/>
          <p:nvPr/>
        </p:nvSpPr>
        <p:spPr>
          <a:xfrm>
            <a:off x="338653" y="1927984"/>
            <a:ext cx="3571103" cy="1287532"/>
          </a:xfrm>
          <a:prstGeom prst="rect">
            <a:avLst/>
          </a:prstGeom>
          <a:noFill/>
        </p:spPr>
        <p:txBody>
          <a:bodyPr wrap="square">
            <a:spAutoFit/>
          </a:bodyPr>
          <a:lstStyle/>
          <a:p>
            <a:pPr algn="just">
              <a:lnSpc>
                <a:spcPct val="150000"/>
              </a:lnSpc>
            </a:pPr>
            <a:r>
              <a:rPr lang="vi-VN" sz="1800" dirty="0">
                <a:effectLst/>
                <a:latin typeface="+mn-lt"/>
                <a:ea typeface="Times New Roman" panose="02020603050405020304" pitchFamily="18" charset="0"/>
              </a:rPr>
              <a:t>Không nên biến nhân vật trong tác phẩm văn học thiếu nhi trở thành những nhân vật hoàn hảo.</a:t>
            </a:r>
            <a:endParaRPr lang="en-US" sz="1800" dirty="0">
              <a:latin typeface="+mn-lt"/>
            </a:endParaRPr>
          </a:p>
        </p:txBody>
      </p:sp>
      <p:sp>
        <p:nvSpPr>
          <p:cNvPr id="7" name="TextBox 6">
            <a:extLst>
              <a:ext uri="{FF2B5EF4-FFF2-40B4-BE49-F238E27FC236}">
                <a16:creationId xmlns:a16="http://schemas.microsoft.com/office/drawing/2014/main" id="{1AA4583C-510B-AEC8-1537-726287BBFB1D}"/>
              </a:ext>
            </a:extLst>
          </p:cNvPr>
          <p:cNvSpPr txBox="1"/>
          <p:nvPr/>
        </p:nvSpPr>
        <p:spPr>
          <a:xfrm>
            <a:off x="402945" y="3324258"/>
            <a:ext cx="3442516" cy="1287532"/>
          </a:xfrm>
          <a:prstGeom prst="rect">
            <a:avLst/>
          </a:prstGeom>
          <a:noFill/>
        </p:spPr>
        <p:txBody>
          <a:bodyPr wrap="square">
            <a:spAutoFit/>
          </a:bodyPr>
          <a:lstStyle/>
          <a:p>
            <a:pPr algn="just">
              <a:lnSpc>
                <a:spcPct val="150000"/>
              </a:lnSpc>
            </a:pPr>
            <a:r>
              <a:rPr lang="vi-VN" sz="1800" dirty="0">
                <a:effectLst/>
                <a:latin typeface="+mn-lt"/>
                <a:ea typeface="Times New Roman" panose="02020603050405020304" pitchFamily="18" charset="0"/>
              </a:rPr>
              <a:t>Cần phải viết cho trẻ em từ cái nhìn của một người lớn sâu sắc và từng trải.</a:t>
            </a:r>
            <a:endParaRPr lang="en-US" sz="1800" dirty="0">
              <a:latin typeface="+mn-lt"/>
            </a:endParaRPr>
          </a:p>
        </p:txBody>
      </p:sp>
      <p:sp>
        <p:nvSpPr>
          <p:cNvPr id="9" name="TextBox 8">
            <a:extLst>
              <a:ext uri="{FF2B5EF4-FFF2-40B4-BE49-F238E27FC236}">
                <a16:creationId xmlns:a16="http://schemas.microsoft.com/office/drawing/2014/main" id="{86237436-8919-5BA3-2C61-6283AC14C910}"/>
              </a:ext>
            </a:extLst>
          </p:cNvPr>
          <p:cNvSpPr txBox="1"/>
          <p:nvPr/>
        </p:nvSpPr>
        <p:spPr>
          <a:xfrm>
            <a:off x="4065373" y="1942382"/>
            <a:ext cx="4584358" cy="1288751"/>
          </a:xfrm>
          <a:prstGeom prst="rect">
            <a:avLst/>
          </a:prstGeom>
          <a:noFill/>
        </p:spPr>
        <p:txBody>
          <a:bodyPr wrap="square">
            <a:spAutoFit/>
          </a:bodyPr>
          <a:lstStyle/>
          <a:p>
            <a:pPr algn="just">
              <a:lnSpc>
                <a:spcPct val="150000"/>
              </a:lnSpc>
            </a:pPr>
            <a:r>
              <a:rPr lang="vi-VN" sz="1800" i="1" dirty="0">
                <a:effectLst/>
                <a:latin typeface="+mn-lt"/>
                <a:ea typeface="Times New Roman" panose="02020603050405020304" pitchFamily="18" charset="0"/>
              </a:rPr>
              <a:t>“Thứ hai, không nên biến những nhân vật trong các tác phẩm văn học thiếu nhi trở thành những nhân vật hoàn hảo”.</a:t>
            </a:r>
            <a:endParaRPr lang="en-US" sz="1800" dirty="0">
              <a:latin typeface="+mn-lt"/>
            </a:endParaRPr>
          </a:p>
        </p:txBody>
      </p:sp>
      <p:sp>
        <p:nvSpPr>
          <p:cNvPr id="11" name="TextBox 10">
            <a:extLst>
              <a:ext uri="{FF2B5EF4-FFF2-40B4-BE49-F238E27FC236}">
                <a16:creationId xmlns:a16="http://schemas.microsoft.com/office/drawing/2014/main" id="{CE14BE50-9211-9A6C-C904-F8CECE3413B6}"/>
              </a:ext>
            </a:extLst>
          </p:cNvPr>
          <p:cNvSpPr txBox="1"/>
          <p:nvPr/>
        </p:nvSpPr>
        <p:spPr>
          <a:xfrm>
            <a:off x="4065373" y="3532007"/>
            <a:ext cx="4675682" cy="872034"/>
          </a:xfrm>
          <a:prstGeom prst="rect">
            <a:avLst/>
          </a:prstGeom>
          <a:noFill/>
        </p:spPr>
        <p:txBody>
          <a:bodyPr wrap="square">
            <a:spAutoFit/>
          </a:bodyPr>
          <a:lstStyle/>
          <a:p>
            <a:pPr algn="just">
              <a:lnSpc>
                <a:spcPct val="150000"/>
              </a:lnSpc>
            </a:pPr>
            <a:r>
              <a:rPr lang="vi-VN" sz="1800" i="1" dirty="0">
                <a:effectLst/>
                <a:latin typeface="+mn-lt"/>
                <a:ea typeface="Times New Roman" panose="02020603050405020304" pitchFamily="18" charset="0"/>
              </a:rPr>
              <a:t>“Cuối cùng, phải viết cho trẻ em từ cái nhìn của một người lớn sâu sắc và từng trải”.</a:t>
            </a:r>
            <a:endParaRPr lang="en-US" sz="1800" dirty="0">
              <a:latin typeface="+mn-lt"/>
            </a:endParaRPr>
          </a:p>
        </p:txBody>
      </p:sp>
    </p:spTree>
    <p:extLst>
      <p:ext uri="{BB962C8B-B14F-4D97-AF65-F5344CB8AC3E}">
        <p14:creationId xmlns:p14="http://schemas.microsoft.com/office/powerpoint/2010/main" val="5418264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8A7E-8E68-7343-D9F5-8615D63C0B36}"/>
              </a:ext>
            </a:extLst>
          </p:cNvPr>
          <p:cNvPicPr>
            <a:picLocks noChangeAspect="1"/>
          </p:cNvPicPr>
          <p:nvPr/>
        </p:nvPicPr>
        <p:blipFill rotWithShape="1">
          <a:blip r:embed="rId2"/>
          <a:srcRect l="34758" t="77419" r="52822" b="1"/>
          <a:stretch/>
        </p:blipFill>
        <p:spPr>
          <a:xfrm>
            <a:off x="855405" y="621275"/>
            <a:ext cx="2861188" cy="2926213"/>
          </a:xfrm>
          <a:prstGeom prst="rect">
            <a:avLst/>
          </a:prstGeom>
        </p:spPr>
      </p:pic>
      <p:sp>
        <p:nvSpPr>
          <p:cNvPr id="5" name="TextBox 4">
            <a:extLst>
              <a:ext uri="{FF2B5EF4-FFF2-40B4-BE49-F238E27FC236}">
                <a16:creationId xmlns:a16="http://schemas.microsoft.com/office/drawing/2014/main" id="{1F7AABA2-5391-8A70-2F49-8A7FFE105FAE}"/>
              </a:ext>
            </a:extLst>
          </p:cNvPr>
          <p:cNvSpPr txBox="1"/>
          <p:nvPr/>
        </p:nvSpPr>
        <p:spPr>
          <a:xfrm>
            <a:off x="-545415" y="3329453"/>
            <a:ext cx="5478750" cy="820674"/>
          </a:xfrm>
          <a:prstGeom prst="rect">
            <a:avLst/>
          </a:prstGeom>
          <a:noFill/>
        </p:spPr>
        <p:txBody>
          <a:bodyPr wrap="square" rtlCol="0">
            <a:spAutoFit/>
          </a:bodyPr>
          <a:lstStyle/>
          <a:p>
            <a:pPr algn="ctr">
              <a:lnSpc>
                <a:spcPct val="150000"/>
              </a:lnSpc>
            </a:pPr>
            <a:r>
              <a:rPr lang="en-US" sz="3600" b="1" dirty="0">
                <a:solidFill>
                  <a:schemeClr val="accent3">
                    <a:lumMod val="25000"/>
                  </a:schemeClr>
                </a:solidFill>
              </a:rPr>
              <a:t>TỔNG KẾT.</a:t>
            </a:r>
          </a:p>
        </p:txBody>
      </p:sp>
      <p:sp>
        <p:nvSpPr>
          <p:cNvPr id="6" name="TextBox 5">
            <a:extLst>
              <a:ext uri="{FF2B5EF4-FFF2-40B4-BE49-F238E27FC236}">
                <a16:creationId xmlns:a16="http://schemas.microsoft.com/office/drawing/2014/main" id="{5B2429AD-1CDE-FB57-46B5-53E47033CB38}"/>
              </a:ext>
            </a:extLst>
          </p:cNvPr>
          <p:cNvSpPr txBox="1"/>
          <p:nvPr/>
        </p:nvSpPr>
        <p:spPr>
          <a:xfrm>
            <a:off x="1825250" y="1626597"/>
            <a:ext cx="1290484" cy="923330"/>
          </a:xfrm>
          <a:prstGeom prst="rect">
            <a:avLst/>
          </a:prstGeom>
          <a:noFill/>
        </p:spPr>
        <p:txBody>
          <a:bodyPr wrap="square" rtlCol="0">
            <a:spAutoFit/>
          </a:bodyPr>
          <a:lstStyle/>
          <a:p>
            <a:r>
              <a:rPr lang="en-US" sz="5400" b="1" dirty="0"/>
              <a:t>III.</a:t>
            </a:r>
          </a:p>
        </p:txBody>
      </p:sp>
      <p:pic>
        <p:nvPicPr>
          <p:cNvPr id="3" name="Picture 2">
            <a:extLst>
              <a:ext uri="{FF2B5EF4-FFF2-40B4-BE49-F238E27FC236}">
                <a16:creationId xmlns:a16="http://schemas.microsoft.com/office/drawing/2014/main" id="{0668D9CA-1EE1-8741-C2BA-E3C3A0125F01}"/>
              </a:ext>
            </a:extLst>
          </p:cNvPr>
          <p:cNvPicPr>
            <a:picLocks noChangeAspect="1"/>
          </p:cNvPicPr>
          <p:nvPr/>
        </p:nvPicPr>
        <p:blipFill rotWithShape="1">
          <a:blip r:embed="rId3"/>
          <a:srcRect l="57097" r="20323" b="72903"/>
          <a:stretch/>
        </p:blipFill>
        <p:spPr>
          <a:xfrm>
            <a:off x="4034500" y="1019482"/>
            <a:ext cx="4599309" cy="3104535"/>
          </a:xfrm>
          <a:prstGeom prst="rect">
            <a:avLst/>
          </a:prstGeom>
        </p:spPr>
      </p:pic>
    </p:spTree>
    <p:extLst>
      <p:ext uri="{BB962C8B-B14F-4D97-AF65-F5344CB8AC3E}">
        <p14:creationId xmlns:p14="http://schemas.microsoft.com/office/powerpoint/2010/main" val="253951079"/>
      </p:ext>
    </p:extLst>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033"/>
        <p:cNvGrpSpPr/>
        <p:nvPr/>
      </p:nvGrpSpPr>
      <p:grpSpPr>
        <a:xfrm>
          <a:off x="0" y="0"/>
          <a:ext cx="0" cy="0"/>
          <a:chOff x="0" y="0"/>
          <a:chExt cx="0" cy="0"/>
        </a:xfrm>
      </p:grpSpPr>
      <p:sp>
        <p:nvSpPr>
          <p:cNvPr id="4" name="Rectangle 3">
            <a:extLst>
              <a:ext uri="{FF2B5EF4-FFF2-40B4-BE49-F238E27FC236}">
                <a16:creationId xmlns:a16="http://schemas.microsoft.com/office/drawing/2014/main" id="{825C6C27-47EC-7B05-DFCD-5BD85879849B}"/>
              </a:ext>
            </a:extLst>
          </p:cNvPr>
          <p:cNvSpPr/>
          <p:nvPr/>
        </p:nvSpPr>
        <p:spPr>
          <a:xfrm>
            <a:off x="2683702" y="450937"/>
            <a:ext cx="3776596" cy="751562"/>
          </a:xfrm>
          <a:prstGeom prst="rect">
            <a:avLst/>
          </a:prstGeom>
          <a:solidFill>
            <a:srgbClr val="FFD1D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HOẠT ĐỘNG CÁ NHÂN</a:t>
            </a:r>
          </a:p>
        </p:txBody>
      </p:sp>
      <p:grpSp>
        <p:nvGrpSpPr>
          <p:cNvPr id="10" name="Group 9">
            <a:extLst>
              <a:ext uri="{FF2B5EF4-FFF2-40B4-BE49-F238E27FC236}">
                <a16:creationId xmlns:a16="http://schemas.microsoft.com/office/drawing/2014/main" id="{116EBAA5-47DA-2F04-A20B-11062E5446CD}"/>
              </a:ext>
            </a:extLst>
          </p:cNvPr>
          <p:cNvGrpSpPr/>
          <p:nvPr/>
        </p:nvGrpSpPr>
        <p:grpSpPr>
          <a:xfrm>
            <a:off x="378248" y="1548532"/>
            <a:ext cx="6563259" cy="3411775"/>
            <a:chOff x="353196" y="1385693"/>
            <a:chExt cx="6563259" cy="3411775"/>
          </a:xfrm>
        </p:grpSpPr>
        <p:sp>
          <p:nvSpPr>
            <p:cNvPr id="9" name="Rectangle: Rounded Corners 8">
              <a:extLst>
                <a:ext uri="{FF2B5EF4-FFF2-40B4-BE49-F238E27FC236}">
                  <a16:creationId xmlns:a16="http://schemas.microsoft.com/office/drawing/2014/main" id="{03D888F3-CD03-BE2B-9FA1-C5627F4FD45A}"/>
                </a:ext>
              </a:extLst>
            </p:cNvPr>
            <p:cNvSpPr/>
            <p:nvPr/>
          </p:nvSpPr>
          <p:spPr>
            <a:xfrm>
              <a:off x="468018" y="1385693"/>
              <a:ext cx="6448437" cy="3306870"/>
            </a:xfrm>
            <a:prstGeom prst="roundRect">
              <a:avLst>
                <a:gd name="adj" fmla="val 1178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chemeClr val="tx1"/>
                </a:solidFill>
                <a:effectLst/>
                <a:ea typeface="Times New Roman" panose="02020603050405020304" pitchFamily="18" charset="0"/>
              </a:endParaRPr>
            </a:p>
          </p:txBody>
        </p:sp>
        <p:sp>
          <p:nvSpPr>
            <p:cNvPr id="8" name="Rectangle: Rounded Corners 7">
              <a:extLst>
                <a:ext uri="{FF2B5EF4-FFF2-40B4-BE49-F238E27FC236}">
                  <a16:creationId xmlns:a16="http://schemas.microsoft.com/office/drawing/2014/main" id="{333E2A4A-2255-439E-6E70-2ED19C1C26C4}"/>
                </a:ext>
              </a:extLst>
            </p:cNvPr>
            <p:cNvSpPr/>
            <p:nvPr/>
          </p:nvSpPr>
          <p:spPr>
            <a:xfrm>
              <a:off x="353196" y="1490598"/>
              <a:ext cx="6448437" cy="3306870"/>
            </a:xfrm>
            <a:prstGeom prst="roundRect">
              <a:avLst>
                <a:gd name="adj" fmla="val 117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effectLst/>
                  <a:ea typeface="Times New Roman" panose="02020603050405020304" pitchFamily="18" charset="0"/>
                </a:rPr>
                <a:t>Nhiệm</a:t>
              </a:r>
              <a:r>
                <a:rPr lang="en-US" sz="2000" b="1" dirty="0">
                  <a:solidFill>
                    <a:srgbClr val="FF0000"/>
                  </a:solidFill>
                  <a:effectLst/>
                  <a:ea typeface="Times New Roman" panose="02020603050405020304" pitchFamily="18" charset="0"/>
                </a:rPr>
                <a:t> </a:t>
              </a:r>
              <a:r>
                <a:rPr lang="en-US" sz="2000" b="1" dirty="0" err="1">
                  <a:solidFill>
                    <a:srgbClr val="FF0000"/>
                  </a:solidFill>
                  <a:effectLst/>
                  <a:ea typeface="Times New Roman" panose="02020603050405020304" pitchFamily="18" charset="0"/>
                </a:rPr>
                <a:t>vụ</a:t>
              </a:r>
              <a:r>
                <a:rPr lang="en-US" sz="2000" b="1" dirty="0">
                  <a:solidFill>
                    <a:srgbClr val="FF0000"/>
                  </a:solidFill>
                  <a:effectLst/>
                  <a:ea typeface="Times New Roman" panose="02020603050405020304" pitchFamily="18" charset="0"/>
                </a:rPr>
                <a:t>:</a:t>
              </a:r>
            </a:p>
            <a:p>
              <a:pPr algn="just">
                <a:lnSpc>
                  <a:spcPct val="150000"/>
                </a:lnSpc>
              </a:pPr>
              <a:r>
                <a:rPr lang="vi-VN" sz="2000" dirty="0">
                  <a:solidFill>
                    <a:schemeClr val="tx1"/>
                  </a:solidFill>
                  <a:effectLst/>
                  <a:ea typeface="Times New Roman" panose="02020603050405020304" pitchFamily="18" charset="0"/>
                </a:rPr>
                <a:t>Tổng kết nội dung văn bản “</a:t>
              </a:r>
              <a:r>
                <a:rPr lang="vi-VN" sz="2000" i="1" dirty="0">
                  <a:solidFill>
                    <a:schemeClr val="tx1"/>
                  </a:solidFill>
                  <a:effectLst/>
                  <a:ea typeface="Times New Roman" panose="02020603050405020304" pitchFamily="18" charset="0"/>
                  <a:cs typeface="Times New Roman" panose="02020603050405020304" pitchFamily="18" charset="0"/>
                </a:rPr>
                <a:t>Từ “Thằng quỷ nhỏ” của Nguyễn Nhật Ánh nghĩ về những phẩm chất của một tác phẩm viết cho thiếu nhi”</a:t>
              </a:r>
              <a:r>
                <a:rPr lang="vi-VN" sz="2000" dirty="0">
                  <a:solidFill>
                    <a:schemeClr val="tx1"/>
                  </a:solidFill>
                  <a:effectLst/>
                  <a:ea typeface="Times New Roman" panose="02020603050405020304" pitchFamily="18" charset="0"/>
                  <a:cs typeface="Times New Roman" panose="02020603050405020304" pitchFamily="18" charset="0"/>
                </a:rPr>
                <a:t>. Nhận xét về nghệ thuật viết văn nghị luận của tác giả thể hiện ở văn bản (cách đặt vấn đề, tổ chức luận điểm, cách sử dụng lí lẽ và bằng chứng, ngôn ngữ,...).</a:t>
              </a:r>
              <a:endParaRPr lang="en-US" sz="2000" dirty="0">
                <a:solidFill>
                  <a:schemeClr val="tx1"/>
                </a:solidFill>
                <a:effectLst/>
                <a:ea typeface="Times New Roman" panose="02020603050405020304" pitchFamily="18" charset="0"/>
              </a:endParaRPr>
            </a:p>
          </p:txBody>
        </p:sp>
      </p:grpSp>
      <p:pic>
        <p:nvPicPr>
          <p:cNvPr id="7" name="Picture 6">
            <a:extLst>
              <a:ext uri="{FF2B5EF4-FFF2-40B4-BE49-F238E27FC236}">
                <a16:creationId xmlns:a16="http://schemas.microsoft.com/office/drawing/2014/main" id="{8C31B12D-D862-B8F5-6F4D-0DFF08770245}"/>
              </a:ext>
            </a:extLst>
          </p:cNvPr>
          <p:cNvPicPr>
            <a:picLocks noChangeAspect="1"/>
          </p:cNvPicPr>
          <p:nvPr/>
        </p:nvPicPr>
        <p:blipFill rotWithShape="1">
          <a:blip r:embed="rId3"/>
          <a:srcRect r="81233" b="66149"/>
          <a:stretch/>
        </p:blipFill>
        <p:spPr>
          <a:xfrm>
            <a:off x="6645520" y="2174831"/>
            <a:ext cx="2498480" cy="253495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81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555873-BE39-4430-9D60-1B2F9065D56B}"/>
              </a:ext>
            </a:extLst>
          </p:cNvPr>
          <p:cNvSpPr/>
          <p:nvPr/>
        </p:nvSpPr>
        <p:spPr>
          <a:xfrm>
            <a:off x="4208744" y="288099"/>
            <a:ext cx="2054269" cy="563671"/>
          </a:xfrm>
          <a:prstGeom prst="roundRect">
            <a:avLst/>
          </a:prstGeom>
          <a:solidFill>
            <a:schemeClr val="bg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1. </a:t>
            </a:r>
            <a:r>
              <a:rPr lang="en-US" sz="2400" b="1" dirty="0" err="1">
                <a:solidFill>
                  <a:schemeClr val="accent6"/>
                </a:solidFill>
              </a:rPr>
              <a:t>Nội</a:t>
            </a:r>
            <a:r>
              <a:rPr lang="en-US" sz="2400" b="1" dirty="0">
                <a:solidFill>
                  <a:schemeClr val="accent6"/>
                </a:solidFill>
              </a:rPr>
              <a:t> dung</a:t>
            </a:r>
          </a:p>
        </p:txBody>
      </p:sp>
      <p:sp>
        <p:nvSpPr>
          <p:cNvPr id="9" name="Rectangle: Rounded Corners 8">
            <a:extLst>
              <a:ext uri="{FF2B5EF4-FFF2-40B4-BE49-F238E27FC236}">
                <a16:creationId xmlns:a16="http://schemas.microsoft.com/office/drawing/2014/main" id="{524B9CB4-AEBE-F595-E880-A00E4D1E95B8}"/>
              </a:ext>
            </a:extLst>
          </p:cNvPr>
          <p:cNvSpPr/>
          <p:nvPr/>
        </p:nvSpPr>
        <p:spPr>
          <a:xfrm>
            <a:off x="100205" y="1415440"/>
            <a:ext cx="6050074" cy="1916874"/>
          </a:xfrm>
          <a:prstGeom prst="roundRect">
            <a:avLst>
              <a:gd name="adj" fmla="val 893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chemeClr val="tx1"/>
                </a:solidFill>
                <a:ea typeface="Times New Roman" panose="02020603050405020304" pitchFamily="18" charset="0"/>
              </a:rPr>
              <a:t>K</a:t>
            </a:r>
            <a:r>
              <a:rPr lang="vi-VN" sz="2000" dirty="0">
                <a:solidFill>
                  <a:schemeClr val="tx1"/>
                </a:solidFill>
                <a:effectLst/>
                <a:ea typeface="Times New Roman" panose="02020603050405020304" pitchFamily="18" charset="0"/>
              </a:rPr>
              <a:t>hông đi sâu khai thác vào những phương diện nghệ thuật hay đặc trưng thể loại truyện ngắn</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ffectLs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solidFill>
                  <a:schemeClr val="tx1"/>
                </a:solidFill>
                <a:effectLst/>
                <a:ea typeface="Times New Roman" panose="02020603050405020304" pitchFamily="18" charset="0"/>
              </a:rPr>
              <a:t>K</a:t>
            </a:r>
            <a:r>
              <a:rPr lang="vi-VN" sz="2000" dirty="0">
                <a:solidFill>
                  <a:schemeClr val="tx1"/>
                </a:solidFill>
                <a:effectLst/>
                <a:ea typeface="Times New Roman" panose="02020603050405020304" pitchFamily="18" charset="0"/>
              </a:rPr>
              <a:t>hai phá, gợi mở một vấn đề về nhân sinh, nhân bản liên quan đến nhân dạng con người. </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DFFAC639-3FF6-1B44-3CD9-1DE7724D3424}"/>
              </a:ext>
            </a:extLst>
          </p:cNvPr>
          <p:cNvSpPr/>
          <p:nvPr/>
        </p:nvSpPr>
        <p:spPr>
          <a:xfrm>
            <a:off x="100205" y="3728060"/>
            <a:ext cx="6050074" cy="1294878"/>
          </a:xfrm>
          <a:prstGeom prst="roundRect">
            <a:avLst>
              <a:gd name="adj" fmla="val 689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a typeface="Times New Roman" panose="02020603050405020304" pitchFamily="18" charset="0"/>
              </a:rPr>
              <a:t>K</a:t>
            </a:r>
            <a:r>
              <a:rPr lang="vi-VN" sz="2000" dirty="0">
                <a:solidFill>
                  <a:schemeClr val="tx1"/>
                </a:solidFill>
                <a:effectLst/>
                <a:ea typeface="Times New Roman" panose="02020603050405020304" pitchFamily="18" charset="0"/>
              </a:rPr>
              <a:t>hẳng định giá trị của tác phẩm </a:t>
            </a:r>
            <a:r>
              <a:rPr lang="vi-VN" sz="2000" i="1" dirty="0">
                <a:solidFill>
                  <a:schemeClr val="tx1"/>
                </a:solidFill>
                <a:effectLst/>
                <a:ea typeface="Times New Roman" panose="02020603050405020304" pitchFamily="18" charset="0"/>
              </a:rPr>
              <a:t>Thằng quỷ nhỏ </a:t>
            </a:r>
            <a:r>
              <a:rPr lang="vi-VN" sz="2000" dirty="0">
                <a:solidFill>
                  <a:schemeClr val="tx1"/>
                </a:solidFill>
                <a:effectLst/>
                <a:ea typeface="Times New Roman" panose="02020603050405020304" pitchFamily="18" charset="0"/>
              </a:rPr>
              <a:t>trong việc đ</a:t>
            </a:r>
            <a:r>
              <a:rPr lang="en-US" sz="2000" dirty="0">
                <a:solidFill>
                  <a:schemeClr val="tx1"/>
                </a:solidFill>
                <a:ea typeface="Times New Roman" panose="02020603050405020304" pitchFamily="18" charset="0"/>
              </a:rPr>
              <a:t>ị</a:t>
            </a:r>
            <a:r>
              <a:rPr lang="vi-VN" sz="2000" dirty="0">
                <a:solidFill>
                  <a:schemeClr val="tx1"/>
                </a:solidFill>
                <a:effectLst/>
                <a:ea typeface="Times New Roman" panose="02020603050405020304" pitchFamily="18" charset="0"/>
              </a:rPr>
              <a:t>nh hướng đúng đắn suy nghĩ, cách ứng xử của con người.</a:t>
            </a:r>
            <a:endParaRPr lang="en-US" sz="2000" dirty="0">
              <a:solidFill>
                <a:schemeClr val="tx1"/>
              </a:solidFill>
              <a:effectLst/>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9D6ADD5C-E021-8DB1-2710-5BF3CA07D1F1}"/>
              </a:ext>
            </a:extLst>
          </p:cNvPr>
          <p:cNvSpPr/>
          <p:nvPr/>
        </p:nvSpPr>
        <p:spPr>
          <a:xfrm>
            <a:off x="6488482" y="1415440"/>
            <a:ext cx="2442577" cy="3607498"/>
          </a:xfrm>
          <a:prstGeom prst="roundRect">
            <a:avLst>
              <a:gd name="adj" fmla="val 1947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ffectLst/>
                <a:ea typeface="Times New Roman" panose="02020603050405020304" pitchFamily="18" charset="0"/>
              </a:rPr>
              <a:t>N</a:t>
            </a:r>
            <a:r>
              <a:rPr lang="vi-VN" sz="2000" dirty="0">
                <a:solidFill>
                  <a:srgbClr val="000000"/>
                </a:solidFill>
                <a:effectLst/>
                <a:ea typeface="Times New Roman" panose="02020603050405020304" pitchFamily="18" charset="0"/>
              </a:rPr>
              <a:t>hững phẩm chất cần có của một tác phẩm viết cho thiếu nhi.</a:t>
            </a:r>
            <a:endParaRPr lang="en-US" sz="2000" dirty="0">
              <a:solidFill>
                <a:srgbClr val="000000"/>
              </a:solidFill>
              <a:effectLst/>
              <a:ea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D65D389B-8901-1AFD-9C14-955866FB96A0}"/>
              </a:ext>
            </a:extLst>
          </p:cNvPr>
          <p:cNvCxnSpPr>
            <a:stCxn id="8" idx="2"/>
            <a:endCxn id="9" idx="0"/>
          </p:cNvCxnSpPr>
          <p:nvPr/>
        </p:nvCxnSpPr>
        <p:spPr>
          <a:xfrm flipH="1">
            <a:off x="3125242" y="851770"/>
            <a:ext cx="2110637" cy="563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C8C0D5F-A53D-6769-D49F-C5F7BC85BB5F}"/>
              </a:ext>
            </a:extLst>
          </p:cNvPr>
          <p:cNvCxnSpPr>
            <a:stCxn id="8" idx="2"/>
            <a:endCxn id="11" idx="0"/>
          </p:cNvCxnSpPr>
          <p:nvPr/>
        </p:nvCxnSpPr>
        <p:spPr>
          <a:xfrm>
            <a:off x="5235879" y="851770"/>
            <a:ext cx="2473892" cy="563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Arrow: Chevron 17">
            <a:extLst>
              <a:ext uri="{FF2B5EF4-FFF2-40B4-BE49-F238E27FC236}">
                <a16:creationId xmlns:a16="http://schemas.microsoft.com/office/drawing/2014/main" id="{05A07110-D702-4406-727C-83A7117DF87C}"/>
              </a:ext>
            </a:extLst>
          </p:cNvPr>
          <p:cNvSpPr/>
          <p:nvPr/>
        </p:nvSpPr>
        <p:spPr>
          <a:xfrm rot="5400000">
            <a:off x="2974928" y="3267042"/>
            <a:ext cx="300627" cy="52628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67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E84633-168F-D4A3-E752-7F42093D489B}"/>
              </a:ext>
            </a:extLst>
          </p:cNvPr>
          <p:cNvSpPr/>
          <p:nvPr/>
        </p:nvSpPr>
        <p:spPr>
          <a:xfrm>
            <a:off x="300624" y="275573"/>
            <a:ext cx="2342368" cy="563671"/>
          </a:xfrm>
          <a:prstGeom prst="roundRect">
            <a:avLst/>
          </a:prstGeom>
          <a:solidFill>
            <a:schemeClr val="bg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2. </a:t>
            </a:r>
            <a:r>
              <a:rPr lang="en-US" sz="2400" b="1" dirty="0" err="1">
                <a:solidFill>
                  <a:schemeClr val="accent6"/>
                </a:solidFill>
              </a:rPr>
              <a:t>Nghệ</a:t>
            </a:r>
            <a:r>
              <a:rPr lang="en-US" sz="2400" b="1" dirty="0">
                <a:solidFill>
                  <a:schemeClr val="accent6"/>
                </a:solidFill>
              </a:rPr>
              <a:t> </a:t>
            </a:r>
            <a:r>
              <a:rPr lang="en-US" sz="2400" b="1" dirty="0" err="1">
                <a:solidFill>
                  <a:schemeClr val="accent6"/>
                </a:solidFill>
              </a:rPr>
              <a:t>thuật</a:t>
            </a:r>
            <a:r>
              <a:rPr lang="en-US" sz="2400" b="1" dirty="0">
                <a:solidFill>
                  <a:schemeClr val="accent6"/>
                </a:solidFill>
              </a:rPr>
              <a:t>.</a:t>
            </a:r>
          </a:p>
        </p:txBody>
      </p:sp>
      <p:sp>
        <p:nvSpPr>
          <p:cNvPr id="9" name="Rectangle: Rounded Corners 8">
            <a:extLst>
              <a:ext uri="{FF2B5EF4-FFF2-40B4-BE49-F238E27FC236}">
                <a16:creationId xmlns:a16="http://schemas.microsoft.com/office/drawing/2014/main" id="{7B3D1850-A185-154A-760C-9B16683CAA8D}"/>
              </a:ext>
            </a:extLst>
          </p:cNvPr>
          <p:cNvSpPr/>
          <p:nvPr/>
        </p:nvSpPr>
        <p:spPr>
          <a:xfrm>
            <a:off x="1471808" y="1164920"/>
            <a:ext cx="3670126" cy="210645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Cách</a:t>
            </a:r>
            <a:r>
              <a:rPr lang="en-US" sz="2000" b="1" dirty="0">
                <a:solidFill>
                  <a:srgbClr val="000000"/>
                </a:solidFill>
              </a:rPr>
              <a:t> </a:t>
            </a:r>
            <a:r>
              <a:rPr lang="en-US" sz="2000" b="1" dirty="0" err="1">
                <a:solidFill>
                  <a:srgbClr val="000000"/>
                </a:solidFill>
              </a:rPr>
              <a:t>đặt</a:t>
            </a:r>
            <a:r>
              <a:rPr lang="en-US" sz="2000" b="1" dirty="0">
                <a:solidFill>
                  <a:srgbClr val="000000"/>
                </a:solidFill>
              </a:rPr>
              <a:t> </a:t>
            </a:r>
            <a:r>
              <a:rPr lang="en-US" sz="2000" b="1" dirty="0" err="1">
                <a:solidFill>
                  <a:srgbClr val="000000"/>
                </a:solidFill>
              </a:rPr>
              <a:t>vấn</a:t>
            </a:r>
            <a:r>
              <a:rPr lang="en-US" sz="2000" b="1" dirty="0">
                <a:solidFill>
                  <a:srgbClr val="000000"/>
                </a:solidFill>
              </a:rPr>
              <a:t> </a:t>
            </a:r>
            <a:r>
              <a:rPr lang="en-US" sz="2000" b="1" dirty="0" err="1">
                <a:solidFill>
                  <a:srgbClr val="000000"/>
                </a:solidFill>
              </a:rPr>
              <a:t>đề</a:t>
            </a:r>
            <a:r>
              <a:rPr lang="en-US" sz="2000" b="1" dirty="0">
                <a:solidFill>
                  <a:srgbClr val="000000"/>
                </a:solidFill>
              </a:rPr>
              <a:t>: </a:t>
            </a:r>
            <a:r>
              <a:rPr lang="en-US" sz="2000" dirty="0" err="1">
                <a:solidFill>
                  <a:srgbClr val="000000"/>
                </a:solidFill>
              </a:rPr>
              <a:t>sắc</a:t>
            </a:r>
            <a:r>
              <a:rPr lang="en-US" sz="2000" dirty="0">
                <a:solidFill>
                  <a:srgbClr val="000000"/>
                </a:solidFill>
              </a:rPr>
              <a:t> </a:t>
            </a:r>
            <a:r>
              <a:rPr lang="en-US" sz="2000" dirty="0" err="1">
                <a:solidFill>
                  <a:srgbClr val="000000"/>
                </a:solidFill>
              </a:rPr>
              <a:t>sảo</a:t>
            </a:r>
            <a:r>
              <a:rPr lang="en-US" sz="2000" dirty="0">
                <a:solidFill>
                  <a:srgbClr val="000000"/>
                </a:solidFill>
              </a:rPr>
              <a:t>, </a:t>
            </a:r>
            <a:r>
              <a:rPr lang="en-US" sz="2000" dirty="0" err="1">
                <a:solidFill>
                  <a:srgbClr val="000000"/>
                </a:solidFill>
              </a:rPr>
              <a:t>chứa</a:t>
            </a:r>
            <a:r>
              <a:rPr lang="en-US" sz="2000" dirty="0">
                <a:solidFill>
                  <a:srgbClr val="000000"/>
                </a:solidFill>
              </a:rPr>
              <a:t> </a:t>
            </a:r>
            <a:r>
              <a:rPr lang="en-US" sz="2000" dirty="0" err="1">
                <a:solidFill>
                  <a:srgbClr val="000000"/>
                </a:solidFill>
              </a:rPr>
              <a:t>đựng</a:t>
            </a:r>
            <a:r>
              <a:rPr lang="en-US" sz="2000" dirty="0">
                <a:solidFill>
                  <a:srgbClr val="000000"/>
                </a:solidFill>
              </a:rPr>
              <a:t> </a:t>
            </a:r>
            <a:r>
              <a:rPr lang="en-US" sz="2000" dirty="0" err="1">
                <a:solidFill>
                  <a:srgbClr val="000000"/>
                </a:solidFill>
              </a:rPr>
              <a:t>cái</a:t>
            </a:r>
            <a:r>
              <a:rPr lang="en-US" sz="2000" dirty="0">
                <a:solidFill>
                  <a:srgbClr val="000000"/>
                </a:solidFill>
              </a:rPr>
              <a:t> </a:t>
            </a:r>
            <a:r>
              <a:rPr lang="en-US" sz="2000" dirty="0" err="1">
                <a:solidFill>
                  <a:srgbClr val="000000"/>
                </a:solidFill>
              </a:rPr>
              <a:t>nhìn</a:t>
            </a:r>
            <a:r>
              <a:rPr lang="en-US" sz="2000" dirty="0">
                <a:solidFill>
                  <a:srgbClr val="000000"/>
                </a:solidFill>
              </a:rPr>
              <a:t>, </a:t>
            </a:r>
            <a:r>
              <a:rPr lang="en-US" sz="2000" dirty="0" err="1">
                <a:solidFill>
                  <a:srgbClr val="000000"/>
                </a:solidFill>
              </a:rPr>
              <a:t>góc</a:t>
            </a:r>
            <a:r>
              <a:rPr lang="en-US" sz="2000" dirty="0">
                <a:solidFill>
                  <a:srgbClr val="000000"/>
                </a:solidFill>
              </a:rPr>
              <a:t> </a:t>
            </a:r>
            <a:r>
              <a:rPr lang="en-US" sz="2000" dirty="0" err="1">
                <a:solidFill>
                  <a:srgbClr val="000000"/>
                </a:solidFill>
              </a:rPr>
              <a:t>độ</a:t>
            </a:r>
            <a:r>
              <a:rPr lang="en-US" sz="2000" dirty="0">
                <a:solidFill>
                  <a:srgbClr val="000000"/>
                </a:solidFill>
              </a:rPr>
              <a:t> </a:t>
            </a:r>
            <a:r>
              <a:rPr lang="en-US" sz="2000" dirty="0" err="1">
                <a:solidFill>
                  <a:srgbClr val="000000"/>
                </a:solidFill>
              </a:rPr>
              <a:t>tiếp</a:t>
            </a:r>
            <a:r>
              <a:rPr lang="en-US" sz="2000" dirty="0">
                <a:solidFill>
                  <a:srgbClr val="000000"/>
                </a:solidFill>
              </a:rPr>
              <a:t> </a:t>
            </a:r>
            <a:r>
              <a:rPr lang="en-US" sz="2000" dirty="0" err="1">
                <a:solidFill>
                  <a:srgbClr val="000000"/>
                </a:solidFill>
              </a:rPr>
              <a:t>cận</a:t>
            </a:r>
            <a:r>
              <a:rPr lang="en-US" sz="2000" dirty="0">
                <a:solidFill>
                  <a:srgbClr val="000000"/>
                </a:solidFill>
              </a:rPr>
              <a:t> </a:t>
            </a:r>
            <a:r>
              <a:rPr lang="en-US" sz="2000" dirty="0" err="1">
                <a:solidFill>
                  <a:srgbClr val="000000"/>
                </a:solidFill>
              </a:rPr>
              <a:t>mới</a:t>
            </a:r>
            <a:r>
              <a:rPr lang="en-US" sz="2000" dirty="0">
                <a:solidFill>
                  <a:srgbClr val="000000"/>
                </a:solidFill>
              </a:rPr>
              <a:t> </a:t>
            </a:r>
            <a:r>
              <a:rPr lang="en-US" sz="2000" dirty="0" err="1">
                <a:solidFill>
                  <a:srgbClr val="000000"/>
                </a:solidFill>
              </a:rPr>
              <a:t>mẻ</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đầy</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tồn</a:t>
            </a:r>
            <a:r>
              <a:rPr lang="en-US" sz="2000" dirty="0">
                <a:solidFill>
                  <a:srgbClr val="000000"/>
                </a:solidFill>
              </a:rPr>
              <a:t> </a:t>
            </a:r>
            <a:r>
              <a:rPr lang="en-US" sz="2000" dirty="0" err="1">
                <a:solidFill>
                  <a:srgbClr val="000000"/>
                </a:solidFill>
              </a:rPr>
              <a:t>tại</a:t>
            </a:r>
            <a:r>
              <a:rPr lang="en-US" sz="2000" dirty="0">
                <a:solidFill>
                  <a:srgbClr val="000000"/>
                </a:solidFill>
              </a:rPr>
              <a:t> </a:t>
            </a:r>
            <a:r>
              <a:rPr lang="en-US" sz="2000" dirty="0" err="1">
                <a:solidFill>
                  <a:srgbClr val="000000"/>
                </a:solidFill>
              </a:rPr>
              <a:t>khác</a:t>
            </a:r>
            <a:r>
              <a:rPr lang="en-US" sz="2000" dirty="0">
                <a:solidFill>
                  <a:srgbClr val="000000"/>
                </a:solidFill>
              </a:rPr>
              <a:t>”.</a:t>
            </a:r>
          </a:p>
        </p:txBody>
      </p:sp>
      <p:sp>
        <p:nvSpPr>
          <p:cNvPr id="10" name="Arrow: Right 9">
            <a:extLst>
              <a:ext uri="{FF2B5EF4-FFF2-40B4-BE49-F238E27FC236}">
                <a16:creationId xmlns:a16="http://schemas.microsoft.com/office/drawing/2014/main" id="{0280F8F4-60EE-F028-89ED-5FD4A82051B9}"/>
              </a:ext>
            </a:extLst>
          </p:cNvPr>
          <p:cNvSpPr/>
          <p:nvPr/>
        </p:nvSpPr>
        <p:spPr>
          <a:xfrm>
            <a:off x="5311035" y="1889340"/>
            <a:ext cx="651353" cy="588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EC20557-8E82-537E-49F8-F00B2B642FAD}"/>
              </a:ext>
            </a:extLst>
          </p:cNvPr>
          <p:cNvSpPr/>
          <p:nvPr/>
        </p:nvSpPr>
        <p:spPr>
          <a:xfrm>
            <a:off x="6131490" y="1096027"/>
            <a:ext cx="2761990" cy="21753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Phầm</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phẩm</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học</a:t>
            </a:r>
            <a:r>
              <a:rPr lang="en-US" sz="2000" dirty="0">
                <a:solidFill>
                  <a:srgbClr val="000000"/>
                </a:solidFill>
              </a:rPr>
              <a:t> </a:t>
            </a:r>
            <a:r>
              <a:rPr lang="en-US" sz="2000" dirty="0" err="1">
                <a:solidFill>
                  <a:srgbClr val="000000"/>
                </a:solidFill>
              </a:rPr>
              <a:t>viết</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thiếu</a:t>
            </a:r>
            <a:r>
              <a:rPr lang="en-US" sz="2000" dirty="0">
                <a:solidFill>
                  <a:srgbClr val="000000"/>
                </a:solidFill>
              </a:rPr>
              <a:t> </a:t>
            </a:r>
            <a:r>
              <a:rPr lang="en-US" sz="2000" dirty="0" err="1">
                <a:solidFill>
                  <a:srgbClr val="000000"/>
                </a:solidFill>
              </a:rPr>
              <a:t>nhi</a:t>
            </a:r>
            <a:r>
              <a:rPr lang="en-US" sz="2000" dirty="0">
                <a:solidFill>
                  <a:srgbClr val="000000"/>
                </a:solidFill>
              </a:rPr>
              <a:t>.</a:t>
            </a:r>
          </a:p>
        </p:txBody>
      </p:sp>
      <p:sp>
        <p:nvSpPr>
          <p:cNvPr id="12" name="Rectangle: Rounded Corners 11">
            <a:extLst>
              <a:ext uri="{FF2B5EF4-FFF2-40B4-BE49-F238E27FC236}">
                <a16:creationId xmlns:a16="http://schemas.microsoft.com/office/drawing/2014/main" id="{D802F0A2-7758-F515-F14B-581B93CBCE4D}"/>
              </a:ext>
            </a:extLst>
          </p:cNvPr>
          <p:cNvSpPr/>
          <p:nvPr/>
        </p:nvSpPr>
        <p:spPr>
          <a:xfrm>
            <a:off x="1553228" y="3597053"/>
            <a:ext cx="7421672" cy="98707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Tổ</a:t>
            </a:r>
            <a:r>
              <a:rPr lang="en-US" sz="2000" b="1" dirty="0">
                <a:solidFill>
                  <a:srgbClr val="000000"/>
                </a:solidFill>
              </a:rPr>
              <a:t> </a:t>
            </a:r>
            <a:r>
              <a:rPr lang="en-US" sz="2000" b="1" dirty="0" err="1">
                <a:solidFill>
                  <a:srgbClr val="000000"/>
                </a:solidFill>
              </a:rPr>
              <a:t>chức</a:t>
            </a:r>
            <a:r>
              <a:rPr lang="en-US" sz="2000" b="1" dirty="0">
                <a:solidFill>
                  <a:srgbClr val="000000"/>
                </a:solidFill>
              </a:rPr>
              <a:t> </a:t>
            </a: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dirty="0">
                <a:solidFill>
                  <a:srgbClr val="000000"/>
                </a:solidFill>
              </a:rPr>
              <a:t>: 3 </a:t>
            </a: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kết</a:t>
            </a:r>
            <a:r>
              <a:rPr lang="en-US" sz="2000" dirty="0">
                <a:solidFill>
                  <a:srgbClr val="000000"/>
                </a:solidFill>
              </a:rPr>
              <a:t> </a:t>
            </a:r>
            <a:r>
              <a:rPr lang="en-US" sz="2000" dirty="0" err="1">
                <a:solidFill>
                  <a:srgbClr val="000000"/>
                </a:solidFill>
              </a:rPr>
              <a:t>nối</a:t>
            </a:r>
            <a:r>
              <a:rPr lang="en-US" sz="2000" dirty="0">
                <a:solidFill>
                  <a:srgbClr val="000000"/>
                </a:solidFill>
              </a:rPr>
              <a:t> </a:t>
            </a:r>
            <a:r>
              <a:rPr lang="en-US" sz="2000" dirty="0" err="1">
                <a:solidFill>
                  <a:srgbClr val="000000"/>
                </a:solidFill>
              </a:rPr>
              <a:t>lô-gíc</a:t>
            </a:r>
            <a:r>
              <a:rPr lang="en-US" sz="2000" dirty="0">
                <a:solidFill>
                  <a:srgbClr val="000000"/>
                </a:solidFill>
              </a:rPr>
              <a:t>,         </a:t>
            </a:r>
            <a:r>
              <a:rPr lang="en-US" sz="2000" dirty="0" err="1">
                <a:solidFill>
                  <a:srgbClr val="000000"/>
                </a:solidFill>
              </a:rPr>
              <a:t>chặt</a:t>
            </a:r>
            <a:r>
              <a:rPr lang="en-US" sz="2000" dirty="0">
                <a:solidFill>
                  <a:srgbClr val="000000"/>
                </a:solidFill>
              </a:rPr>
              <a:t> </a:t>
            </a:r>
            <a:r>
              <a:rPr lang="en-US" sz="2000" dirty="0" err="1">
                <a:solidFill>
                  <a:srgbClr val="000000"/>
                </a:solidFill>
              </a:rPr>
              <a:t>chẽ</a:t>
            </a:r>
            <a:r>
              <a:rPr lang="en-US" sz="2000" dirty="0">
                <a:solidFill>
                  <a:srgbClr val="000000"/>
                </a:solidFill>
              </a:rPr>
              <a:t>.</a:t>
            </a:r>
          </a:p>
        </p:txBody>
      </p:sp>
      <p:cxnSp>
        <p:nvCxnSpPr>
          <p:cNvPr id="14" name="Connector: Elbow 13">
            <a:extLst>
              <a:ext uri="{FF2B5EF4-FFF2-40B4-BE49-F238E27FC236}">
                <a16:creationId xmlns:a16="http://schemas.microsoft.com/office/drawing/2014/main" id="{590ED37A-6D63-09E2-1CAD-C86A0FC3C33D}"/>
              </a:ext>
            </a:extLst>
          </p:cNvPr>
          <p:cNvCxnSpPr>
            <a:cxnSpLocks/>
            <a:endCxn id="9" idx="1"/>
          </p:cNvCxnSpPr>
          <p:nvPr/>
        </p:nvCxnSpPr>
        <p:spPr>
          <a:xfrm rot="16200000" flipH="1">
            <a:off x="474863" y="1221203"/>
            <a:ext cx="1436481" cy="5574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E894874C-5855-439D-6886-BC08942ECFB9}"/>
              </a:ext>
            </a:extLst>
          </p:cNvPr>
          <p:cNvCxnSpPr>
            <a:cxnSpLocks/>
            <a:endCxn id="12" idx="1"/>
          </p:cNvCxnSpPr>
          <p:nvPr/>
        </p:nvCxnSpPr>
        <p:spPr>
          <a:xfrm rot="16200000" flipH="1">
            <a:off x="-391861" y="2145503"/>
            <a:ext cx="3251350" cy="63882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2CBA10A-FF45-2893-7114-AB49216DBF9C}"/>
              </a:ext>
            </a:extLst>
          </p:cNvPr>
          <p:cNvCxnSpPr/>
          <p:nvPr/>
        </p:nvCxnSpPr>
        <p:spPr>
          <a:xfrm>
            <a:off x="914400" y="839243"/>
            <a:ext cx="0" cy="44091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114"/>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D5BFBCB-1AFF-6E6E-2231-3E7EFD903AF2}"/>
              </a:ext>
            </a:extLst>
          </p:cNvPr>
          <p:cNvSpPr/>
          <p:nvPr/>
        </p:nvSpPr>
        <p:spPr>
          <a:xfrm>
            <a:off x="1365334" y="175366"/>
            <a:ext cx="2943617" cy="3999327"/>
          </a:xfrm>
          <a:prstGeom prst="roundRect">
            <a:avLst>
              <a:gd name="adj" fmla="val 1366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effectLst/>
                <a:ea typeface="Times New Roman" panose="02020603050405020304" pitchFamily="18" charset="0"/>
              </a:rPr>
              <a:t>Lí lẽ và bằng chứng</a:t>
            </a:r>
            <a:r>
              <a:rPr lang="en-US" sz="2000" dirty="0">
                <a:solidFill>
                  <a:srgbClr val="000000"/>
                </a:solidFill>
                <a:effectLst/>
                <a:ea typeface="Times New Roman" panose="02020603050405020304" pitchFamily="18" charset="0"/>
              </a:rPr>
              <a:t>: </a:t>
            </a:r>
            <a:r>
              <a:rPr lang="vi-VN" sz="2000" dirty="0">
                <a:solidFill>
                  <a:srgbClr val="000000"/>
                </a:solidFill>
                <a:effectLst/>
                <a:ea typeface="Times New Roman" panose="02020603050405020304" pitchFamily="18" charset="0"/>
              </a:rPr>
              <a:t>đều hướng đến làm sáng tỏ ý kiến, luận điểm của tác giả</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7" name="Arrow: Right 6">
            <a:extLst>
              <a:ext uri="{FF2B5EF4-FFF2-40B4-BE49-F238E27FC236}">
                <a16:creationId xmlns:a16="http://schemas.microsoft.com/office/drawing/2014/main" id="{E095D248-AA13-1F5E-FD76-16480AEC3451}"/>
              </a:ext>
            </a:extLst>
          </p:cNvPr>
          <p:cNvSpPr/>
          <p:nvPr/>
        </p:nvSpPr>
        <p:spPr>
          <a:xfrm>
            <a:off x="4396635" y="883086"/>
            <a:ext cx="1077237" cy="501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7C77254-8A62-5A6E-C601-47CDBB3209A8}"/>
              </a:ext>
            </a:extLst>
          </p:cNvPr>
          <p:cNvSpPr/>
          <p:nvPr/>
        </p:nvSpPr>
        <p:spPr>
          <a:xfrm>
            <a:off x="5561556" y="175366"/>
            <a:ext cx="3444658" cy="1916482"/>
          </a:xfrm>
          <a:prstGeom prst="roundRect">
            <a:avLst>
              <a:gd name="adj" fmla="val 679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ffectLst/>
                <a:ea typeface="Times New Roman" panose="02020603050405020304" pitchFamily="18" charset="0"/>
              </a:rPr>
              <a:t>C</a:t>
            </a:r>
            <a:r>
              <a:rPr lang="vi-VN" sz="2000" dirty="0">
                <a:solidFill>
                  <a:srgbClr val="000000"/>
                </a:solidFill>
                <a:effectLst/>
                <a:ea typeface="Times New Roman" panose="02020603050405020304" pitchFamily="18" charset="0"/>
              </a:rPr>
              <a:t>ó xu hướng đối thoại với các quan điểm truyền thống</a:t>
            </a:r>
            <a:r>
              <a:rPr lang="en-US" sz="2000" dirty="0">
                <a:solidFill>
                  <a:srgbClr val="000000"/>
                </a:solidFill>
                <a:effectLs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V</a:t>
            </a:r>
            <a:r>
              <a:rPr lang="vi-VN" sz="2000" dirty="0">
                <a:solidFill>
                  <a:srgbClr val="000000"/>
                </a:solidFill>
                <a:effectLst/>
                <a:ea typeface="Times New Roman" panose="02020603050405020304" pitchFamily="18" charset="0"/>
              </a:rPr>
              <a:t>ừa diễn giải, vừa lí giải</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9" name="Arrow: Right 8">
            <a:extLst>
              <a:ext uri="{FF2B5EF4-FFF2-40B4-BE49-F238E27FC236}">
                <a16:creationId xmlns:a16="http://schemas.microsoft.com/office/drawing/2014/main" id="{2006FC18-AB6B-66D2-786E-2B6489DF47B8}"/>
              </a:ext>
            </a:extLst>
          </p:cNvPr>
          <p:cNvSpPr/>
          <p:nvPr/>
        </p:nvSpPr>
        <p:spPr>
          <a:xfrm>
            <a:off x="4396635" y="2965930"/>
            <a:ext cx="1077236" cy="5010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0A4CA5E-9DCA-9052-AA88-124287CE3BDB}"/>
              </a:ext>
            </a:extLst>
          </p:cNvPr>
          <p:cNvSpPr/>
          <p:nvPr/>
        </p:nvSpPr>
        <p:spPr>
          <a:xfrm>
            <a:off x="5561555" y="2258210"/>
            <a:ext cx="3444658" cy="1916482"/>
          </a:xfrm>
          <a:prstGeom prst="roundRect">
            <a:avLst>
              <a:gd name="adj" fmla="val 679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err="1">
                <a:solidFill>
                  <a:srgbClr val="000000"/>
                </a:solidFill>
              </a:rPr>
              <a:t>Phù</a:t>
            </a:r>
            <a:r>
              <a:rPr lang="en-US" sz="2000" dirty="0">
                <a:solidFill>
                  <a:srgbClr val="000000"/>
                </a:solidFill>
              </a:rPr>
              <a:t> </a:t>
            </a:r>
            <a:r>
              <a:rPr lang="en-US" sz="2000" dirty="0" err="1">
                <a:solidFill>
                  <a:srgbClr val="000000"/>
                </a:solidFill>
              </a:rPr>
              <a:t>hợp</a:t>
            </a:r>
            <a:r>
              <a:rPr lang="en-US" sz="2000" dirty="0">
                <a:solidFill>
                  <a:srgbClr val="000000"/>
                </a:solidFill>
              </a:rPr>
              <a:t>.</a:t>
            </a:r>
          </a:p>
          <a:p>
            <a:pPr marL="342900" indent="-342900" algn="just">
              <a:lnSpc>
                <a:spcPct val="150000"/>
              </a:lnSpc>
              <a:buFont typeface="Arial" panose="020B0604020202020204" pitchFamily="34" charset="0"/>
              <a:buChar char="•"/>
            </a:pPr>
            <a:r>
              <a:rPr lang="en-US" sz="2000" dirty="0" err="1">
                <a:solidFill>
                  <a:srgbClr val="000000"/>
                </a:solidFill>
              </a:rPr>
              <a:t>Nhiều</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đưa</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r>
              <a:rPr lang="en-US" sz="2000" dirty="0">
                <a:solidFill>
                  <a:srgbClr val="000000"/>
                </a:solidFill>
              </a:rPr>
              <a:t>.</a:t>
            </a:r>
          </a:p>
          <a:p>
            <a:pPr algn="just">
              <a:lnSpc>
                <a:spcPct val="150000"/>
              </a:lnSpc>
            </a:pPr>
            <a:r>
              <a:rPr lang="en-US" sz="2000" dirty="0">
                <a:solidFill>
                  <a:srgbClr val="000000"/>
                </a:solidFill>
                <a:sym typeface="Wingdings" panose="05000000000000000000" pitchFamily="2" charset="2"/>
              </a:rPr>
              <a:t> Phong </a:t>
            </a:r>
            <a:r>
              <a:rPr lang="en-US" sz="2000" dirty="0" err="1">
                <a:solidFill>
                  <a:srgbClr val="000000"/>
                </a:solidFill>
                <a:sym typeface="Wingdings" panose="05000000000000000000" pitchFamily="2" charset="2"/>
              </a:rPr>
              <a:t>phú</a:t>
            </a:r>
            <a:r>
              <a:rPr lang="en-US" sz="2000" dirty="0">
                <a:solidFill>
                  <a:srgbClr val="000000"/>
                </a:solidFill>
                <a:sym typeface="Wingdings" panose="05000000000000000000" pitchFamily="2" charset="2"/>
              </a:rPr>
              <a:t>.</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82EB68A9-50E5-EF79-E9F2-5F107B833FE1}"/>
              </a:ext>
            </a:extLst>
          </p:cNvPr>
          <p:cNvSpPr/>
          <p:nvPr/>
        </p:nvSpPr>
        <p:spPr>
          <a:xfrm>
            <a:off x="1365333" y="4467093"/>
            <a:ext cx="7640879" cy="50104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0000"/>
                </a:solidFill>
              </a:rPr>
              <a:t>Ngôn</a:t>
            </a:r>
            <a:r>
              <a:rPr lang="en-US" sz="2000" b="1" dirty="0">
                <a:solidFill>
                  <a:srgbClr val="000000"/>
                </a:solidFill>
              </a:rPr>
              <a:t> </a:t>
            </a:r>
            <a:r>
              <a:rPr lang="en-US" sz="2000" b="1" dirty="0" err="1">
                <a:solidFill>
                  <a:srgbClr val="000000"/>
                </a:solidFill>
              </a:rPr>
              <a:t>ngữ</a:t>
            </a:r>
            <a:r>
              <a:rPr lang="en-US" sz="2000" b="1" dirty="0">
                <a:solidFill>
                  <a:srgbClr val="000000"/>
                </a:solidFill>
              </a:rPr>
              <a:t> </a:t>
            </a:r>
            <a:r>
              <a:rPr lang="en-US" sz="2000" b="1" dirty="0" err="1">
                <a:solidFill>
                  <a:srgbClr val="000000"/>
                </a:solidFill>
              </a:rPr>
              <a:t>diễn</a:t>
            </a:r>
            <a:r>
              <a:rPr lang="en-US" sz="2000" b="1" dirty="0">
                <a:solidFill>
                  <a:srgbClr val="000000"/>
                </a:solidFill>
              </a:rPr>
              <a:t> </a:t>
            </a:r>
            <a:r>
              <a:rPr lang="en-US" sz="2000" b="1" dirty="0" err="1">
                <a:solidFill>
                  <a:srgbClr val="000000"/>
                </a:solidFill>
              </a:rPr>
              <a:t>đạt</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sáng</a:t>
            </a:r>
            <a:r>
              <a:rPr lang="en-US" sz="2000" dirty="0">
                <a:solidFill>
                  <a:srgbClr val="000000"/>
                </a:solidFill>
              </a:rPr>
              <a:t>, </a:t>
            </a:r>
            <a:r>
              <a:rPr lang="en-US" sz="2000" dirty="0" err="1">
                <a:solidFill>
                  <a:srgbClr val="000000"/>
                </a:solidFill>
              </a:rPr>
              <a:t>khúc</a:t>
            </a:r>
            <a:r>
              <a:rPr lang="en-US" sz="2000" dirty="0">
                <a:solidFill>
                  <a:srgbClr val="000000"/>
                </a:solidFill>
              </a:rPr>
              <a:t> </a:t>
            </a:r>
            <a:r>
              <a:rPr lang="en-US" sz="2000" dirty="0" err="1">
                <a:solidFill>
                  <a:srgbClr val="000000"/>
                </a:solidFill>
              </a:rPr>
              <a:t>chiết</a:t>
            </a:r>
            <a:r>
              <a:rPr lang="en-US" sz="2000" dirty="0">
                <a:solidFill>
                  <a:srgbClr val="000000"/>
                </a:solidFill>
              </a:rPr>
              <a:t>.</a:t>
            </a:r>
          </a:p>
        </p:txBody>
      </p:sp>
      <p:sp>
        <p:nvSpPr>
          <p:cNvPr id="12" name="TextBox 11">
            <a:extLst>
              <a:ext uri="{FF2B5EF4-FFF2-40B4-BE49-F238E27FC236}">
                <a16:creationId xmlns:a16="http://schemas.microsoft.com/office/drawing/2014/main" id="{D7020983-5D5F-3C12-02F7-3E9A48B352A2}"/>
              </a:ext>
            </a:extLst>
          </p:cNvPr>
          <p:cNvSpPr txBox="1"/>
          <p:nvPr/>
        </p:nvSpPr>
        <p:spPr>
          <a:xfrm>
            <a:off x="4308960" y="488388"/>
            <a:ext cx="1052181" cy="496996"/>
          </a:xfrm>
          <a:prstGeom prst="rect">
            <a:avLst/>
          </a:prstGeom>
          <a:noFill/>
        </p:spPr>
        <p:txBody>
          <a:bodyPr wrap="square" rtlCol="0">
            <a:spAutoFit/>
          </a:bodyPr>
          <a:lstStyle/>
          <a:p>
            <a:pPr algn="ctr">
              <a:lnSpc>
                <a:spcPct val="150000"/>
              </a:lnSpc>
            </a:pPr>
            <a:r>
              <a:rPr lang="en-US" sz="2000" dirty="0" err="1">
                <a:solidFill>
                  <a:srgbClr val="FF0000"/>
                </a:solidFill>
              </a:rPr>
              <a:t>Lí</a:t>
            </a:r>
            <a:r>
              <a:rPr lang="en-US" sz="2000" dirty="0">
                <a:solidFill>
                  <a:srgbClr val="FF0000"/>
                </a:solidFill>
              </a:rPr>
              <a:t> </a:t>
            </a:r>
            <a:r>
              <a:rPr lang="en-US" sz="2000" dirty="0" err="1">
                <a:solidFill>
                  <a:srgbClr val="FF0000"/>
                </a:solidFill>
              </a:rPr>
              <a:t>lẽ</a:t>
            </a:r>
            <a:endParaRPr lang="en-US" sz="2000" dirty="0">
              <a:solidFill>
                <a:srgbClr val="FF0000"/>
              </a:solidFill>
            </a:endParaRPr>
          </a:p>
        </p:txBody>
      </p:sp>
      <p:sp>
        <p:nvSpPr>
          <p:cNvPr id="13" name="TextBox 12">
            <a:extLst>
              <a:ext uri="{FF2B5EF4-FFF2-40B4-BE49-F238E27FC236}">
                <a16:creationId xmlns:a16="http://schemas.microsoft.com/office/drawing/2014/main" id="{96EB9D77-A96D-2B43-0354-39397B645F72}"/>
              </a:ext>
            </a:extLst>
          </p:cNvPr>
          <p:cNvSpPr txBox="1"/>
          <p:nvPr/>
        </p:nvSpPr>
        <p:spPr>
          <a:xfrm>
            <a:off x="4308951" y="3236764"/>
            <a:ext cx="1052181" cy="958660"/>
          </a:xfrm>
          <a:prstGeom prst="rect">
            <a:avLst/>
          </a:prstGeom>
          <a:noFill/>
        </p:spPr>
        <p:txBody>
          <a:bodyPr wrap="square" rtlCol="0">
            <a:spAutoFit/>
          </a:bodyPr>
          <a:lstStyle/>
          <a:p>
            <a:pPr algn="ctr">
              <a:lnSpc>
                <a:spcPct val="150000"/>
              </a:lnSpc>
            </a:pPr>
            <a:r>
              <a:rPr lang="en-US" sz="2000" dirty="0" err="1">
                <a:solidFill>
                  <a:srgbClr val="FF0000"/>
                </a:solidFill>
              </a:rPr>
              <a:t>Bằng</a:t>
            </a:r>
            <a:r>
              <a:rPr lang="en-US" sz="2000" dirty="0">
                <a:solidFill>
                  <a:srgbClr val="FF0000"/>
                </a:solidFill>
              </a:rPr>
              <a:t> </a:t>
            </a:r>
            <a:r>
              <a:rPr lang="en-US" sz="2000" dirty="0" err="1">
                <a:solidFill>
                  <a:srgbClr val="FF0000"/>
                </a:solidFill>
              </a:rPr>
              <a:t>chứng</a:t>
            </a:r>
            <a:endParaRPr lang="en-US" sz="2000" dirty="0">
              <a:solidFill>
                <a:srgbClr val="FF0000"/>
              </a:solidFill>
            </a:endParaRPr>
          </a:p>
        </p:txBody>
      </p:sp>
      <p:cxnSp>
        <p:nvCxnSpPr>
          <p:cNvPr id="15" name="Connector: Elbow 14">
            <a:extLst>
              <a:ext uri="{FF2B5EF4-FFF2-40B4-BE49-F238E27FC236}">
                <a16:creationId xmlns:a16="http://schemas.microsoft.com/office/drawing/2014/main" id="{D723AF5E-BF04-D48E-D404-A40F05DD9407}"/>
              </a:ext>
            </a:extLst>
          </p:cNvPr>
          <p:cNvCxnSpPr>
            <a:endCxn id="6" idx="1"/>
          </p:cNvCxnSpPr>
          <p:nvPr/>
        </p:nvCxnSpPr>
        <p:spPr>
          <a:xfrm rot="16200000" flipH="1">
            <a:off x="-54119" y="755577"/>
            <a:ext cx="2175030" cy="6638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869963C-921C-078F-ABD0-B803DB89C142}"/>
              </a:ext>
            </a:extLst>
          </p:cNvPr>
          <p:cNvCxnSpPr>
            <a:endCxn id="11" idx="1"/>
          </p:cNvCxnSpPr>
          <p:nvPr/>
        </p:nvCxnSpPr>
        <p:spPr>
          <a:xfrm rot="16200000" flipH="1">
            <a:off x="-1325412" y="2026869"/>
            <a:ext cx="4717614" cy="6638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107"/>
        <p:cNvGrpSpPr/>
        <p:nvPr/>
      </p:nvGrpSpPr>
      <p:grpSpPr>
        <a:xfrm>
          <a:off x="0" y="0"/>
          <a:ext cx="0" cy="0"/>
          <a:chOff x="0" y="0"/>
          <a:chExt cx="0" cy="0"/>
        </a:xfrm>
      </p:grpSpPr>
      <p:sp>
        <p:nvSpPr>
          <p:cNvPr id="2" name="Rectangle 1">
            <a:extLst>
              <a:ext uri="{FF2B5EF4-FFF2-40B4-BE49-F238E27FC236}">
                <a16:creationId xmlns:a16="http://schemas.microsoft.com/office/drawing/2014/main" id="{F4984341-9680-A6A8-4CBF-CC396863B5A4}"/>
              </a:ext>
            </a:extLst>
          </p:cNvPr>
          <p:cNvSpPr/>
          <p:nvPr/>
        </p:nvSpPr>
        <p:spPr>
          <a:xfrm>
            <a:off x="3237978" y="463463"/>
            <a:ext cx="2668043" cy="776614"/>
          </a:xfrm>
          <a:prstGeom prst="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lumMod val="25000"/>
                  </a:schemeClr>
                </a:solidFill>
              </a:rPr>
              <a:t>LUYỆN TẬP</a:t>
            </a:r>
          </a:p>
        </p:txBody>
      </p:sp>
      <p:sp>
        <p:nvSpPr>
          <p:cNvPr id="5" name="TextBox 4">
            <a:extLst>
              <a:ext uri="{FF2B5EF4-FFF2-40B4-BE49-F238E27FC236}">
                <a16:creationId xmlns:a16="http://schemas.microsoft.com/office/drawing/2014/main" id="{FE561A25-181E-7193-9A71-C5306F85FF06}"/>
              </a:ext>
            </a:extLst>
          </p:cNvPr>
          <p:cNvSpPr txBox="1"/>
          <p:nvPr/>
        </p:nvSpPr>
        <p:spPr>
          <a:xfrm>
            <a:off x="4165712" y="1380155"/>
            <a:ext cx="4572000" cy="958660"/>
          </a:xfrm>
          <a:prstGeom prst="rect">
            <a:avLst/>
          </a:prstGeom>
          <a:noFill/>
        </p:spPr>
        <p:txBody>
          <a:bodyPr wrap="square">
            <a:spAutoFit/>
          </a:bodyPr>
          <a:lstStyle/>
          <a:p>
            <a:pPr algn="ctr">
              <a:lnSpc>
                <a:spcPct val="150000"/>
              </a:lnSpc>
            </a:pPr>
            <a:r>
              <a:rPr lang="en-US" sz="2000" b="1" dirty="0" err="1">
                <a:solidFill>
                  <a:srgbClr val="FF0000"/>
                </a:solidFill>
                <a:effectLst/>
                <a:latin typeface="+mn-lt"/>
                <a:ea typeface="Times New Roman" panose="02020603050405020304" pitchFamily="18" charset="0"/>
                <a:cs typeface="Times New Roman" panose="02020603050405020304" pitchFamily="18" charset="0"/>
              </a:rPr>
              <a:t>Nhiệm</a:t>
            </a:r>
            <a:r>
              <a:rPr lang="en-US" sz="2000" b="1" dirty="0">
                <a:solidFill>
                  <a:srgbClr val="FF0000"/>
                </a:solidFill>
                <a:effectLst/>
                <a:latin typeface="+mn-lt"/>
                <a:ea typeface="Times New Roman" panose="02020603050405020304" pitchFamily="18" charset="0"/>
                <a:cs typeface="Times New Roman" panose="02020603050405020304" pitchFamily="18" charset="0"/>
              </a:rPr>
              <a:t> </a:t>
            </a:r>
            <a:r>
              <a:rPr lang="en-US" sz="2000" b="1" dirty="0" err="1">
                <a:solidFill>
                  <a:srgbClr val="FF0000"/>
                </a:solidFill>
                <a:effectLst/>
                <a:latin typeface="+mn-lt"/>
                <a:ea typeface="Times New Roman" panose="02020603050405020304" pitchFamily="18" charset="0"/>
                <a:cs typeface="Times New Roman" panose="02020603050405020304" pitchFamily="18" charset="0"/>
              </a:rPr>
              <a:t>vụ</a:t>
            </a:r>
            <a:r>
              <a:rPr lang="en-US" sz="2000" b="1" dirty="0">
                <a:solidFill>
                  <a:srgbClr val="FF0000"/>
                </a:solidFill>
                <a:effectLst/>
                <a:latin typeface="+mn-lt"/>
                <a:ea typeface="Times New Roman" panose="02020603050405020304" pitchFamily="18" charset="0"/>
                <a:cs typeface="Times New Roman" panose="02020603050405020304" pitchFamily="18" charset="0"/>
              </a:rPr>
              <a:t> 1:</a:t>
            </a:r>
          </a:p>
          <a:p>
            <a:pPr algn="ctr">
              <a:lnSpc>
                <a:spcPct val="150000"/>
              </a:lnSpc>
            </a:pPr>
            <a:r>
              <a:rPr lang="en-US" sz="2000" b="1" dirty="0" err="1">
                <a:latin typeface="+mn-lt"/>
                <a:ea typeface="Times New Roman" panose="02020603050405020304" pitchFamily="18" charset="0"/>
                <a:cs typeface="Times New Roman" panose="02020603050405020304" pitchFamily="18" charset="0"/>
              </a:rPr>
              <a:t>Trả</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lời</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câu</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hỏi</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trắc</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nghiệm</a:t>
            </a:r>
            <a:endParaRPr lang="en-US" sz="2000" dirty="0">
              <a:latin typeface="+mn-lt"/>
            </a:endParaRPr>
          </a:p>
        </p:txBody>
      </p:sp>
      <p:pic>
        <p:nvPicPr>
          <p:cNvPr id="7" name="Picture 6">
            <a:extLst>
              <a:ext uri="{FF2B5EF4-FFF2-40B4-BE49-F238E27FC236}">
                <a16:creationId xmlns:a16="http://schemas.microsoft.com/office/drawing/2014/main" id="{91EED5D5-63C5-7E56-5984-3C2FBD2B2AA3}"/>
              </a:ext>
            </a:extLst>
          </p:cNvPr>
          <p:cNvPicPr>
            <a:picLocks noChangeAspect="1"/>
          </p:cNvPicPr>
          <p:nvPr/>
        </p:nvPicPr>
        <p:blipFill rotWithShape="1">
          <a:blip r:embed="rId3"/>
          <a:srcRect l="13562" t="57252" r="60959" b="-2771"/>
          <a:stretch/>
        </p:blipFill>
        <p:spPr>
          <a:xfrm>
            <a:off x="5198300" y="2338815"/>
            <a:ext cx="2329841" cy="2341222"/>
          </a:xfrm>
          <a:prstGeom prst="rect">
            <a:avLst/>
          </a:prstGeom>
        </p:spPr>
      </p:pic>
      <p:pic>
        <p:nvPicPr>
          <p:cNvPr id="3074" name="Picture 2" descr="Tóm Tắt &amp; Review Sách] “Thằng Quỷ Nhỏ”: Một Quyển Sách Chứa Đựng Nhiều Cung  Bậc Cảm Xúc - YBOX">
            <a:extLst>
              <a:ext uri="{FF2B5EF4-FFF2-40B4-BE49-F238E27FC236}">
                <a16:creationId xmlns:a16="http://schemas.microsoft.com/office/drawing/2014/main" id="{EAB90D1D-6282-13DB-B9BD-098D2C575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05" y="1931433"/>
            <a:ext cx="4097139" cy="25762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431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60954" y="348062"/>
            <a:ext cx="8222091" cy="1391026"/>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cs typeface="Arial" panose="020B0604020202020204" pitchFamily="34" charset="0"/>
              </a:rPr>
              <a:t>Câu </a:t>
            </a:r>
            <a:r>
              <a:rPr lang="en-US" sz="2000" b="1" dirty="0">
                <a:solidFill>
                  <a:schemeClr val="tx1"/>
                </a:solidFill>
              </a:rPr>
              <a:t>1</a:t>
            </a:r>
            <a:r>
              <a:rPr lang="vi-VN" sz="2000" b="1" dirty="0">
                <a:solidFill>
                  <a:schemeClr val="tx1"/>
                </a:solidFill>
              </a:rPr>
              <a:t>:</a:t>
            </a:r>
            <a:r>
              <a:rPr lang="vi-VN" sz="2000" dirty="0">
                <a:solidFill>
                  <a:schemeClr val="tx1"/>
                </a:solidFill>
              </a:rPr>
              <a:t> Tác giả đã dùng dẫn chứng nào dưới đây để chứng minh cho lí lẽ: “Những phẩm chất đẹp đẽ của Quỳnh dù vẫn hiện lên nhưng không ai nhận thấy giá trị đích thực của nó”</a:t>
            </a:r>
            <a:r>
              <a:rPr lang="en-US" sz="2000" dirty="0">
                <a:solidFill>
                  <a:schemeClr val="tx1"/>
                </a:solidFill>
              </a:rPr>
              <a:t>?</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327549" y="1965128"/>
            <a:ext cx="4244451" cy="1439286"/>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dirty="0">
                <a:solidFill>
                  <a:schemeClr val="tx1"/>
                </a:solidFill>
              </a:rPr>
              <a:t>Mấy chiếc chân bàn lung lay trong lớp đã được đóng lại nhờ bàn tay khéo léo của Quỳnh.</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27548" y="3535199"/>
            <a:ext cx="4219400" cy="1439286"/>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C. </a:t>
            </a:r>
            <a:r>
              <a:rPr lang="vi-VN" sz="2000" dirty="0">
                <a:solidFill>
                  <a:schemeClr val="tx1"/>
                </a:solidFill>
              </a:rPr>
              <a:t>Mấy chiếc then cài cửa sổ lung lay trong lớp đã được đóng lại nhờ bàn tay khéo léo của Quỳnh.</a:t>
            </a:r>
            <a:endParaRPr lang="vi-VN" sz="20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68792" y="1963668"/>
            <a:ext cx="3947659" cy="143928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B. </a:t>
            </a:r>
            <a:r>
              <a:rPr lang="vi-VN" sz="2000" dirty="0">
                <a:solidFill>
                  <a:schemeClr val="tx1"/>
                </a:solidFill>
              </a:rPr>
              <a:t>Mấy chiếc chân ghế lung lay trong lớp đã được đóng lại nhờ bàn tay khéo léo của Quỳnh.</a:t>
            </a:r>
            <a:endParaRPr lang="vi-VN" sz="20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68792" y="3535199"/>
            <a:ext cx="3947660" cy="1421525"/>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D. </a:t>
            </a:r>
            <a:r>
              <a:rPr lang="vi-VN" sz="2000" dirty="0">
                <a:solidFill>
                  <a:schemeClr val="tx1"/>
                </a:solidFill>
              </a:rPr>
              <a:t>Mấy khung ảnh lung lay trong lớp đã được đóng lại nhờ bàn tay khéo léo của Quỳnh.</a:t>
            </a:r>
            <a:endParaRPr lang="vi-VN" sz="20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36517" y="2865419"/>
            <a:ext cx="677383" cy="589596"/>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76106" y="2801537"/>
            <a:ext cx="675062" cy="601418"/>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3406" y="4400444"/>
            <a:ext cx="675062" cy="601418"/>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38838" y="4355306"/>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615737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25677" y="438514"/>
            <a:ext cx="8580328" cy="115860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cs typeface="Arial" panose="020B0604020202020204" pitchFamily="34" charset="0"/>
              </a:rPr>
              <a:t>Câu </a:t>
            </a:r>
            <a:r>
              <a:rPr lang="en-US" sz="2000" b="1" dirty="0">
                <a:solidFill>
                  <a:schemeClr val="tx1"/>
                </a:solidFill>
                <a:cs typeface="Arial" panose="020B0604020202020204" pitchFamily="34" charset="0"/>
              </a:rPr>
              <a:t>2</a:t>
            </a:r>
            <a:r>
              <a:rPr lang="vi-VN" sz="2000" b="1" dirty="0">
                <a:solidFill>
                  <a:schemeClr val="tx1"/>
                </a:solidFill>
                <a:cs typeface="Arial" panose="020B0604020202020204" pitchFamily="34" charset="0"/>
              </a:rPr>
              <a:t>:</a:t>
            </a:r>
            <a:r>
              <a:rPr lang="en-US" sz="2000" b="1" dirty="0">
                <a:solidFill>
                  <a:schemeClr val="tx1"/>
                </a:solidFill>
                <a:cs typeface="Arial" panose="020B0604020202020204" pitchFamily="34" charset="0"/>
              </a:rPr>
              <a:t> </a:t>
            </a:r>
            <a:r>
              <a:rPr lang="vi-VN" sz="2000" dirty="0">
                <a:solidFill>
                  <a:schemeClr val="tx1"/>
                </a:solidFill>
              </a:rPr>
              <a:t>Theo tác giả, với những gì đã làm cho bạn vè và những đứa trẻ nghèo quanh nhà mình, Quỳnh là một người như thế nào?</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71058" y="3372119"/>
            <a:ext cx="3887140" cy="1332867"/>
          </a:xfrm>
          <a:prstGeom prst="roundRect">
            <a:avLst>
              <a:gd name="adj" fmla="val 9748"/>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cs typeface="Arial" panose="020B0604020202020204" pitchFamily="34" charset="0"/>
              </a:rPr>
              <a:t>D. </a:t>
            </a:r>
            <a:r>
              <a:rPr lang="vi-VN" sz="2000" dirty="0">
                <a:solidFill>
                  <a:schemeClr val="tx1"/>
                </a:solidFill>
              </a:rPr>
              <a:t>Có trái tim nhân hậu.</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85802" y="1911111"/>
            <a:ext cx="3858626" cy="1146211"/>
          </a:xfrm>
          <a:prstGeom prst="roundRect">
            <a:avLst>
              <a:gd name="adj" fmla="val 12366"/>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A. </a:t>
            </a:r>
            <a:r>
              <a:rPr lang="vi-VN" sz="2000" dirty="0">
                <a:solidFill>
                  <a:schemeClr val="tx1"/>
                </a:solidFill>
              </a:rPr>
              <a:t>Sôi nổi, nhiệt tình</a:t>
            </a:r>
            <a:r>
              <a:rPr lang="en-US" sz="2000" dirty="0">
                <a:solidFill>
                  <a:schemeClr val="tx1"/>
                </a:solidFill>
              </a:rPr>
              <a:t>.</a:t>
            </a:r>
            <a:endParaRPr lang="en-US" sz="2000" dirty="0">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385802" y="3372119"/>
            <a:ext cx="3858626" cy="133286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cs typeface="Arial" panose="020B0604020202020204" pitchFamily="34" charset="0"/>
              </a:rPr>
              <a:t>C. </a:t>
            </a:r>
            <a:r>
              <a:rPr lang="vi-VN" sz="2000" dirty="0">
                <a:solidFill>
                  <a:schemeClr val="tx1"/>
                </a:solidFill>
              </a:rPr>
              <a:t>Thông minh, lanh lợi</a:t>
            </a:r>
            <a:r>
              <a:rPr lang="en-US" sz="2000" dirty="0">
                <a:solidFill>
                  <a:schemeClr val="tx1"/>
                </a:solidFill>
              </a:rPr>
              <a:t>.</a:t>
            </a:r>
            <a:endParaRPr lang="en-US" sz="2000" dirty="0">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71058" y="1911112"/>
            <a:ext cx="3858625" cy="1190392"/>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cs typeface="Arial" panose="020B0604020202020204" pitchFamily="34" charset="0"/>
              </a:rPr>
              <a:t>B. </a:t>
            </a:r>
            <a:r>
              <a:rPr lang="vi-VN" sz="2000" dirty="0">
                <a:solidFill>
                  <a:schemeClr val="tx1"/>
                </a:solidFill>
              </a:rPr>
              <a:t>Thân thiện, hòa đồng</a:t>
            </a:r>
            <a:r>
              <a:rPr lang="en-US" sz="2000" dirty="0">
                <a:solidFill>
                  <a:schemeClr val="tx1"/>
                </a:solidFill>
              </a:rPr>
              <a:t>.</a:t>
            </a:r>
            <a:endParaRPr lang="en-US" sz="2000" dirty="0">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5089" y="3919789"/>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0577" y="3919789"/>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98723" y="2415403"/>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93760" y="2408162"/>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6890203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58096" y="344282"/>
            <a:ext cx="8730223" cy="983913"/>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rPr>
              <a:t>Câu </a:t>
            </a:r>
            <a:r>
              <a:rPr lang="en-US" sz="2000" b="1" dirty="0">
                <a:solidFill>
                  <a:schemeClr val="tx1"/>
                </a:solidFill>
              </a:rPr>
              <a:t>3</a:t>
            </a:r>
            <a:r>
              <a:rPr lang="vi-VN" sz="2000" b="1" dirty="0">
                <a:solidFill>
                  <a:schemeClr val="tx1"/>
                </a:solidFill>
              </a:rPr>
              <a:t>: </a:t>
            </a:r>
            <a:r>
              <a:rPr lang="vi-VN" sz="2000" dirty="0">
                <a:solidFill>
                  <a:schemeClr val="tx1"/>
                </a:solidFill>
              </a:rPr>
              <a:t>Đâu là một trong những luận điểm chính trong bài viết?</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187890" y="3244241"/>
            <a:ext cx="4083485" cy="181853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C. Nhân dạng là của riêng một cá nhân nhưng nó lại được định giá bởi cộng đồng.</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187890" y="1698140"/>
            <a:ext cx="4083485" cy="134130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dirty="0">
                <a:solidFill>
                  <a:schemeClr val="tx1"/>
                </a:solidFill>
              </a:rPr>
              <a:t>Sự loạc loài, cái khoảng cách ấy đã che khuất tất cả tồn tại đích thực của Quỳnh</a:t>
            </a:r>
            <a:r>
              <a:rPr lang="en-US" sz="2000" dirty="0">
                <a:solidFill>
                  <a:schemeClr val="tx1"/>
                </a:solidFill>
              </a:rPr>
              <a:t>.</a:t>
            </a:r>
            <a:endParaRPr lang="vi-VN" sz="20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591589" y="1698140"/>
            <a:ext cx="4364521" cy="134130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B. Mọi nông nỗi của Quỳnh đều bắt nguồn từ ngoại hình dị thường, lạc loài của chú bé ấy.</a:t>
            </a:r>
            <a:endParaRPr lang="vi-VN" sz="20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591589" y="3244241"/>
            <a:ext cx="4364521" cy="181853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D. Một tác phẩm văn học thiếu nhi phải góp phần hình thành những chuẩn mực văn hóa của một cộng đồng trong tâm hồn trẻ thơ</a:t>
            </a:r>
            <a:r>
              <a:rPr lang="en-US" sz="2000" dirty="0">
                <a:solidFill>
                  <a:schemeClr val="tx1"/>
                </a:solidFill>
              </a:rPr>
              <a:t>.</a:t>
            </a:r>
            <a:endParaRPr lang="vi-VN" sz="20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54099" y="4275417"/>
            <a:ext cx="677383" cy="63605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432706" y="2438030"/>
            <a:ext cx="675062" cy="601418"/>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313258" y="4461360"/>
            <a:ext cx="675062" cy="601418"/>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77143" y="2501097"/>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514362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36F5D50-DD5C-D68C-9B98-BE556CC3DA84}"/>
              </a:ext>
            </a:extLst>
          </p:cNvPr>
          <p:cNvSpPr/>
          <p:nvPr/>
        </p:nvSpPr>
        <p:spPr>
          <a:xfrm>
            <a:off x="2630466" y="248649"/>
            <a:ext cx="3883068" cy="64155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NỘI DUNG BÀI HỌC</a:t>
            </a:r>
          </a:p>
        </p:txBody>
      </p:sp>
      <p:sp>
        <p:nvSpPr>
          <p:cNvPr id="4" name="TextBox 3">
            <a:extLst>
              <a:ext uri="{FF2B5EF4-FFF2-40B4-BE49-F238E27FC236}">
                <a16:creationId xmlns:a16="http://schemas.microsoft.com/office/drawing/2014/main" id="{3B71872C-7BCE-B572-C3E4-536F471C895D}"/>
              </a:ext>
            </a:extLst>
          </p:cNvPr>
          <p:cNvSpPr txBox="1"/>
          <p:nvPr/>
        </p:nvSpPr>
        <p:spPr>
          <a:xfrm>
            <a:off x="229409" y="919966"/>
            <a:ext cx="3214437" cy="577850"/>
          </a:xfrm>
          <a:prstGeom prst="rect">
            <a:avLst/>
          </a:prstGeom>
          <a:noFill/>
        </p:spPr>
        <p:txBody>
          <a:bodyPr wrap="square" rtlCol="0">
            <a:spAutoFit/>
          </a:bodyPr>
          <a:lstStyle/>
          <a:p>
            <a:pPr>
              <a:lnSpc>
                <a:spcPct val="150000"/>
              </a:lnSpc>
            </a:pPr>
            <a:r>
              <a:rPr lang="en-US" sz="2400" b="1" dirty="0"/>
              <a:t>I. </a:t>
            </a:r>
            <a:r>
              <a:rPr lang="en-US" sz="2400" b="1" dirty="0" err="1"/>
              <a:t>Tìm</a:t>
            </a:r>
            <a:r>
              <a:rPr lang="en-US" sz="2400" b="1" dirty="0"/>
              <a:t> </a:t>
            </a:r>
            <a:r>
              <a:rPr lang="en-US" sz="2400" b="1" dirty="0" err="1"/>
              <a:t>hiểu</a:t>
            </a:r>
            <a:r>
              <a:rPr lang="en-US" sz="2400" b="1" dirty="0"/>
              <a:t> </a:t>
            </a:r>
            <a:r>
              <a:rPr lang="en-US" sz="2400" b="1" dirty="0" err="1"/>
              <a:t>chung</a:t>
            </a:r>
            <a:endParaRPr lang="en-US" sz="2400" b="1" dirty="0"/>
          </a:p>
        </p:txBody>
      </p:sp>
      <p:sp>
        <p:nvSpPr>
          <p:cNvPr id="5" name="TextBox 4">
            <a:extLst>
              <a:ext uri="{FF2B5EF4-FFF2-40B4-BE49-F238E27FC236}">
                <a16:creationId xmlns:a16="http://schemas.microsoft.com/office/drawing/2014/main" id="{E987417B-05A5-E6E8-E32D-63393FC4C67E}"/>
              </a:ext>
            </a:extLst>
          </p:cNvPr>
          <p:cNvSpPr txBox="1"/>
          <p:nvPr/>
        </p:nvSpPr>
        <p:spPr>
          <a:xfrm>
            <a:off x="295244" y="1396153"/>
            <a:ext cx="3855473" cy="1881990"/>
          </a:xfrm>
          <a:prstGeom prst="rect">
            <a:avLst/>
          </a:prstGeom>
          <a:noFill/>
        </p:spPr>
        <p:txBody>
          <a:bodyPr wrap="square" rtlCol="0" anchor="ctr">
            <a:spAutoFit/>
          </a:bodyPr>
          <a:lstStyle/>
          <a:p>
            <a:pPr marL="342900" indent="-342900" algn="just">
              <a:lnSpc>
                <a:spcPct val="150000"/>
              </a:lnSpc>
              <a:buAutoNum type="arabicPeriod"/>
            </a:pPr>
            <a:r>
              <a:rPr lang="en-US" sz="2000" dirty="0" err="1"/>
              <a:t>Đọc</a:t>
            </a:r>
            <a:r>
              <a:rPr lang="en-US" sz="2000" dirty="0"/>
              <a:t>.</a:t>
            </a:r>
          </a:p>
          <a:p>
            <a:pPr marL="342900" indent="-342900" algn="just">
              <a:lnSpc>
                <a:spcPct val="150000"/>
              </a:lnSpc>
              <a:buAutoNum type="arabicPeriod"/>
            </a:pPr>
            <a:r>
              <a:rPr lang="en-US" sz="2000" dirty="0" err="1"/>
              <a:t>Nhà</a:t>
            </a:r>
            <a:r>
              <a:rPr lang="en-US" sz="2000" dirty="0"/>
              <a:t> </a:t>
            </a:r>
            <a:r>
              <a:rPr lang="en-US" sz="2000" dirty="0" err="1"/>
              <a:t>văn</a:t>
            </a:r>
            <a:r>
              <a:rPr lang="en-US" sz="2000" dirty="0"/>
              <a:t> </a:t>
            </a:r>
            <a:r>
              <a:rPr lang="en-US" sz="2000" dirty="0" err="1"/>
              <a:t>Nguyễn</a:t>
            </a:r>
            <a:r>
              <a:rPr lang="en-US" sz="2000" dirty="0"/>
              <a:t> </a:t>
            </a:r>
            <a:r>
              <a:rPr lang="en-US" sz="2000" dirty="0" err="1"/>
              <a:t>Nhật</a:t>
            </a:r>
            <a:r>
              <a:rPr lang="en-US" sz="2000" dirty="0"/>
              <a:t> </a:t>
            </a:r>
            <a:r>
              <a:rPr lang="en-US" sz="2000" dirty="0" err="1"/>
              <a:t>Ánh</a:t>
            </a:r>
            <a:r>
              <a:rPr lang="en-US" sz="2000" dirty="0"/>
              <a:t> </a:t>
            </a:r>
            <a:r>
              <a:rPr lang="en-US" sz="2000" dirty="0" err="1"/>
              <a:t>và</a:t>
            </a:r>
            <a:r>
              <a:rPr lang="en-US" sz="2000" dirty="0"/>
              <a:t> </a:t>
            </a:r>
            <a:r>
              <a:rPr lang="en-US" sz="2000" dirty="0" err="1"/>
              <a:t>cuốn</a:t>
            </a:r>
            <a:r>
              <a:rPr lang="en-US" sz="2000" dirty="0"/>
              <a:t> </a:t>
            </a:r>
            <a:r>
              <a:rPr lang="en-US" sz="2000" dirty="0" err="1"/>
              <a:t>sách</a:t>
            </a:r>
            <a:r>
              <a:rPr lang="en-US" sz="2000" dirty="0"/>
              <a:t> </a:t>
            </a:r>
            <a:r>
              <a:rPr lang="en-US" sz="2000" i="1" dirty="0" err="1"/>
              <a:t>Thằng</a:t>
            </a:r>
            <a:r>
              <a:rPr lang="en-US" sz="2000" i="1" dirty="0"/>
              <a:t> </a:t>
            </a:r>
            <a:r>
              <a:rPr lang="en-US" sz="2000" i="1" dirty="0" err="1"/>
              <a:t>quỷ</a:t>
            </a:r>
            <a:r>
              <a:rPr lang="en-US" sz="2000" i="1" dirty="0"/>
              <a:t> </a:t>
            </a:r>
            <a:r>
              <a:rPr lang="en-US" sz="2000" i="1" dirty="0" err="1"/>
              <a:t>nhỏ</a:t>
            </a:r>
            <a:r>
              <a:rPr lang="en-US" sz="2000" i="1" dirty="0"/>
              <a:t>.</a:t>
            </a:r>
          </a:p>
          <a:p>
            <a:pPr marL="342900" indent="-342900" algn="just">
              <a:lnSpc>
                <a:spcPct val="150000"/>
              </a:lnSpc>
              <a:buAutoNum type="arabicPeriod"/>
            </a:pPr>
            <a:r>
              <a:rPr lang="en-US" sz="2000" dirty="0" err="1"/>
              <a:t>Tác</a:t>
            </a:r>
            <a:r>
              <a:rPr lang="en-US" sz="2000" dirty="0"/>
              <a:t> </a:t>
            </a:r>
            <a:r>
              <a:rPr lang="en-US" sz="2000" dirty="0" err="1"/>
              <a:t>giả</a:t>
            </a:r>
            <a:r>
              <a:rPr lang="en-US" sz="2000" dirty="0"/>
              <a:t>, </a:t>
            </a:r>
            <a:r>
              <a:rPr lang="en-US" sz="2000" dirty="0" err="1"/>
              <a:t>tác</a:t>
            </a:r>
            <a:r>
              <a:rPr lang="en-US" sz="2000" dirty="0"/>
              <a:t> </a:t>
            </a:r>
            <a:r>
              <a:rPr lang="en-US" sz="2000" dirty="0" err="1"/>
              <a:t>phẩm</a:t>
            </a:r>
            <a:r>
              <a:rPr lang="en-US" sz="2000" dirty="0"/>
              <a:t>.</a:t>
            </a:r>
          </a:p>
        </p:txBody>
      </p:sp>
      <p:sp>
        <p:nvSpPr>
          <p:cNvPr id="6" name="TextBox 5">
            <a:extLst>
              <a:ext uri="{FF2B5EF4-FFF2-40B4-BE49-F238E27FC236}">
                <a16:creationId xmlns:a16="http://schemas.microsoft.com/office/drawing/2014/main" id="{B7799EA8-CDE8-284E-A5F9-9D91E2B981C1}"/>
              </a:ext>
            </a:extLst>
          </p:cNvPr>
          <p:cNvSpPr txBox="1"/>
          <p:nvPr/>
        </p:nvSpPr>
        <p:spPr>
          <a:xfrm>
            <a:off x="4150717" y="1396153"/>
            <a:ext cx="4690227" cy="3728649"/>
          </a:xfrm>
          <a:prstGeom prst="rect">
            <a:avLst/>
          </a:prstGeom>
          <a:noFill/>
        </p:spPr>
        <p:txBody>
          <a:bodyPr wrap="square" rtlCol="0" anchor="ctr">
            <a:spAutoFit/>
          </a:bodyPr>
          <a:lstStyle/>
          <a:p>
            <a:pPr marL="342900" indent="-342900" algn="just">
              <a:lnSpc>
                <a:spcPct val="150000"/>
              </a:lnSpc>
              <a:buAutoNum type="arabicPeriod"/>
            </a:pPr>
            <a:r>
              <a:rPr lang="en-US" sz="2000" dirty="0" err="1"/>
              <a:t>Vấn</a:t>
            </a:r>
            <a:r>
              <a:rPr lang="en-US" sz="2000" dirty="0"/>
              <a:t> </a:t>
            </a:r>
            <a:r>
              <a:rPr lang="en-US" sz="2000" dirty="0" err="1"/>
              <a:t>đề</a:t>
            </a:r>
            <a:r>
              <a:rPr lang="en-US" sz="2000" dirty="0"/>
              <a:t> </a:t>
            </a:r>
            <a:r>
              <a:rPr lang="en-US" sz="2000" dirty="0" err="1"/>
              <a:t>nghị</a:t>
            </a:r>
            <a:r>
              <a:rPr lang="en-US" sz="2000" dirty="0"/>
              <a:t> </a:t>
            </a:r>
            <a:r>
              <a:rPr lang="en-US" sz="2000" dirty="0" err="1"/>
              <a:t>luận</a:t>
            </a:r>
            <a:r>
              <a:rPr lang="en-US" sz="2000" dirty="0"/>
              <a:t> </a:t>
            </a:r>
            <a:r>
              <a:rPr lang="en-US" sz="2000" dirty="0" err="1"/>
              <a:t>và</a:t>
            </a:r>
            <a:r>
              <a:rPr lang="en-US" sz="2000" dirty="0"/>
              <a:t> </a:t>
            </a:r>
            <a:r>
              <a:rPr lang="en-US" sz="2000" dirty="0" err="1"/>
              <a:t>luận</a:t>
            </a:r>
            <a:r>
              <a:rPr lang="en-US" sz="2000" dirty="0"/>
              <a:t> </a:t>
            </a:r>
            <a:r>
              <a:rPr lang="en-US" sz="2000" dirty="0" err="1"/>
              <a:t>điểm</a:t>
            </a:r>
            <a:r>
              <a:rPr lang="en-US" sz="2000" dirty="0"/>
              <a:t> </a:t>
            </a:r>
            <a:r>
              <a:rPr lang="en-US" sz="2000" dirty="0" err="1"/>
              <a:t>của</a:t>
            </a:r>
            <a:r>
              <a:rPr lang="en-US" sz="2000" dirty="0"/>
              <a:t> </a:t>
            </a:r>
            <a:r>
              <a:rPr lang="en-US" sz="2000" dirty="0" err="1"/>
              <a:t>văn</a:t>
            </a:r>
            <a:r>
              <a:rPr lang="en-US" sz="2000" dirty="0"/>
              <a:t> </a:t>
            </a:r>
            <a:r>
              <a:rPr lang="en-US" sz="2000" dirty="0" err="1"/>
              <a:t>bản</a:t>
            </a:r>
            <a:r>
              <a:rPr lang="en-US" sz="2000" dirty="0"/>
              <a:t>.</a:t>
            </a:r>
          </a:p>
          <a:p>
            <a:pPr marL="342900" indent="-342900" algn="just">
              <a:lnSpc>
                <a:spcPct val="150000"/>
              </a:lnSpc>
              <a:buAutoNum type="arabicPeriod"/>
            </a:pPr>
            <a:r>
              <a:rPr lang="vi-VN" sz="2000" dirty="0"/>
              <a:t>Lí lẽ và bằng chứng của người viết khi phân tích nhân dạng nhân vật Quỳnh nói riêng và nhân dạng con người nói chung</a:t>
            </a:r>
            <a:r>
              <a:rPr lang="en-US" sz="2000" dirty="0"/>
              <a:t>.</a:t>
            </a:r>
          </a:p>
          <a:p>
            <a:pPr marL="342900" indent="-342900" algn="just">
              <a:lnSpc>
                <a:spcPct val="150000"/>
              </a:lnSpc>
              <a:buAutoNum type="arabicPeriod"/>
            </a:pPr>
            <a:r>
              <a:rPr lang="vi-VN" sz="2000" dirty="0"/>
              <a:t>Những phẩm chất cần có của một tác phẩm viết cho thiếu nhi</a:t>
            </a:r>
            <a:r>
              <a:rPr lang="en-US" sz="2000" dirty="0"/>
              <a:t>.</a:t>
            </a:r>
          </a:p>
        </p:txBody>
      </p:sp>
      <p:sp>
        <p:nvSpPr>
          <p:cNvPr id="8" name="TextBox 7">
            <a:extLst>
              <a:ext uri="{FF2B5EF4-FFF2-40B4-BE49-F238E27FC236}">
                <a16:creationId xmlns:a16="http://schemas.microsoft.com/office/drawing/2014/main" id="{A23AA0E0-6C7E-8500-63EE-05258D1DEAC1}"/>
              </a:ext>
            </a:extLst>
          </p:cNvPr>
          <p:cNvSpPr txBox="1"/>
          <p:nvPr/>
        </p:nvSpPr>
        <p:spPr>
          <a:xfrm>
            <a:off x="361079" y="3855993"/>
            <a:ext cx="2079321" cy="958660"/>
          </a:xfrm>
          <a:prstGeom prst="rect">
            <a:avLst/>
          </a:prstGeom>
          <a:noFill/>
        </p:spPr>
        <p:txBody>
          <a:bodyPr wrap="square" rtlCol="0">
            <a:spAutoFit/>
          </a:bodyPr>
          <a:lstStyle/>
          <a:p>
            <a:pPr marL="342900" indent="-342900">
              <a:lnSpc>
                <a:spcPct val="150000"/>
              </a:lnSpc>
              <a:buAutoNum type="arabicPeriod"/>
            </a:pPr>
            <a:r>
              <a:rPr lang="en-US" sz="2000" dirty="0" err="1"/>
              <a:t>Nghệ</a:t>
            </a:r>
            <a:r>
              <a:rPr lang="en-US" sz="2000" dirty="0"/>
              <a:t> </a:t>
            </a:r>
            <a:r>
              <a:rPr lang="en-US" sz="2000" dirty="0" err="1"/>
              <a:t>thuật</a:t>
            </a:r>
            <a:r>
              <a:rPr lang="en-US" sz="2000" dirty="0"/>
              <a:t>.</a:t>
            </a:r>
          </a:p>
          <a:p>
            <a:pPr marL="342900" indent="-342900">
              <a:lnSpc>
                <a:spcPct val="150000"/>
              </a:lnSpc>
              <a:buAutoNum type="arabicPeriod"/>
            </a:pPr>
            <a:r>
              <a:rPr lang="en-US" sz="2000" dirty="0" err="1"/>
              <a:t>Nội</a:t>
            </a:r>
            <a:r>
              <a:rPr lang="en-US" sz="2000" dirty="0"/>
              <a:t> dung.</a:t>
            </a:r>
          </a:p>
        </p:txBody>
      </p:sp>
      <p:sp>
        <p:nvSpPr>
          <p:cNvPr id="9" name="TextBox 8">
            <a:extLst>
              <a:ext uri="{FF2B5EF4-FFF2-40B4-BE49-F238E27FC236}">
                <a16:creationId xmlns:a16="http://schemas.microsoft.com/office/drawing/2014/main" id="{1F8050F4-29FE-F991-C8F1-77F26560990C}"/>
              </a:ext>
            </a:extLst>
          </p:cNvPr>
          <p:cNvSpPr txBox="1"/>
          <p:nvPr/>
        </p:nvSpPr>
        <p:spPr>
          <a:xfrm>
            <a:off x="4216552" y="919966"/>
            <a:ext cx="4141753" cy="577850"/>
          </a:xfrm>
          <a:prstGeom prst="rect">
            <a:avLst/>
          </a:prstGeom>
          <a:noFill/>
        </p:spPr>
        <p:txBody>
          <a:bodyPr wrap="square" rtlCol="0">
            <a:spAutoFit/>
          </a:bodyPr>
          <a:lstStyle/>
          <a:p>
            <a:pPr>
              <a:lnSpc>
                <a:spcPct val="150000"/>
              </a:lnSpc>
            </a:pPr>
            <a:r>
              <a:rPr lang="en-US" sz="2400" b="1" dirty="0"/>
              <a:t>II. </a:t>
            </a:r>
            <a:r>
              <a:rPr lang="en-US" sz="2400" b="1" dirty="0" err="1"/>
              <a:t>Tìm</a:t>
            </a:r>
            <a:r>
              <a:rPr lang="en-US" sz="2400" b="1" dirty="0"/>
              <a:t> </a:t>
            </a:r>
            <a:r>
              <a:rPr lang="en-US" sz="2400" b="1" dirty="0" err="1"/>
              <a:t>hiểu</a:t>
            </a:r>
            <a:r>
              <a:rPr lang="en-US" sz="2400" b="1" dirty="0"/>
              <a:t> chi </a:t>
            </a:r>
            <a:r>
              <a:rPr lang="en-US" sz="2400" b="1" dirty="0" err="1"/>
              <a:t>tiết</a:t>
            </a:r>
            <a:endParaRPr lang="en-US" sz="2400" b="1" dirty="0"/>
          </a:p>
        </p:txBody>
      </p:sp>
      <p:sp>
        <p:nvSpPr>
          <p:cNvPr id="10" name="TextBox 9">
            <a:extLst>
              <a:ext uri="{FF2B5EF4-FFF2-40B4-BE49-F238E27FC236}">
                <a16:creationId xmlns:a16="http://schemas.microsoft.com/office/drawing/2014/main" id="{86746FAE-0267-E30F-F535-8C310134D7D3}"/>
              </a:ext>
            </a:extLst>
          </p:cNvPr>
          <p:cNvSpPr txBox="1"/>
          <p:nvPr/>
        </p:nvSpPr>
        <p:spPr>
          <a:xfrm>
            <a:off x="229409" y="3286601"/>
            <a:ext cx="2079321" cy="577850"/>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III. </a:t>
            </a:r>
            <a:r>
              <a:rPr lang="en-US" sz="2400" b="1" dirty="0" err="1">
                <a:latin typeface="Arial" panose="020B0604020202020204" pitchFamily="34" charset="0"/>
                <a:cs typeface="Arial" panose="020B0604020202020204" pitchFamily="34" charset="0"/>
              </a:rPr>
              <a:t>Tổng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1569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85548" y="252128"/>
            <a:ext cx="8543074" cy="883336"/>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cs typeface="Arial" panose="020B0604020202020204" pitchFamily="34" charset="0"/>
              </a:rPr>
              <a:t>Câu</a:t>
            </a:r>
            <a:r>
              <a:rPr lang="en-US" sz="2000" b="1" dirty="0">
                <a:solidFill>
                  <a:schemeClr val="tx1"/>
                </a:solidFill>
                <a:cs typeface="Arial" panose="020B0604020202020204" pitchFamily="34" charset="0"/>
              </a:rPr>
              <a:t> 4: </a:t>
            </a:r>
            <a:r>
              <a:rPr lang="vi-VN" sz="2000" dirty="0">
                <a:solidFill>
                  <a:schemeClr val="tx1"/>
                </a:solidFill>
              </a:rPr>
              <a:t>Đâu là một trong những luận điểm chính trong bài viết?</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799046" y="1497734"/>
            <a:ext cx="4148236" cy="1393523"/>
          </a:xfrm>
          <a:prstGeom prst="roundRect">
            <a:avLst>
              <a:gd name="adj" fmla="val 15171"/>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cs typeface="Arial" panose="020B0604020202020204" pitchFamily="34" charset="0"/>
              </a:rPr>
              <a:t>B. </a:t>
            </a:r>
            <a:r>
              <a:rPr lang="vi-VN" sz="1800" dirty="0">
                <a:solidFill>
                  <a:schemeClr val="tx1"/>
                </a:solidFill>
              </a:rPr>
              <a:t>Những phẩm chất cần có ở một tác phẩm cho thiếu nhi.</a:t>
            </a:r>
            <a:endParaRPr lang="vi-VN" sz="18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196719" y="1497734"/>
            <a:ext cx="4148236" cy="1393523"/>
          </a:xfrm>
          <a:prstGeom prst="roundRect">
            <a:avLst>
              <a:gd name="adj" fmla="val 12366"/>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rPr>
              <a:t>A. </a:t>
            </a:r>
            <a:r>
              <a:rPr lang="vi-VN" sz="1800" dirty="0">
                <a:solidFill>
                  <a:schemeClr val="tx1"/>
                </a:solidFill>
              </a:rPr>
              <a:t>Không nên biến những nhân vật trong các tác phẩm văn học thiếu nhi trở thành những nhân vật hoàn hảo.</a:t>
            </a:r>
            <a:endParaRPr lang="en-US" sz="1800" dirty="0">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205464" y="3010299"/>
            <a:ext cx="4139491" cy="1896454"/>
          </a:xfrm>
          <a:prstGeom prst="roundRect">
            <a:avLst>
              <a:gd name="adj" fmla="val 11101"/>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cs typeface="Arial" panose="020B0604020202020204" pitchFamily="34" charset="0"/>
              </a:rPr>
              <a:t>C. </a:t>
            </a:r>
            <a:r>
              <a:rPr lang="vi-VN" sz="1800" dirty="0">
                <a:solidFill>
                  <a:schemeClr val="tx1"/>
                </a:solidFill>
              </a:rPr>
              <a:t>Phải viết cho trẻ em từ cái nhìn của một người lớn sâu sắc và từng trải.</a:t>
            </a:r>
            <a:endParaRPr lang="en-US" sz="1800" dirty="0">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799045" y="3010298"/>
            <a:ext cx="4139491" cy="2037044"/>
          </a:xfrm>
          <a:prstGeom prst="roundRect">
            <a:avLst>
              <a:gd name="adj" fmla="val 9853"/>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D. </a:t>
            </a:r>
            <a:r>
              <a:rPr lang="vi-VN" sz="1800" dirty="0">
                <a:solidFill>
                  <a:schemeClr val="tx1"/>
                </a:solidFill>
              </a:rPr>
              <a:t>Học cách ứng xử trước những khác biệt ngay trong nội tại một nền văn hóa chính là những trải nghiệm khởi đầu để sống với những khác biệt giữa những nền văn hóa.</a:t>
            </a:r>
            <a:endParaRPr lang="en-US" sz="1800" dirty="0">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34942" y="2116297"/>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66716" y="4238091"/>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15380" y="4295665"/>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78845" y="2316957"/>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35807148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60954" y="379755"/>
            <a:ext cx="8222091" cy="1099059"/>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cs typeface="Arial" panose="020B0604020202020204" pitchFamily="34" charset="0"/>
              </a:rPr>
              <a:t>Câu </a:t>
            </a:r>
            <a:r>
              <a:rPr lang="en-US" sz="2000" b="1" dirty="0">
                <a:solidFill>
                  <a:schemeClr val="tx1"/>
                </a:solidFill>
                <a:cs typeface="Arial" panose="020B0604020202020204" pitchFamily="34" charset="0"/>
              </a:rPr>
              <a:t>5</a:t>
            </a:r>
            <a:r>
              <a:rPr lang="vi-VN" sz="2000" b="1" dirty="0">
                <a:solidFill>
                  <a:schemeClr val="tx1"/>
                </a:solidFill>
              </a:rPr>
              <a:t>:</a:t>
            </a:r>
            <a:r>
              <a:rPr lang="vi-VN" sz="2000" dirty="0">
                <a:solidFill>
                  <a:schemeClr val="tx1"/>
                </a:solidFill>
              </a:rPr>
              <a:t> Theo tác giả, trong một cộng đồng, số phận một người có nhân dạng dị thường lạc loài sẽ như thế nào?</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327549" y="1965128"/>
            <a:ext cx="4244451" cy="1387142"/>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dirty="0">
                <a:solidFill>
                  <a:schemeClr val="tx1"/>
                </a:solidFill>
              </a:rPr>
              <a:t>Khó có thể được chấp nhận có một tâm hồn bình thường trong mắt người khác.</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27548" y="3587343"/>
            <a:ext cx="4244452" cy="1387142"/>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C. </a:t>
            </a:r>
            <a:r>
              <a:rPr lang="vi-VN" sz="2000" dirty="0">
                <a:solidFill>
                  <a:schemeClr val="tx1"/>
                </a:solidFill>
              </a:rPr>
              <a:t>Khó có thể tồn tại được lâu dài trong cộng đồng của mình.</a:t>
            </a:r>
            <a:endParaRPr lang="vi-VN" sz="20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68792" y="1965128"/>
            <a:ext cx="4039676" cy="1387142"/>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B. </a:t>
            </a:r>
            <a:r>
              <a:rPr lang="vi-VN" sz="2000" dirty="0">
                <a:solidFill>
                  <a:schemeClr val="tx1"/>
                </a:solidFill>
              </a:rPr>
              <a:t>Khó thể dung hòa được với cộng đồng của mình.</a:t>
            </a:r>
            <a:endParaRPr lang="vi-VN" sz="20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68792" y="3587343"/>
            <a:ext cx="4039676" cy="1479230"/>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D. </a:t>
            </a:r>
            <a:r>
              <a:rPr lang="vi-VN" sz="2000" dirty="0">
                <a:solidFill>
                  <a:schemeClr val="tx1"/>
                </a:solidFill>
              </a:rPr>
              <a:t>Khó có thể phát triển và thăng tiến trong sự nghiệp sau này.</a:t>
            </a:r>
            <a:endParaRPr lang="vi-VN" sz="20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96938" y="2726487"/>
            <a:ext cx="677383" cy="589596"/>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3406" y="2783208"/>
            <a:ext cx="675062" cy="601418"/>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3406" y="4503472"/>
            <a:ext cx="675062" cy="601418"/>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96938" y="4303483"/>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5696" y="-593921"/>
            <a:ext cx="487363" cy="487363"/>
          </a:xfrm>
          <a:prstGeom prst="rect">
            <a:avLst/>
          </a:prstGeom>
        </p:spPr>
      </p:pic>
    </p:spTree>
    <p:extLst>
      <p:ext uri="{BB962C8B-B14F-4D97-AF65-F5344CB8AC3E}">
        <p14:creationId xmlns:p14="http://schemas.microsoft.com/office/powerpoint/2010/main" val="3203785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107"/>
        <p:cNvGrpSpPr/>
        <p:nvPr/>
      </p:nvGrpSpPr>
      <p:grpSpPr>
        <a:xfrm>
          <a:off x="0" y="0"/>
          <a:ext cx="0" cy="0"/>
          <a:chOff x="0" y="0"/>
          <a:chExt cx="0" cy="0"/>
        </a:xfrm>
      </p:grpSpPr>
      <p:sp>
        <p:nvSpPr>
          <p:cNvPr id="8" name="Rectangle 7">
            <a:extLst>
              <a:ext uri="{FF2B5EF4-FFF2-40B4-BE49-F238E27FC236}">
                <a16:creationId xmlns:a16="http://schemas.microsoft.com/office/drawing/2014/main" id="{07A7620C-0E44-47E6-493C-0E938ED41C6C}"/>
              </a:ext>
            </a:extLst>
          </p:cNvPr>
          <p:cNvSpPr/>
          <p:nvPr/>
        </p:nvSpPr>
        <p:spPr>
          <a:xfrm>
            <a:off x="3237978" y="463463"/>
            <a:ext cx="2668043" cy="776614"/>
          </a:xfrm>
          <a:prstGeom prst="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lumMod val="25000"/>
                  </a:schemeClr>
                </a:solidFill>
              </a:rPr>
              <a:t>LUYỆN TẬP</a:t>
            </a:r>
          </a:p>
        </p:txBody>
      </p:sp>
      <p:sp>
        <p:nvSpPr>
          <p:cNvPr id="11" name="Rectangle: Rounded Corners 10">
            <a:extLst>
              <a:ext uri="{FF2B5EF4-FFF2-40B4-BE49-F238E27FC236}">
                <a16:creationId xmlns:a16="http://schemas.microsoft.com/office/drawing/2014/main" id="{322BE233-CBDA-410C-20D4-3F265C9E2746}"/>
              </a:ext>
            </a:extLst>
          </p:cNvPr>
          <p:cNvSpPr/>
          <p:nvPr/>
        </p:nvSpPr>
        <p:spPr>
          <a:xfrm>
            <a:off x="388306" y="1540702"/>
            <a:ext cx="5824603" cy="3139335"/>
          </a:xfrm>
          <a:prstGeom prst="roundRect">
            <a:avLst>
              <a:gd name="adj" fmla="val 1197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effectLst/>
                <a:latin typeface="+mn-lt"/>
                <a:ea typeface="Times New Roman" panose="02020603050405020304" pitchFamily="18" charset="0"/>
                <a:cs typeface="Times New Roman" panose="02020603050405020304" pitchFamily="18" charset="0"/>
              </a:rPr>
              <a:t>Nhiệm</a:t>
            </a:r>
            <a:r>
              <a:rPr lang="en-US" sz="2000" b="1" dirty="0">
                <a:solidFill>
                  <a:srgbClr val="FF0000"/>
                </a:solidFill>
                <a:effectLst/>
                <a:latin typeface="+mn-lt"/>
                <a:ea typeface="Times New Roman" panose="02020603050405020304" pitchFamily="18" charset="0"/>
                <a:cs typeface="Times New Roman" panose="02020603050405020304" pitchFamily="18" charset="0"/>
              </a:rPr>
              <a:t> </a:t>
            </a:r>
            <a:r>
              <a:rPr lang="en-US" sz="2000" b="1" dirty="0" err="1">
                <a:solidFill>
                  <a:srgbClr val="FF0000"/>
                </a:solidFill>
                <a:effectLst/>
                <a:latin typeface="+mn-lt"/>
                <a:ea typeface="Times New Roman" panose="02020603050405020304" pitchFamily="18" charset="0"/>
                <a:cs typeface="Times New Roman" panose="02020603050405020304" pitchFamily="18" charset="0"/>
              </a:rPr>
              <a:t>vụ</a:t>
            </a:r>
            <a:r>
              <a:rPr lang="en-US" sz="2000" b="1" dirty="0">
                <a:solidFill>
                  <a:srgbClr val="FF0000"/>
                </a:solidFill>
                <a:effectLst/>
                <a:latin typeface="+mn-lt"/>
                <a:ea typeface="Times New Roman" panose="02020603050405020304" pitchFamily="18" charset="0"/>
                <a:cs typeface="Times New Roman" panose="02020603050405020304" pitchFamily="18" charset="0"/>
              </a:rPr>
              <a:t> 2:</a:t>
            </a:r>
          </a:p>
          <a:p>
            <a:pPr algn="just">
              <a:lnSpc>
                <a:spcPct val="150000"/>
              </a:lnSpc>
            </a:pPr>
            <a:r>
              <a:rPr lang="vi-VN" sz="2000" dirty="0">
                <a:solidFill>
                  <a:schemeClr val="tx1"/>
                </a:solidFill>
                <a:effectLst/>
                <a:latin typeface="+mn-lt"/>
                <a:ea typeface="Times New Roman" panose="02020603050405020304" pitchFamily="18" charset="0"/>
                <a:cs typeface="Times New Roman" panose="02020603050405020304" pitchFamily="18" charset="0"/>
              </a:rPr>
              <a:t>Trong đoạn cuối của bài nghị luận, tác giả cho rằng: “phải viết cho trẻ em từ cái nhìn của một người lớn sâu sắc và từng trải”. Em có suy nghĩ gì về quan điểm này</a:t>
            </a:r>
            <a:r>
              <a:rPr lang="vi-VN" sz="2000" b="1" dirty="0">
                <a:solidFill>
                  <a:schemeClr val="tx1"/>
                </a:solidFill>
                <a:effectLst/>
                <a:latin typeface="+mn-lt"/>
                <a:ea typeface="Times New Roman" panose="02020603050405020304" pitchFamily="18" charset="0"/>
                <a:cs typeface="Times New Roman" panose="02020603050405020304" pitchFamily="18" charset="0"/>
              </a:rPr>
              <a:t>?</a:t>
            </a:r>
            <a:endParaRPr lang="en-US" sz="2000" dirty="0">
              <a:solidFill>
                <a:schemeClr val="tx1"/>
              </a:solidFill>
              <a:effectLst/>
              <a:latin typeface="+mn-lt"/>
              <a:ea typeface="Times New Roman" panose="02020603050405020304" pitchFamily="18" charset="0"/>
            </a:endParaRPr>
          </a:p>
        </p:txBody>
      </p:sp>
      <p:pic>
        <p:nvPicPr>
          <p:cNvPr id="13" name="Picture 12">
            <a:extLst>
              <a:ext uri="{FF2B5EF4-FFF2-40B4-BE49-F238E27FC236}">
                <a16:creationId xmlns:a16="http://schemas.microsoft.com/office/drawing/2014/main" id="{1B169214-9220-1BED-7BBE-2F4538B2C5B1}"/>
              </a:ext>
            </a:extLst>
          </p:cNvPr>
          <p:cNvPicPr>
            <a:picLocks noChangeAspect="1"/>
          </p:cNvPicPr>
          <p:nvPr/>
        </p:nvPicPr>
        <p:blipFill rotWithShape="1">
          <a:blip r:embed="rId3"/>
          <a:srcRect l="72192" t="54794"/>
          <a:stretch/>
        </p:blipFill>
        <p:spPr>
          <a:xfrm>
            <a:off x="5623132" y="2004165"/>
            <a:ext cx="3433186" cy="3139335"/>
          </a:xfrm>
          <a:prstGeom prst="rect">
            <a:avLst/>
          </a:prstGeom>
        </p:spPr>
      </p:pic>
      <p:pic>
        <p:nvPicPr>
          <p:cNvPr id="15" name="Picture 14">
            <a:extLst>
              <a:ext uri="{FF2B5EF4-FFF2-40B4-BE49-F238E27FC236}">
                <a16:creationId xmlns:a16="http://schemas.microsoft.com/office/drawing/2014/main" id="{6F9549BE-F84B-FCAB-0F3B-F627CD74F389}"/>
              </a:ext>
            </a:extLst>
          </p:cNvPr>
          <p:cNvPicPr>
            <a:picLocks noChangeAspect="1"/>
          </p:cNvPicPr>
          <p:nvPr/>
        </p:nvPicPr>
        <p:blipFill rotWithShape="1">
          <a:blip r:embed="rId4"/>
          <a:srcRect l="72466" t="33120" r="12740" b="38965"/>
          <a:stretch/>
        </p:blipFill>
        <p:spPr>
          <a:xfrm>
            <a:off x="7339725" y="851770"/>
            <a:ext cx="1352811" cy="143579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B22EE3-B8EF-9499-2007-029FDC8E47EE}"/>
              </a:ext>
            </a:extLst>
          </p:cNvPr>
          <p:cNvSpPr/>
          <p:nvPr/>
        </p:nvSpPr>
        <p:spPr>
          <a:xfrm>
            <a:off x="1796375" y="414672"/>
            <a:ext cx="6626267" cy="10396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rgbClr val="000000"/>
                </a:solidFill>
                <a:effectLst/>
                <a:ea typeface="Times New Roman" panose="02020603050405020304" pitchFamily="18" charset="0"/>
              </a:rPr>
              <a:t>Quan điểm </a:t>
            </a:r>
            <a:r>
              <a:rPr lang="vi-VN" sz="2000" b="1" i="1" dirty="0">
                <a:solidFill>
                  <a:srgbClr val="000000"/>
                </a:solidFill>
                <a:effectLst/>
                <a:ea typeface="Times New Roman" panose="02020603050405020304" pitchFamily="18" charset="0"/>
              </a:rPr>
              <a:t>“phải viết cho trẻ em từ cái nhìn của một người lớn sâu sắc và từng trải”</a:t>
            </a:r>
            <a:endParaRPr lang="en-US" sz="2000" b="1" i="1" dirty="0">
              <a:solidFill>
                <a:srgbClr val="000000"/>
              </a:solidFill>
            </a:endParaRPr>
          </a:p>
        </p:txBody>
      </p:sp>
      <p:sp>
        <p:nvSpPr>
          <p:cNvPr id="6" name="Rectangle: Rounded Corners 5">
            <a:extLst>
              <a:ext uri="{FF2B5EF4-FFF2-40B4-BE49-F238E27FC236}">
                <a16:creationId xmlns:a16="http://schemas.microsoft.com/office/drawing/2014/main" id="{192586BA-C299-3FFB-C286-C77B6A186BB4}"/>
              </a:ext>
            </a:extLst>
          </p:cNvPr>
          <p:cNvSpPr/>
          <p:nvPr/>
        </p:nvSpPr>
        <p:spPr>
          <a:xfrm>
            <a:off x="1821427" y="1784316"/>
            <a:ext cx="4659682" cy="678754"/>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n-US" sz="2000" dirty="0" err="1">
                <a:solidFill>
                  <a:srgbClr val="000000"/>
                </a:solidFill>
              </a:rPr>
              <a:t>Góc</a:t>
            </a:r>
            <a:r>
              <a:rPr lang="en-US" sz="2000" dirty="0">
                <a:solidFill>
                  <a:srgbClr val="000000"/>
                </a:solidFill>
              </a:rPr>
              <a:t> </a:t>
            </a:r>
            <a:r>
              <a:rPr lang="en-US" sz="2000" dirty="0" err="1">
                <a:solidFill>
                  <a:srgbClr val="000000"/>
                </a:solidFill>
              </a:rPr>
              <a:t>nhìn</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lớn</a:t>
            </a:r>
            <a:r>
              <a:rPr lang="en-US" sz="2000" dirty="0">
                <a:solidFill>
                  <a:srgbClr val="000000"/>
                </a:solidFill>
              </a:rPr>
              <a:t>.</a:t>
            </a:r>
          </a:p>
        </p:txBody>
      </p:sp>
      <p:sp>
        <p:nvSpPr>
          <p:cNvPr id="7" name="Rectangle: Rounded Corners 6">
            <a:extLst>
              <a:ext uri="{FF2B5EF4-FFF2-40B4-BE49-F238E27FC236}">
                <a16:creationId xmlns:a16="http://schemas.microsoft.com/office/drawing/2014/main" id="{8F13C7CE-2EDE-9A85-150E-5DBF3CC2C52A}"/>
              </a:ext>
            </a:extLst>
          </p:cNvPr>
          <p:cNvSpPr/>
          <p:nvPr/>
        </p:nvSpPr>
        <p:spPr>
          <a:xfrm>
            <a:off x="1821427" y="2693234"/>
            <a:ext cx="4659682" cy="678754"/>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US" sz="2000" dirty="0" err="1">
                <a:solidFill>
                  <a:srgbClr val="000000"/>
                </a:solidFill>
              </a:rPr>
              <a:t>Chiều</a:t>
            </a:r>
            <a:r>
              <a:rPr lang="en-US" sz="2000" dirty="0">
                <a:solidFill>
                  <a:srgbClr val="000000"/>
                </a:solidFill>
              </a:rPr>
              <a:t> </a:t>
            </a:r>
            <a:r>
              <a:rPr lang="en-US" sz="2000" dirty="0" err="1">
                <a:solidFill>
                  <a:srgbClr val="000000"/>
                </a:solidFill>
              </a:rPr>
              <a:t>sâu</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tư</a:t>
            </a:r>
            <a:r>
              <a:rPr lang="en-US" sz="2000" dirty="0">
                <a:solidFill>
                  <a:srgbClr val="000000"/>
                </a:solidFill>
              </a:rPr>
              <a:t> </a:t>
            </a:r>
            <a:r>
              <a:rPr lang="en-US" sz="2000" dirty="0" err="1">
                <a:solidFill>
                  <a:srgbClr val="000000"/>
                </a:solidFill>
              </a:rPr>
              <a:t>duy</a:t>
            </a:r>
            <a:r>
              <a:rPr lang="en-US" sz="2000" dirty="0">
                <a:solidFill>
                  <a:srgbClr val="000000"/>
                </a:solidFill>
              </a:rPr>
              <a:t>.</a:t>
            </a:r>
          </a:p>
        </p:txBody>
      </p:sp>
      <p:sp>
        <p:nvSpPr>
          <p:cNvPr id="8" name="Rectangle: Rounded Corners 7">
            <a:extLst>
              <a:ext uri="{FF2B5EF4-FFF2-40B4-BE49-F238E27FC236}">
                <a16:creationId xmlns:a16="http://schemas.microsoft.com/office/drawing/2014/main" id="{C54FA1A8-C1E8-B4E8-CF99-303E50398EF0}"/>
              </a:ext>
            </a:extLst>
          </p:cNvPr>
          <p:cNvSpPr/>
          <p:nvPr/>
        </p:nvSpPr>
        <p:spPr>
          <a:xfrm>
            <a:off x="1821426" y="3602152"/>
            <a:ext cx="4659683" cy="1071370"/>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rPr>
              <a:t>Phong </a:t>
            </a:r>
            <a:r>
              <a:rPr lang="en-US" sz="2000" dirty="0" err="1">
                <a:solidFill>
                  <a:srgbClr val="000000"/>
                </a:solidFill>
              </a:rPr>
              <a:t>phú</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kinh</a:t>
            </a:r>
            <a:r>
              <a:rPr lang="en-US" sz="2000" dirty="0">
                <a:solidFill>
                  <a:srgbClr val="000000"/>
                </a:solidFill>
              </a:rPr>
              <a:t> </a:t>
            </a:r>
            <a:r>
              <a:rPr lang="en-US" sz="2000" dirty="0" err="1">
                <a:solidFill>
                  <a:srgbClr val="000000"/>
                </a:solidFill>
              </a:rPr>
              <a:t>nghiệm</a:t>
            </a:r>
            <a:r>
              <a:rPr lang="en-US" sz="2000" dirty="0">
                <a:solidFill>
                  <a:srgbClr val="000000"/>
                </a:solidFill>
              </a:rPr>
              <a:t> </a:t>
            </a:r>
            <a:r>
              <a:rPr lang="en-US" sz="2000" dirty="0" err="1">
                <a:solidFill>
                  <a:srgbClr val="000000"/>
                </a:solidFill>
              </a:rPr>
              <a:t>sống</a:t>
            </a:r>
            <a:r>
              <a:rPr lang="en-US" sz="2000" dirty="0">
                <a:solidFill>
                  <a:srgbClr val="000000"/>
                </a:solidFill>
              </a:rPr>
              <a:t>.</a:t>
            </a:r>
          </a:p>
          <a:p>
            <a:pPr marL="342900" indent="-342900" algn="just">
              <a:lnSpc>
                <a:spcPct val="150000"/>
              </a:lnSpc>
              <a:buFont typeface="Arial" panose="020B0604020202020204" pitchFamily="34" charset="0"/>
              <a:buChar char="•"/>
            </a:pPr>
            <a:r>
              <a:rPr lang="en-US" sz="2000" dirty="0" err="1">
                <a:solidFill>
                  <a:srgbClr val="000000"/>
                </a:solidFill>
              </a:rPr>
              <a:t>Trải</a:t>
            </a:r>
            <a:r>
              <a:rPr lang="en-US" sz="2000" dirty="0">
                <a:solidFill>
                  <a:srgbClr val="000000"/>
                </a:solidFill>
              </a:rPr>
              <a:t> </a:t>
            </a:r>
            <a:r>
              <a:rPr lang="en-US" sz="2000" dirty="0" err="1">
                <a:solidFill>
                  <a:srgbClr val="000000"/>
                </a:solidFill>
              </a:rPr>
              <a:t>nghiệm</a:t>
            </a:r>
            <a:r>
              <a:rPr lang="en-US" sz="2000" dirty="0">
                <a:solidFill>
                  <a:srgbClr val="000000"/>
                </a:solidFill>
              </a:rPr>
              <a:t> </a:t>
            </a:r>
            <a:r>
              <a:rPr lang="en-US" sz="2000" dirty="0" err="1">
                <a:solidFill>
                  <a:srgbClr val="000000"/>
                </a:solidFill>
              </a:rPr>
              <a:t>cảm</a:t>
            </a:r>
            <a:r>
              <a:rPr lang="en-US" sz="2000" dirty="0">
                <a:solidFill>
                  <a:srgbClr val="000000"/>
                </a:solidFill>
              </a:rPr>
              <a:t> </a:t>
            </a:r>
            <a:r>
              <a:rPr lang="en-US" sz="2000" dirty="0" err="1">
                <a:solidFill>
                  <a:srgbClr val="000000"/>
                </a:solidFill>
              </a:rPr>
              <a:t>xúc</a:t>
            </a:r>
            <a:r>
              <a:rPr lang="en-US" sz="2000" dirty="0">
                <a:solidFill>
                  <a:srgbClr val="000000"/>
                </a:solidFill>
              </a:rPr>
              <a:t>.</a:t>
            </a:r>
          </a:p>
        </p:txBody>
      </p:sp>
      <p:sp>
        <p:nvSpPr>
          <p:cNvPr id="9" name="Right Brace 8">
            <a:extLst>
              <a:ext uri="{FF2B5EF4-FFF2-40B4-BE49-F238E27FC236}">
                <a16:creationId xmlns:a16="http://schemas.microsoft.com/office/drawing/2014/main" id="{712B1053-26AB-EB71-2EDE-19AF324B2E41}"/>
              </a:ext>
            </a:extLst>
          </p:cNvPr>
          <p:cNvSpPr/>
          <p:nvPr/>
        </p:nvSpPr>
        <p:spPr>
          <a:xfrm>
            <a:off x="6731629" y="1784316"/>
            <a:ext cx="538619" cy="2889206"/>
          </a:xfrm>
          <a:prstGeom prst="rightBrace">
            <a:avLst>
              <a:gd name="adj1" fmla="val 28968"/>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983767F-F5D1-1434-1A19-42A13D9B11A8}"/>
              </a:ext>
            </a:extLst>
          </p:cNvPr>
          <p:cNvSpPr txBox="1"/>
          <p:nvPr/>
        </p:nvSpPr>
        <p:spPr>
          <a:xfrm>
            <a:off x="7144989" y="2643492"/>
            <a:ext cx="1277653" cy="958660"/>
          </a:xfrm>
          <a:prstGeom prst="rect">
            <a:avLst/>
          </a:prstGeom>
          <a:noFill/>
        </p:spPr>
        <p:txBody>
          <a:bodyPr wrap="square" rtlCol="0">
            <a:spAutoFit/>
          </a:bodyPr>
          <a:lstStyle/>
          <a:p>
            <a:pPr>
              <a:lnSpc>
                <a:spcPct val="150000"/>
              </a:lnSpc>
            </a:pPr>
            <a:r>
              <a:rPr lang="en-US" sz="2000" dirty="0" err="1"/>
              <a:t>Viết</a:t>
            </a:r>
            <a:r>
              <a:rPr lang="en-US" sz="2000" dirty="0"/>
              <a:t> </a:t>
            </a:r>
            <a:r>
              <a:rPr lang="en-US" sz="2000" dirty="0" err="1"/>
              <a:t>cho</a:t>
            </a:r>
            <a:r>
              <a:rPr lang="en-US" sz="2000" dirty="0"/>
              <a:t> </a:t>
            </a:r>
            <a:r>
              <a:rPr lang="en-US" sz="2000" dirty="0" err="1"/>
              <a:t>thiếu</a:t>
            </a:r>
            <a:r>
              <a:rPr lang="en-US" sz="2000" dirty="0"/>
              <a:t> </a:t>
            </a:r>
            <a:r>
              <a:rPr lang="en-US" sz="2000" dirty="0" err="1"/>
              <a:t>nhi</a:t>
            </a:r>
            <a:r>
              <a:rPr lang="en-US" sz="2000" dirty="0"/>
              <a:t>.</a:t>
            </a:r>
          </a:p>
        </p:txBody>
      </p:sp>
      <p:sp>
        <p:nvSpPr>
          <p:cNvPr id="11" name="TextBox 10">
            <a:extLst>
              <a:ext uri="{FF2B5EF4-FFF2-40B4-BE49-F238E27FC236}">
                <a16:creationId xmlns:a16="http://schemas.microsoft.com/office/drawing/2014/main" id="{15D82796-5896-9B1A-B791-F2D4B929844B}"/>
              </a:ext>
            </a:extLst>
          </p:cNvPr>
          <p:cNvSpPr txBox="1"/>
          <p:nvPr/>
        </p:nvSpPr>
        <p:spPr>
          <a:xfrm>
            <a:off x="175367" y="1728827"/>
            <a:ext cx="1077236" cy="1685846"/>
          </a:xfrm>
          <a:prstGeom prst="rect">
            <a:avLst/>
          </a:prstGeom>
          <a:noFill/>
        </p:spPr>
        <p:txBody>
          <a:bodyPr wrap="square" rtlCol="0">
            <a:spAutoFit/>
          </a:bodyPr>
          <a:lstStyle/>
          <a:p>
            <a:pPr algn="ctr">
              <a:lnSpc>
                <a:spcPct val="150000"/>
              </a:lnSpc>
            </a:pPr>
            <a:r>
              <a:rPr lang="en-US" sz="2400" b="1" dirty="0">
                <a:solidFill>
                  <a:schemeClr val="accent3">
                    <a:lumMod val="25000"/>
                  </a:schemeClr>
                </a:solidFill>
              </a:rPr>
              <a:t>GỢI Ý LÀM BÀI</a:t>
            </a:r>
          </a:p>
        </p:txBody>
      </p:sp>
    </p:spTree>
    <p:extLst>
      <p:ext uri="{BB962C8B-B14F-4D97-AF65-F5344CB8AC3E}">
        <p14:creationId xmlns:p14="http://schemas.microsoft.com/office/powerpoint/2010/main" val="4945966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500"/>
                                        <p:tgtEl>
                                          <p:spTgt spid="9"/>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563D867-7BCC-B385-153B-A2E9CD4153CB}"/>
              </a:ext>
            </a:extLst>
          </p:cNvPr>
          <p:cNvSpPr/>
          <p:nvPr/>
        </p:nvSpPr>
        <p:spPr>
          <a:xfrm>
            <a:off x="582460" y="413360"/>
            <a:ext cx="7979079" cy="10396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Times New Roman" panose="02020603050405020304" pitchFamily="18" charset="0"/>
              </a:rPr>
              <a:t>Ý kiến trên </a:t>
            </a:r>
            <a:r>
              <a:rPr lang="vi-VN" sz="2000" dirty="0">
                <a:solidFill>
                  <a:srgbClr val="FF0000"/>
                </a:solidFill>
                <a:effectLst/>
                <a:ea typeface="Times New Roman" panose="02020603050405020304" pitchFamily="18" charset="0"/>
              </a:rPr>
              <a:t>đối thoại </a:t>
            </a:r>
            <a:r>
              <a:rPr lang="vi-VN" sz="2000" dirty="0">
                <a:solidFill>
                  <a:srgbClr val="000000"/>
                </a:solidFill>
                <a:effectLst/>
                <a:ea typeface="Times New Roman" panose="02020603050405020304" pitchFamily="18" charset="0"/>
              </a:rPr>
              <a:t>với quan điểm </a:t>
            </a:r>
            <a:r>
              <a:rPr lang="en-US" sz="2000" b="1" dirty="0">
                <a:solidFill>
                  <a:srgbClr val="000000"/>
                </a:solidFill>
                <a:effectLst/>
                <a:ea typeface="Times New Roman" panose="02020603050405020304" pitchFamily="18" charset="0"/>
              </a:rPr>
              <a:t>“</a:t>
            </a:r>
            <a:r>
              <a:rPr lang="vi-VN" sz="2000" b="1" i="1" dirty="0">
                <a:solidFill>
                  <a:srgbClr val="000000"/>
                </a:solidFill>
                <a:effectLst/>
                <a:ea typeface="Times New Roman" panose="02020603050405020304" pitchFamily="18" charset="0"/>
              </a:rPr>
              <a:t>người lớn cần dùng cái nhìn của trẻ thơ để viết cho trẻ thơ</a:t>
            </a:r>
            <a:r>
              <a:rPr lang="en-US" sz="2000" b="1" dirty="0">
                <a:solidFill>
                  <a:srgbClr val="000000"/>
                </a:solidFill>
                <a:effectLst/>
                <a:ea typeface="Times New Roman" panose="02020603050405020304" pitchFamily="18" charset="0"/>
              </a:rPr>
              <a:t>”</a:t>
            </a:r>
            <a:r>
              <a:rPr lang="vi-VN" sz="2000" dirty="0">
                <a:solidFill>
                  <a:srgbClr val="000000"/>
                </a:solidFill>
                <a:effectLst/>
                <a:ea typeface="Times New Roman" panose="02020603050405020304" pitchFamily="18" charset="0"/>
              </a:rPr>
              <a:t>.</a:t>
            </a:r>
            <a:endParaRPr lang="en-US" sz="2000" b="1" dirty="0">
              <a:solidFill>
                <a:srgbClr val="000000"/>
              </a:solidFill>
            </a:endParaRPr>
          </a:p>
        </p:txBody>
      </p:sp>
      <p:sp>
        <p:nvSpPr>
          <p:cNvPr id="6" name="Rectangle: Rounded Corners 5">
            <a:extLst>
              <a:ext uri="{FF2B5EF4-FFF2-40B4-BE49-F238E27FC236}">
                <a16:creationId xmlns:a16="http://schemas.microsoft.com/office/drawing/2014/main" id="{D4B65C80-D803-8C0E-CD08-2AD891D7BB86}"/>
              </a:ext>
            </a:extLst>
          </p:cNvPr>
          <p:cNvSpPr/>
          <p:nvPr/>
        </p:nvSpPr>
        <p:spPr>
          <a:xfrm>
            <a:off x="313151" y="2650822"/>
            <a:ext cx="1537570" cy="1039659"/>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Nhập</a:t>
            </a:r>
            <a:r>
              <a:rPr lang="en-US" sz="2000" dirty="0">
                <a:solidFill>
                  <a:srgbClr val="000000"/>
                </a:solidFill>
              </a:rPr>
              <a:t> </a:t>
            </a:r>
            <a:r>
              <a:rPr lang="en-US" sz="2000" dirty="0" err="1">
                <a:solidFill>
                  <a:srgbClr val="000000"/>
                </a:solidFill>
              </a:rPr>
              <a:t>thân</a:t>
            </a:r>
            <a:r>
              <a:rPr lang="en-US" sz="2000" dirty="0">
                <a:solidFill>
                  <a:srgbClr val="000000"/>
                </a:solidFill>
              </a:rPr>
              <a:t> </a:t>
            </a:r>
            <a:r>
              <a:rPr lang="en-US" sz="2000" dirty="0" err="1">
                <a:solidFill>
                  <a:srgbClr val="000000"/>
                </a:solidFill>
              </a:rPr>
              <a:t>vào</a:t>
            </a:r>
            <a:r>
              <a:rPr lang="en-US" sz="2000" dirty="0">
                <a:solidFill>
                  <a:srgbClr val="000000"/>
                </a:solidFill>
              </a:rPr>
              <a:t> </a:t>
            </a:r>
            <a:r>
              <a:rPr lang="en-US" sz="2000" dirty="0" err="1">
                <a:solidFill>
                  <a:srgbClr val="000000"/>
                </a:solidFill>
              </a:rPr>
              <a:t>trẻ</a:t>
            </a:r>
            <a:r>
              <a:rPr lang="en-US" sz="2000" dirty="0">
                <a:solidFill>
                  <a:srgbClr val="000000"/>
                </a:solidFill>
              </a:rPr>
              <a:t> </a:t>
            </a:r>
            <a:r>
              <a:rPr lang="en-US" sz="2000" dirty="0" err="1">
                <a:solidFill>
                  <a:srgbClr val="000000"/>
                </a:solidFill>
              </a:rPr>
              <a:t>thơ</a:t>
            </a:r>
            <a:endParaRPr lang="en-US" sz="2000" dirty="0">
              <a:solidFill>
                <a:srgbClr val="000000"/>
              </a:solidFill>
            </a:endParaRPr>
          </a:p>
        </p:txBody>
      </p:sp>
      <p:sp>
        <p:nvSpPr>
          <p:cNvPr id="7" name="Rectangle 6">
            <a:extLst>
              <a:ext uri="{FF2B5EF4-FFF2-40B4-BE49-F238E27FC236}">
                <a16:creationId xmlns:a16="http://schemas.microsoft.com/office/drawing/2014/main" id="{2D07A51A-D3A1-4C4F-5CED-CB83A80EF98D}"/>
              </a:ext>
            </a:extLst>
          </p:cNvPr>
          <p:cNvSpPr/>
          <p:nvPr/>
        </p:nvSpPr>
        <p:spPr>
          <a:xfrm>
            <a:off x="2207714" y="1740334"/>
            <a:ext cx="4042774" cy="1039660"/>
          </a:xfrm>
          <a:prstGeom prst="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Điều</a:t>
            </a:r>
            <a:r>
              <a:rPr lang="en-US" sz="2000" dirty="0">
                <a:solidFill>
                  <a:srgbClr val="000000"/>
                </a:solidFill>
              </a:rPr>
              <a:t> </a:t>
            </a:r>
            <a:r>
              <a:rPr lang="en-US" sz="2000" dirty="0" err="1">
                <a:solidFill>
                  <a:srgbClr val="000000"/>
                </a:solidFill>
              </a:rPr>
              <a:t>cần</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nhà</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viết</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thiếu</a:t>
            </a:r>
            <a:r>
              <a:rPr lang="en-US" sz="2000" dirty="0">
                <a:solidFill>
                  <a:srgbClr val="000000"/>
                </a:solidFill>
              </a:rPr>
              <a:t> </a:t>
            </a:r>
            <a:r>
              <a:rPr lang="en-US" sz="2000" dirty="0" err="1">
                <a:solidFill>
                  <a:srgbClr val="000000"/>
                </a:solidFill>
              </a:rPr>
              <a:t>nhi</a:t>
            </a:r>
            <a:r>
              <a:rPr lang="en-US" sz="2000" dirty="0">
                <a:solidFill>
                  <a:srgbClr val="000000"/>
                </a:solidFill>
              </a:rPr>
              <a:t>.</a:t>
            </a:r>
          </a:p>
        </p:txBody>
      </p:sp>
      <p:sp>
        <p:nvSpPr>
          <p:cNvPr id="8" name="Rectangle 7">
            <a:extLst>
              <a:ext uri="{FF2B5EF4-FFF2-40B4-BE49-F238E27FC236}">
                <a16:creationId xmlns:a16="http://schemas.microsoft.com/office/drawing/2014/main" id="{A69EFCF1-0923-566F-540D-25A619F51D50}"/>
              </a:ext>
            </a:extLst>
          </p:cNvPr>
          <p:cNvSpPr/>
          <p:nvPr/>
        </p:nvSpPr>
        <p:spPr>
          <a:xfrm>
            <a:off x="2207715" y="3170651"/>
            <a:ext cx="4042773" cy="1816274"/>
          </a:xfrm>
          <a:prstGeom prst="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Đôi</a:t>
            </a:r>
            <a:r>
              <a:rPr lang="en-US" sz="2000" dirty="0">
                <a:solidFill>
                  <a:srgbClr val="000000"/>
                </a:solidFill>
              </a:rPr>
              <a:t> </a:t>
            </a:r>
            <a:r>
              <a:rPr lang="en-US" sz="2000" dirty="0" err="1">
                <a:solidFill>
                  <a:srgbClr val="000000"/>
                </a:solidFill>
              </a:rPr>
              <a:t>khi</a:t>
            </a:r>
            <a:r>
              <a:rPr lang="en-US" sz="2000" dirty="0">
                <a:solidFill>
                  <a:srgbClr val="000000"/>
                </a:solidFill>
              </a:rPr>
              <a:t> </a:t>
            </a:r>
            <a:r>
              <a:rPr lang="en-US" sz="2000" dirty="0" err="1">
                <a:solidFill>
                  <a:srgbClr val="000000"/>
                </a:solidFill>
              </a:rPr>
              <a:t>sẽ</a:t>
            </a:r>
            <a:r>
              <a:rPr lang="en-US" sz="2000" dirty="0">
                <a:solidFill>
                  <a:srgbClr val="000000"/>
                </a:solidFill>
              </a:rPr>
              <a:t> </a:t>
            </a:r>
            <a:r>
              <a:rPr lang="en-US" sz="2000" dirty="0" err="1">
                <a:solidFill>
                  <a:srgbClr val="000000"/>
                </a:solidFill>
              </a:rPr>
              <a:t>dẫn</a:t>
            </a:r>
            <a:r>
              <a:rPr lang="en-US" sz="2000" dirty="0">
                <a:solidFill>
                  <a:srgbClr val="000000"/>
                </a:solidFill>
              </a:rPr>
              <a:t> </a:t>
            </a:r>
            <a:r>
              <a:rPr lang="en-US" sz="2000" dirty="0" err="1">
                <a:solidFill>
                  <a:srgbClr val="000000"/>
                </a:solidFill>
              </a:rPr>
              <a:t>đến</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gượng</a:t>
            </a:r>
            <a:r>
              <a:rPr lang="en-US" sz="2000" dirty="0">
                <a:solidFill>
                  <a:srgbClr val="000000"/>
                </a:solidFill>
              </a:rPr>
              <a:t>, </a:t>
            </a:r>
            <a:r>
              <a:rPr lang="vi-VN" sz="2000" dirty="0">
                <a:solidFill>
                  <a:srgbClr val="000000"/>
                </a:solidFill>
                <a:effectLst/>
                <a:ea typeface="Times New Roman" panose="02020603050405020304" pitchFamily="18" charset="0"/>
              </a:rPr>
              <a:t>giả tạo trong cảm xúc, sự đơn giản trong nhận thức và cảm nhận về thế giới</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cxnSp>
        <p:nvCxnSpPr>
          <p:cNvPr id="10" name="Connector: Elbow 9">
            <a:extLst>
              <a:ext uri="{FF2B5EF4-FFF2-40B4-BE49-F238E27FC236}">
                <a16:creationId xmlns:a16="http://schemas.microsoft.com/office/drawing/2014/main" id="{34E3AB5C-8F10-0703-CB5A-7C4D34D821F7}"/>
              </a:ext>
            </a:extLst>
          </p:cNvPr>
          <p:cNvCxnSpPr>
            <a:stCxn id="6" idx="0"/>
            <a:endCxn id="7" idx="1"/>
          </p:cNvCxnSpPr>
          <p:nvPr/>
        </p:nvCxnSpPr>
        <p:spPr>
          <a:xfrm rot="5400000" flipH="1" flipV="1">
            <a:off x="1449496" y="1892604"/>
            <a:ext cx="390658" cy="11257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7FC72B0-1894-8E16-521B-721CFAD3C36C}"/>
              </a:ext>
            </a:extLst>
          </p:cNvPr>
          <p:cNvCxnSpPr>
            <a:stCxn id="6" idx="2"/>
            <a:endCxn id="8" idx="1"/>
          </p:cNvCxnSpPr>
          <p:nvPr/>
        </p:nvCxnSpPr>
        <p:spPr>
          <a:xfrm rot="16200000" flipH="1">
            <a:off x="1450672" y="3321744"/>
            <a:ext cx="388307" cy="11257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E25257EF-DAE8-9AD8-9AD3-79881BBA7815}"/>
              </a:ext>
            </a:extLst>
          </p:cNvPr>
          <p:cNvSpPr/>
          <p:nvPr/>
        </p:nvSpPr>
        <p:spPr>
          <a:xfrm>
            <a:off x="6438377" y="3854101"/>
            <a:ext cx="626301" cy="44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0ECB32-C596-BAB9-3443-94EF9D378597}"/>
              </a:ext>
            </a:extLst>
          </p:cNvPr>
          <p:cNvSpPr txBox="1"/>
          <p:nvPr/>
        </p:nvSpPr>
        <p:spPr>
          <a:xfrm>
            <a:off x="7252567" y="3599457"/>
            <a:ext cx="1578282" cy="958660"/>
          </a:xfrm>
          <a:prstGeom prst="rect">
            <a:avLst/>
          </a:prstGeom>
          <a:noFill/>
        </p:spPr>
        <p:txBody>
          <a:bodyPr wrap="square">
            <a:spAutoFit/>
          </a:bodyPr>
          <a:lstStyle/>
          <a:p>
            <a:pPr>
              <a:lnSpc>
                <a:spcPct val="150000"/>
              </a:lnSpc>
            </a:pPr>
            <a:r>
              <a:rPr lang="vi-VN" sz="2000" dirty="0">
                <a:effectLst/>
                <a:latin typeface="+mn-lt"/>
                <a:ea typeface="Times New Roman" panose="02020603050405020304" pitchFamily="18" charset="0"/>
              </a:rPr>
              <a:t>Có hạt nhân hợp lí</a:t>
            </a:r>
            <a:r>
              <a:rPr lang="en-US" sz="2000" dirty="0">
                <a:effectLst/>
                <a:latin typeface="+mn-lt"/>
                <a:ea typeface="Times New Roman" panose="02020603050405020304" pitchFamily="18" charset="0"/>
              </a:rPr>
              <a:t>.</a:t>
            </a:r>
            <a:endParaRPr lang="en-US" sz="2000" dirty="0">
              <a:latin typeface="+mn-lt"/>
            </a:endParaRPr>
          </a:p>
        </p:txBody>
      </p:sp>
    </p:spTree>
    <p:extLst>
      <p:ext uri="{BB962C8B-B14F-4D97-AF65-F5344CB8AC3E}">
        <p14:creationId xmlns:p14="http://schemas.microsoft.com/office/powerpoint/2010/main" val="29933252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BD6F0410-D237-1F5D-39EC-6230742B4134}"/>
              </a:ext>
            </a:extLst>
          </p:cNvPr>
          <p:cNvSpPr/>
          <p:nvPr/>
        </p:nvSpPr>
        <p:spPr>
          <a:xfrm rot="5400000">
            <a:off x="2167001" y="1575147"/>
            <a:ext cx="663880" cy="77035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7004548C-37E9-A484-47CC-EC84D7A2E1F0}"/>
              </a:ext>
            </a:extLst>
          </p:cNvPr>
          <p:cNvSpPr/>
          <p:nvPr/>
        </p:nvSpPr>
        <p:spPr>
          <a:xfrm>
            <a:off x="789140" y="413357"/>
            <a:ext cx="7728559" cy="1102291"/>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Times New Roman" panose="02020603050405020304" pitchFamily="18" charset="0"/>
              </a:rPr>
              <a:t>Những tác phẩm văn học viết cho thiếu nhi được viết từ cái nhìn của một người lớn sâu sắc và từng trải</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4ED52118-8A1C-8BE8-9FEA-A71C0AF2F6B3}"/>
              </a:ext>
            </a:extLst>
          </p:cNvPr>
          <p:cNvSpPr/>
          <p:nvPr/>
        </p:nvSpPr>
        <p:spPr>
          <a:xfrm>
            <a:off x="902478" y="2430049"/>
            <a:ext cx="3192925" cy="2300094"/>
          </a:xfrm>
          <a:prstGeom prst="roundRect">
            <a:avLst>
              <a:gd name="adj" fmla="val 1285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Times New Roman" panose="02020603050405020304" pitchFamily="18" charset="0"/>
              </a:rPr>
              <a:t>Tạo nên chiều sâu cho tác phẩm</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65D7CB47-2F29-EDF6-67D8-859BC9187580}"/>
              </a:ext>
            </a:extLst>
          </p:cNvPr>
          <p:cNvSpPr/>
          <p:nvPr/>
        </p:nvSpPr>
        <p:spPr>
          <a:xfrm>
            <a:off x="4722311" y="2430049"/>
            <a:ext cx="3795387" cy="2300094"/>
          </a:xfrm>
          <a:prstGeom prst="roundRect">
            <a:avLst>
              <a:gd name="adj" fmla="val 1067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rPr>
              <a:t>Tạo ra một thế giới mà </a:t>
            </a:r>
            <a:r>
              <a:rPr lang="vi-VN" sz="2000" i="1" dirty="0">
                <a:solidFill>
                  <a:srgbClr val="000000"/>
                </a:solidFill>
                <a:effectLst/>
                <a:ea typeface="Times New Roman" panose="02020603050405020304" pitchFamily="18" charset="0"/>
              </a:rPr>
              <a:t>“tuổi thơ được phát hiện lại, được trục vớt từ trong những hoài niệm, được chiếu sáng từ những thao thức về giá trị</a:t>
            </a:r>
            <a:r>
              <a:rPr lang="vi-VN"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9" name="Arrow: Chevron 8">
            <a:extLst>
              <a:ext uri="{FF2B5EF4-FFF2-40B4-BE49-F238E27FC236}">
                <a16:creationId xmlns:a16="http://schemas.microsoft.com/office/drawing/2014/main" id="{2E917162-9CC4-6482-3B1F-B585AE61F8EF}"/>
              </a:ext>
            </a:extLst>
          </p:cNvPr>
          <p:cNvSpPr/>
          <p:nvPr/>
        </p:nvSpPr>
        <p:spPr>
          <a:xfrm rot="5400000">
            <a:off x="6212910" y="1575146"/>
            <a:ext cx="663880" cy="77035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4595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A5466E-3A52-74B3-3159-D9225F878C64}"/>
              </a:ext>
            </a:extLst>
          </p:cNvPr>
          <p:cNvSpPr/>
          <p:nvPr/>
        </p:nvSpPr>
        <p:spPr>
          <a:xfrm>
            <a:off x="288099" y="425886"/>
            <a:ext cx="3745282" cy="162838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dirty="0">
                <a:solidFill>
                  <a:srgbClr val="000000"/>
                </a:solidFill>
                <a:effectLst/>
                <a:ea typeface="Times New Roman" panose="02020603050405020304" pitchFamily="18" charset="0"/>
              </a:rPr>
              <a:t>“</a:t>
            </a:r>
            <a:r>
              <a:rPr lang="en-US" sz="2000" b="1" i="1" dirty="0">
                <a:solidFill>
                  <a:srgbClr val="000000"/>
                </a:solidFill>
                <a:effectLst/>
                <a:ea typeface="Times New Roman" panose="02020603050405020304" pitchFamily="18" charset="0"/>
              </a:rPr>
              <a:t>V</a:t>
            </a:r>
            <a:r>
              <a:rPr lang="vi-VN" sz="2000" b="1" i="1" dirty="0">
                <a:solidFill>
                  <a:srgbClr val="000000"/>
                </a:solidFill>
                <a:effectLst/>
                <a:ea typeface="Times New Roman" panose="02020603050405020304" pitchFamily="18" charset="0"/>
              </a:rPr>
              <a:t>iết cho trẻ em từ cái nhìn của một người lớn sâu sắc và từng trải”</a:t>
            </a:r>
            <a:r>
              <a:rPr lang="en-US" sz="2000" b="1" i="1" dirty="0">
                <a:solidFill>
                  <a:srgbClr val="000000"/>
                </a:solidFill>
                <a:effectLst/>
                <a:ea typeface="Times New Roman" panose="02020603050405020304" pitchFamily="18" charset="0"/>
              </a:rPr>
              <a:t>.</a:t>
            </a:r>
            <a:endParaRPr lang="en-US" sz="2000" b="1" i="1" dirty="0">
              <a:solidFill>
                <a:srgbClr val="000000"/>
              </a:solidFill>
            </a:endParaRPr>
          </a:p>
        </p:txBody>
      </p:sp>
      <p:sp>
        <p:nvSpPr>
          <p:cNvPr id="6" name="TextBox 5">
            <a:extLst>
              <a:ext uri="{FF2B5EF4-FFF2-40B4-BE49-F238E27FC236}">
                <a16:creationId xmlns:a16="http://schemas.microsoft.com/office/drawing/2014/main" id="{61F34D6C-BDCA-C5FB-0830-C477E4E689B7}"/>
              </a:ext>
            </a:extLst>
          </p:cNvPr>
          <p:cNvSpPr txBox="1"/>
          <p:nvPr/>
        </p:nvSpPr>
        <p:spPr>
          <a:xfrm>
            <a:off x="281836" y="3089233"/>
            <a:ext cx="3745282" cy="9586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mn-lt"/>
                <a:ea typeface="Times New Roman" panose="02020603050405020304" pitchFamily="18" charset="0"/>
              </a:rPr>
              <a:t>C</a:t>
            </a:r>
            <a:r>
              <a:rPr lang="vi-VN" sz="2000" dirty="0">
                <a:effectLst/>
                <a:latin typeface="+mn-lt"/>
                <a:ea typeface="Times New Roman" panose="02020603050405020304" pitchFamily="18" charset="0"/>
              </a:rPr>
              <a:t>hỉ là một góc độ tiếp cận</a:t>
            </a:r>
            <a:r>
              <a:rPr lang="en-US" sz="2000" dirty="0">
                <a:effectLst/>
                <a:latin typeface="+mn-lt"/>
                <a:ea typeface="Times New Roman" panose="02020603050405020304" pitchFamily="18" charset="0"/>
              </a:rPr>
              <a:t>.</a:t>
            </a:r>
          </a:p>
          <a:p>
            <a:pPr marL="285750" indent="-285750">
              <a:lnSpc>
                <a:spcPct val="150000"/>
              </a:lnSpc>
              <a:buFont typeface="Arial" panose="020B0604020202020204" pitchFamily="34" charset="0"/>
              <a:buChar char="•"/>
            </a:pPr>
            <a:r>
              <a:rPr lang="en-US" sz="2000" dirty="0">
                <a:latin typeface="+mn-lt"/>
                <a:ea typeface="Times New Roman" panose="02020603050405020304" pitchFamily="18" charset="0"/>
              </a:rPr>
              <a:t>K</a:t>
            </a:r>
            <a:r>
              <a:rPr lang="vi-VN" sz="2000" dirty="0">
                <a:effectLst/>
                <a:latin typeface="+mn-lt"/>
                <a:ea typeface="Times New Roman" panose="02020603050405020304" pitchFamily="18" charset="0"/>
              </a:rPr>
              <a:t>iến tạo thế giới tuổi thơ</a:t>
            </a:r>
            <a:r>
              <a:rPr lang="en-US" sz="2000" dirty="0">
                <a:effectLst/>
                <a:latin typeface="+mn-lt"/>
                <a:ea typeface="Times New Roman" panose="02020603050405020304" pitchFamily="18" charset="0"/>
              </a:rPr>
              <a:t>.</a:t>
            </a:r>
            <a:endParaRPr lang="en-US" sz="2000" dirty="0">
              <a:latin typeface="+mn-lt"/>
            </a:endParaRPr>
          </a:p>
        </p:txBody>
      </p:sp>
      <p:sp>
        <p:nvSpPr>
          <p:cNvPr id="7" name="Arrow: Down 6">
            <a:extLst>
              <a:ext uri="{FF2B5EF4-FFF2-40B4-BE49-F238E27FC236}">
                <a16:creationId xmlns:a16="http://schemas.microsoft.com/office/drawing/2014/main" id="{6AD13E17-EC5A-4683-0B4C-4269FB862207}"/>
              </a:ext>
            </a:extLst>
          </p:cNvPr>
          <p:cNvSpPr/>
          <p:nvPr/>
        </p:nvSpPr>
        <p:spPr>
          <a:xfrm>
            <a:off x="1741118" y="2246073"/>
            <a:ext cx="526093" cy="6513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961C092-F8BA-07A1-2B41-CC397F97961A}"/>
              </a:ext>
            </a:extLst>
          </p:cNvPr>
          <p:cNvSpPr/>
          <p:nvPr/>
        </p:nvSpPr>
        <p:spPr>
          <a:xfrm>
            <a:off x="4749453" y="570219"/>
            <a:ext cx="4106448" cy="713984"/>
          </a:xfrm>
          <a:prstGeom prst="roundRect">
            <a:avLst/>
          </a:prstGeom>
          <a:solidFill>
            <a:schemeClr val="bg1">
              <a:lumMod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err="1"/>
              <a:t>Nhà</a:t>
            </a:r>
            <a:r>
              <a:rPr lang="en-US" sz="2000" b="1" dirty="0"/>
              <a:t> </a:t>
            </a:r>
            <a:r>
              <a:rPr lang="en-US" sz="2000" b="1" dirty="0" err="1"/>
              <a:t>văn</a:t>
            </a:r>
            <a:endParaRPr lang="en-US" sz="2000" b="1" dirty="0"/>
          </a:p>
        </p:txBody>
      </p:sp>
      <p:sp>
        <p:nvSpPr>
          <p:cNvPr id="9" name="Rectangle: Rounded Corners 8">
            <a:extLst>
              <a:ext uri="{FF2B5EF4-FFF2-40B4-BE49-F238E27FC236}">
                <a16:creationId xmlns:a16="http://schemas.microsoft.com/office/drawing/2014/main" id="{1E52FE53-99F7-2F00-227D-14B4CCBA7403}"/>
              </a:ext>
            </a:extLst>
          </p:cNvPr>
          <p:cNvSpPr/>
          <p:nvPr/>
        </p:nvSpPr>
        <p:spPr>
          <a:xfrm>
            <a:off x="5820427" y="1574938"/>
            <a:ext cx="2935266" cy="95866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V</a:t>
            </a:r>
            <a:r>
              <a:rPr lang="vi-VN" sz="2000" dirty="0">
                <a:solidFill>
                  <a:srgbClr val="000000"/>
                </a:solidFill>
                <a:effectLst/>
                <a:ea typeface="Times New Roman" panose="02020603050405020304" pitchFamily="18" charset="0"/>
              </a:rPr>
              <a:t>iết cho trẻ em từ cái nhìn hồn nhiên</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58568496-5D6B-C79E-8396-E70484798F4F}"/>
              </a:ext>
            </a:extLst>
          </p:cNvPr>
          <p:cNvSpPr/>
          <p:nvPr/>
        </p:nvSpPr>
        <p:spPr>
          <a:xfrm>
            <a:off x="5363228" y="2623812"/>
            <a:ext cx="2935265" cy="95866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ea typeface="Times New Roman" panose="02020603050405020304" pitchFamily="18" charset="0"/>
              </a:rPr>
              <a:t>H</a:t>
            </a:r>
            <a:r>
              <a:rPr lang="vi-VN" sz="2000" dirty="0">
                <a:solidFill>
                  <a:srgbClr val="000000"/>
                </a:solidFill>
                <a:effectLst/>
                <a:ea typeface="Times New Roman" panose="02020603050405020304" pitchFamily="18" charset="0"/>
              </a:rPr>
              <a:t>oá thân thành trẻ thơ để viết</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0F0135B2-CC7C-6980-E8F3-F7B2D539944E}"/>
              </a:ext>
            </a:extLst>
          </p:cNvPr>
          <p:cNvSpPr/>
          <p:nvPr/>
        </p:nvSpPr>
        <p:spPr>
          <a:xfrm>
            <a:off x="4348620" y="3672686"/>
            <a:ext cx="2751551" cy="132660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effectLst/>
                <a:ea typeface="Times New Roman" panose="02020603050405020304" pitchFamily="18" charset="0"/>
              </a:rPr>
              <a:t>Tuỳ thuộc vào </a:t>
            </a:r>
            <a:r>
              <a:rPr lang="en-US" sz="2000" dirty="0">
                <a:solidFill>
                  <a:srgbClr val="000000"/>
                </a:solidFill>
                <a:effectLst/>
                <a:ea typeface="Times New Roman" panose="02020603050405020304" pitchFamily="18" charset="0"/>
              </a:rPr>
              <a:t>         </a:t>
            </a:r>
            <a:r>
              <a:rPr lang="vi-VN" sz="2000" dirty="0">
                <a:solidFill>
                  <a:srgbClr val="000000"/>
                </a:solidFill>
                <a:effectLst/>
                <a:ea typeface="Times New Roman" panose="02020603050405020304" pitchFamily="18" charset="0"/>
              </a:rPr>
              <a:t>sở trường, tài năng của nhà văn</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pic>
        <p:nvPicPr>
          <p:cNvPr id="13" name="Picture 12">
            <a:extLst>
              <a:ext uri="{FF2B5EF4-FFF2-40B4-BE49-F238E27FC236}">
                <a16:creationId xmlns:a16="http://schemas.microsoft.com/office/drawing/2014/main" id="{B7688345-9A60-CF89-BAFF-B27393BC3988}"/>
              </a:ext>
            </a:extLst>
          </p:cNvPr>
          <p:cNvPicPr>
            <a:picLocks noChangeAspect="1"/>
          </p:cNvPicPr>
          <p:nvPr/>
        </p:nvPicPr>
        <p:blipFill rotWithShape="1">
          <a:blip r:embed="rId2"/>
          <a:srcRect l="44041" t="-13638" r="28082" b="56333"/>
          <a:stretch/>
        </p:blipFill>
        <p:spPr>
          <a:xfrm>
            <a:off x="5300232" y="1374417"/>
            <a:ext cx="848326" cy="980942"/>
          </a:xfrm>
          <a:prstGeom prst="ellipse">
            <a:avLst/>
          </a:prstGeom>
        </p:spPr>
      </p:pic>
      <p:pic>
        <p:nvPicPr>
          <p:cNvPr id="14" name="Picture 13">
            <a:extLst>
              <a:ext uri="{FF2B5EF4-FFF2-40B4-BE49-F238E27FC236}">
                <a16:creationId xmlns:a16="http://schemas.microsoft.com/office/drawing/2014/main" id="{96E9B275-0523-CEA3-1FA2-038FB92492FF}"/>
              </a:ext>
            </a:extLst>
          </p:cNvPr>
          <p:cNvPicPr>
            <a:picLocks noChangeAspect="1"/>
          </p:cNvPicPr>
          <p:nvPr/>
        </p:nvPicPr>
        <p:blipFill rotWithShape="1">
          <a:blip r:embed="rId2"/>
          <a:srcRect l="44041" t="-13638" r="28082" b="56333"/>
          <a:stretch/>
        </p:blipFill>
        <p:spPr>
          <a:xfrm>
            <a:off x="4749453" y="2518032"/>
            <a:ext cx="848326" cy="980942"/>
          </a:xfrm>
          <a:prstGeom prst="ellipse">
            <a:avLst/>
          </a:prstGeom>
        </p:spPr>
      </p:pic>
      <p:pic>
        <p:nvPicPr>
          <p:cNvPr id="15" name="Picture 14">
            <a:extLst>
              <a:ext uri="{FF2B5EF4-FFF2-40B4-BE49-F238E27FC236}">
                <a16:creationId xmlns:a16="http://schemas.microsoft.com/office/drawing/2014/main" id="{5841F606-9C19-DEFF-2A98-224BE5A4B3C1}"/>
              </a:ext>
            </a:extLst>
          </p:cNvPr>
          <p:cNvPicPr>
            <a:picLocks noChangeAspect="1"/>
          </p:cNvPicPr>
          <p:nvPr/>
        </p:nvPicPr>
        <p:blipFill rotWithShape="1">
          <a:blip r:embed="rId2"/>
          <a:srcRect l="44041" t="-13638" r="28082" b="56333"/>
          <a:stretch/>
        </p:blipFill>
        <p:spPr>
          <a:xfrm>
            <a:off x="3723674" y="3731134"/>
            <a:ext cx="848326" cy="980942"/>
          </a:xfrm>
          <a:prstGeom prst="ellipse">
            <a:avLst/>
          </a:prstGeom>
        </p:spPr>
      </p:pic>
      <p:pic>
        <p:nvPicPr>
          <p:cNvPr id="2" name="Google Shape;253;p4">
            <a:extLst>
              <a:ext uri="{FF2B5EF4-FFF2-40B4-BE49-F238E27FC236}">
                <a16:creationId xmlns:a16="http://schemas.microsoft.com/office/drawing/2014/main" id="{EADD954E-642F-FFC5-6EC2-B576119E179B}"/>
              </a:ext>
            </a:extLst>
          </p:cNvPr>
          <p:cNvPicPr preferRelativeResize="0"/>
          <p:nvPr/>
        </p:nvPicPr>
        <p:blipFill rotWithShape="1">
          <a:blip r:embed="rId3">
            <a:alphaModFix/>
          </a:blip>
          <a:srcRect/>
          <a:stretch/>
        </p:blipFill>
        <p:spPr>
          <a:xfrm>
            <a:off x="129562" y="4602483"/>
            <a:ext cx="1371248" cy="396811"/>
          </a:xfrm>
          <a:prstGeom prst="rect">
            <a:avLst/>
          </a:prstGeom>
          <a:noFill/>
          <a:ln>
            <a:noFill/>
          </a:ln>
        </p:spPr>
      </p:pic>
    </p:spTree>
    <p:extLst>
      <p:ext uri="{BB962C8B-B14F-4D97-AF65-F5344CB8AC3E}">
        <p14:creationId xmlns:p14="http://schemas.microsoft.com/office/powerpoint/2010/main" val="19537248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B1DAA2-8FEF-D0A2-4660-EDFE93FEF675}"/>
              </a:ext>
            </a:extLst>
          </p:cNvPr>
          <p:cNvSpPr txBox="1"/>
          <p:nvPr/>
        </p:nvSpPr>
        <p:spPr>
          <a:xfrm>
            <a:off x="231733" y="698399"/>
            <a:ext cx="3864279" cy="1420325"/>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Giới hạn thường gặp trong các sáng tác văn học viết cho thiếu nhi</a:t>
            </a:r>
            <a:r>
              <a:rPr lang="en-US" sz="2000" b="1" dirty="0">
                <a:effectLst/>
                <a:latin typeface="+mn-lt"/>
                <a:ea typeface="Times New Roman" panose="02020603050405020304" pitchFamily="18" charset="0"/>
              </a:rPr>
              <a:t>:</a:t>
            </a:r>
            <a:endParaRPr lang="en-US" sz="2000" b="1" dirty="0">
              <a:latin typeface="+mn-lt"/>
            </a:endParaRPr>
          </a:p>
        </p:txBody>
      </p:sp>
      <p:sp>
        <p:nvSpPr>
          <p:cNvPr id="8" name="Rectangle: Rounded Corners 7">
            <a:extLst>
              <a:ext uri="{FF2B5EF4-FFF2-40B4-BE49-F238E27FC236}">
                <a16:creationId xmlns:a16="http://schemas.microsoft.com/office/drawing/2014/main" id="{5EA7045A-AE17-84E6-BA6A-8A99C30442A1}"/>
              </a:ext>
            </a:extLst>
          </p:cNvPr>
          <p:cNvSpPr/>
          <p:nvPr/>
        </p:nvSpPr>
        <p:spPr>
          <a:xfrm>
            <a:off x="394570" y="2571750"/>
            <a:ext cx="3256768" cy="563671"/>
          </a:xfrm>
          <a:prstGeom prst="roundRect">
            <a:avLst>
              <a:gd name="adj" fmla="val 4777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Xơ</a:t>
            </a:r>
            <a:r>
              <a:rPr lang="en-US" sz="2000" dirty="0">
                <a:solidFill>
                  <a:srgbClr val="000000"/>
                </a:solidFill>
              </a:rPr>
              <a:t> </a:t>
            </a:r>
            <a:r>
              <a:rPr lang="en-US" sz="2000" dirty="0" err="1">
                <a:solidFill>
                  <a:srgbClr val="000000"/>
                </a:solidFill>
              </a:rPr>
              <a:t>xứng</a:t>
            </a:r>
            <a:r>
              <a:rPr lang="en-US" sz="2000" dirty="0">
                <a:solidFill>
                  <a:srgbClr val="000000"/>
                </a:solidFill>
              </a:rPr>
              <a:t> </a:t>
            </a:r>
            <a:r>
              <a:rPr lang="en-US" sz="2000" dirty="0" err="1">
                <a:solidFill>
                  <a:srgbClr val="000000"/>
                </a:solidFill>
              </a:rPr>
              <a:t>giáo</a:t>
            </a:r>
            <a:r>
              <a:rPr lang="en-US" sz="2000" dirty="0">
                <a:solidFill>
                  <a:srgbClr val="000000"/>
                </a:solidFill>
              </a:rPr>
              <a:t> </a:t>
            </a:r>
            <a:r>
              <a:rPr lang="en-US" sz="2000" dirty="0" err="1">
                <a:solidFill>
                  <a:srgbClr val="000000"/>
                </a:solidFill>
              </a:rPr>
              <a:t>điều</a:t>
            </a:r>
            <a:r>
              <a:rPr lang="en-US" sz="2000" dirty="0">
                <a:solidFill>
                  <a:srgbClr val="000000"/>
                </a:solidFill>
              </a:rPr>
              <a:t>.</a:t>
            </a:r>
          </a:p>
        </p:txBody>
      </p:sp>
      <p:sp>
        <p:nvSpPr>
          <p:cNvPr id="9" name="Rectangle: Rounded Corners 8">
            <a:extLst>
              <a:ext uri="{FF2B5EF4-FFF2-40B4-BE49-F238E27FC236}">
                <a16:creationId xmlns:a16="http://schemas.microsoft.com/office/drawing/2014/main" id="{AABA78AD-DE0B-4ACF-D9F0-DCD1EE22DD22}"/>
              </a:ext>
            </a:extLst>
          </p:cNvPr>
          <p:cNvSpPr/>
          <p:nvPr/>
        </p:nvSpPr>
        <p:spPr>
          <a:xfrm>
            <a:off x="394570" y="3425608"/>
            <a:ext cx="3256768" cy="563671"/>
          </a:xfrm>
          <a:prstGeom prst="roundRect">
            <a:avLst>
              <a:gd name="adj" fmla="val 4777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Hồn</a:t>
            </a:r>
            <a:r>
              <a:rPr lang="en-US" sz="2000" dirty="0">
                <a:solidFill>
                  <a:srgbClr val="000000"/>
                </a:solidFill>
              </a:rPr>
              <a:t> </a:t>
            </a:r>
            <a:r>
              <a:rPr lang="en-US" sz="2000" dirty="0" err="1">
                <a:solidFill>
                  <a:srgbClr val="000000"/>
                </a:solidFill>
              </a:rPr>
              <a:t>nhiên</a:t>
            </a:r>
            <a:r>
              <a:rPr lang="en-US" sz="2000" dirty="0">
                <a:solidFill>
                  <a:srgbClr val="000000"/>
                </a:solidFill>
              </a:rPr>
              <a:t> </a:t>
            </a:r>
            <a:r>
              <a:rPr lang="en-US" sz="2000" dirty="0" err="1">
                <a:solidFill>
                  <a:srgbClr val="000000"/>
                </a:solidFill>
              </a:rPr>
              <a:t>giả</a:t>
            </a:r>
            <a:r>
              <a:rPr lang="en-US" sz="2000" dirty="0">
                <a:solidFill>
                  <a:srgbClr val="000000"/>
                </a:solidFill>
              </a:rPr>
              <a:t> </a:t>
            </a:r>
            <a:r>
              <a:rPr lang="en-US" sz="2000" dirty="0" err="1">
                <a:solidFill>
                  <a:srgbClr val="000000"/>
                </a:solidFill>
              </a:rPr>
              <a:t>tạo</a:t>
            </a:r>
            <a:r>
              <a:rPr lang="en-US" sz="2000" dirty="0">
                <a:solidFill>
                  <a:srgbClr val="000000"/>
                </a:solidFill>
              </a:rPr>
              <a:t>.</a:t>
            </a:r>
          </a:p>
        </p:txBody>
      </p:sp>
      <p:sp>
        <p:nvSpPr>
          <p:cNvPr id="10" name="Right Brace 9">
            <a:extLst>
              <a:ext uri="{FF2B5EF4-FFF2-40B4-BE49-F238E27FC236}">
                <a16:creationId xmlns:a16="http://schemas.microsoft.com/office/drawing/2014/main" id="{94F12F7A-1B7F-A471-4BBA-E6AFB0304352}"/>
              </a:ext>
            </a:extLst>
          </p:cNvPr>
          <p:cNvSpPr/>
          <p:nvPr/>
        </p:nvSpPr>
        <p:spPr>
          <a:xfrm>
            <a:off x="4096012" y="652209"/>
            <a:ext cx="688932" cy="3593331"/>
          </a:xfrm>
          <a:prstGeom prst="rightBrace">
            <a:avLst>
              <a:gd name="adj1" fmla="val 320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0BCE579-B643-454D-7A86-F2C5B0702D63}"/>
              </a:ext>
            </a:extLst>
          </p:cNvPr>
          <p:cNvSpPr/>
          <p:nvPr/>
        </p:nvSpPr>
        <p:spPr>
          <a:xfrm>
            <a:off x="5110619" y="1363024"/>
            <a:ext cx="3701442" cy="10858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Times New Roman" panose="02020603050405020304" pitchFamily="18" charset="0"/>
              </a:rPr>
              <a:t>Nhà văn cần vượt qua những giới hạn ấy</a:t>
            </a:r>
            <a:r>
              <a:rPr lang="en-US" sz="2000" dirty="0">
                <a:solidFill>
                  <a:srgbClr val="000000"/>
                </a:solidFill>
                <a:effectLst/>
                <a:ea typeface="Times New Roman" panose="02020603050405020304" pitchFamily="18" charset="0"/>
              </a:rPr>
              <a:t>.</a:t>
            </a:r>
            <a:endParaRPr lang="en-US" sz="2000" dirty="0">
              <a:solidFill>
                <a:srgbClr val="000000"/>
              </a:solidFill>
            </a:endParaRPr>
          </a:p>
        </p:txBody>
      </p:sp>
      <p:sp>
        <p:nvSpPr>
          <p:cNvPr id="12" name="Arrow: Down 11">
            <a:extLst>
              <a:ext uri="{FF2B5EF4-FFF2-40B4-BE49-F238E27FC236}">
                <a16:creationId xmlns:a16="http://schemas.microsoft.com/office/drawing/2014/main" id="{46B9D719-BB43-941D-E2DA-E93E94BA3196}"/>
              </a:ext>
            </a:extLst>
          </p:cNvPr>
          <p:cNvSpPr/>
          <p:nvPr/>
        </p:nvSpPr>
        <p:spPr>
          <a:xfrm>
            <a:off x="6673241" y="2690747"/>
            <a:ext cx="576197" cy="7325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40C5D3-15D4-A211-2A92-80F292B8083B}"/>
              </a:ext>
            </a:extLst>
          </p:cNvPr>
          <p:cNvSpPr txBox="1"/>
          <p:nvPr/>
        </p:nvSpPr>
        <p:spPr>
          <a:xfrm>
            <a:off x="4954044" y="3509949"/>
            <a:ext cx="4014592" cy="95866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Viết nên những tác phẩm thực sự làm rung động trái tim người đọc</a:t>
            </a:r>
            <a:r>
              <a:rPr lang="en-US" sz="2000" dirty="0">
                <a:effectLst/>
                <a:latin typeface="+mn-lt"/>
                <a:ea typeface="Times New Roman" panose="02020603050405020304" pitchFamily="18" charset="0"/>
              </a:rPr>
              <a:t>.</a:t>
            </a:r>
            <a:endParaRPr lang="en-US" sz="2000" dirty="0">
              <a:latin typeface="+mn-lt"/>
            </a:endParaRPr>
          </a:p>
        </p:txBody>
      </p:sp>
      <p:sp>
        <p:nvSpPr>
          <p:cNvPr id="15" name="Google Shape;3101;p76">
            <a:extLst>
              <a:ext uri="{FF2B5EF4-FFF2-40B4-BE49-F238E27FC236}">
                <a16:creationId xmlns:a16="http://schemas.microsoft.com/office/drawing/2014/main" id="{319CEA68-1AEB-7933-6C7B-FA92BE0B78F9}"/>
              </a:ext>
            </a:extLst>
          </p:cNvPr>
          <p:cNvSpPr/>
          <p:nvPr/>
        </p:nvSpPr>
        <p:spPr>
          <a:xfrm rot="10374580">
            <a:off x="8167162" y="14641"/>
            <a:ext cx="964121" cy="82906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253;p4">
            <a:extLst>
              <a:ext uri="{FF2B5EF4-FFF2-40B4-BE49-F238E27FC236}">
                <a16:creationId xmlns:a16="http://schemas.microsoft.com/office/drawing/2014/main" id="{F4E0C1BB-814C-C9B4-D954-FD7E62434C04}"/>
              </a:ext>
            </a:extLst>
          </p:cNvPr>
          <p:cNvPicPr preferRelativeResize="0"/>
          <p:nvPr/>
        </p:nvPicPr>
        <p:blipFill rotWithShape="1">
          <a:blip r:embed="rId2">
            <a:alphaModFix/>
          </a:blip>
          <a:srcRect/>
          <a:stretch/>
        </p:blipFill>
        <p:spPr>
          <a:xfrm>
            <a:off x="129562" y="4602483"/>
            <a:ext cx="1371248" cy="396811"/>
          </a:xfrm>
          <a:prstGeom prst="rect">
            <a:avLst/>
          </a:prstGeom>
          <a:noFill/>
          <a:ln>
            <a:noFill/>
          </a:ln>
        </p:spPr>
      </p:pic>
    </p:spTree>
    <p:extLst>
      <p:ext uri="{BB962C8B-B14F-4D97-AF65-F5344CB8AC3E}">
        <p14:creationId xmlns:p14="http://schemas.microsoft.com/office/powerpoint/2010/main" val="19291704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C8A0AD-0CD4-6B4F-75FF-C8021B27007B}"/>
              </a:ext>
            </a:extLst>
          </p:cNvPr>
          <p:cNvSpPr/>
          <p:nvPr/>
        </p:nvSpPr>
        <p:spPr>
          <a:xfrm>
            <a:off x="3237978" y="295929"/>
            <a:ext cx="2668043" cy="776614"/>
          </a:xfrm>
          <a:prstGeom prst="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lumMod val="25000"/>
                  </a:schemeClr>
                </a:solidFill>
              </a:rPr>
              <a:t>VẬN DỤNG</a:t>
            </a:r>
          </a:p>
        </p:txBody>
      </p:sp>
      <p:pic>
        <p:nvPicPr>
          <p:cNvPr id="6" name="Picture 2" descr="Từ Thằng quỷ nhỏ của Nguyễn Nhật Ánh nghĩ về những phẩm chất của một tác  phẩm viết cho thiếu nhi - Tác giả tác phẩm (mới 2024) | Ngữ văn lớp">
            <a:extLst>
              <a:ext uri="{FF2B5EF4-FFF2-40B4-BE49-F238E27FC236}">
                <a16:creationId xmlns:a16="http://schemas.microsoft.com/office/drawing/2014/main" id="{46AE5B1B-15CD-CAA6-FE09-B432DC94A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3" y="2129425"/>
            <a:ext cx="1919350" cy="26651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8E5B59C1-9EE0-EC2B-8C7F-B326727802D9}"/>
              </a:ext>
            </a:extLst>
          </p:cNvPr>
          <p:cNvSpPr/>
          <p:nvPr/>
        </p:nvSpPr>
        <p:spPr>
          <a:xfrm>
            <a:off x="2893512" y="2129425"/>
            <a:ext cx="6100176" cy="2818356"/>
          </a:xfrm>
          <a:prstGeom prst="wedgeRoundRectCallout">
            <a:avLst>
              <a:gd name="adj1" fmla="val -59384"/>
              <a:gd name="adj2" fmla="val 31094"/>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rgbClr val="000000"/>
                </a:solidFill>
                <a:effectLst/>
                <a:ea typeface="Times New Roman" panose="02020603050405020304" pitchFamily="18" charset="0"/>
                <a:cs typeface="Times New Roman" panose="02020603050405020304" pitchFamily="18" charset="0"/>
              </a:rPr>
              <a:t>“Không nên biến những nhân vật trong các tác phẩm văn học thiếu nhi trở thành những nhân vật hoàn hảo”.</a:t>
            </a:r>
            <a:endParaRPr lang="en-US" sz="2000" dirty="0">
              <a:effectLst/>
              <a:ea typeface="Times New Roman" panose="02020603050405020304" pitchFamily="18" charset="0"/>
            </a:endParaRPr>
          </a:p>
          <a:p>
            <a:pPr algn="r">
              <a:lnSpc>
                <a:spcPct val="150000"/>
              </a:lnSpc>
            </a:pPr>
            <a:r>
              <a:rPr lang="vi-VN" sz="2000" i="1" dirty="0">
                <a:solidFill>
                  <a:srgbClr val="000000"/>
                </a:solidFill>
                <a:effectLst/>
                <a:ea typeface="Times New Roman" panose="02020603050405020304" pitchFamily="18" charset="0"/>
                <a:cs typeface="Times New Roman" panose="02020603050405020304" pitchFamily="18" charset="0"/>
              </a:rPr>
              <a:t>(Trần Văn Toàn, “Từ “Thắng quỷ nhỏ” của Nguyễn Nhật Ánh nghĩ về những phẩm chất của một tác phẩm viết cho thiếu nhi”)</a:t>
            </a:r>
            <a:endParaRPr lang="en-US" sz="2000" dirty="0">
              <a:effectLst/>
              <a:ea typeface="Times New Roman" panose="02020603050405020304" pitchFamily="18" charset="0"/>
            </a:endParaRPr>
          </a:p>
        </p:txBody>
      </p:sp>
      <p:sp>
        <p:nvSpPr>
          <p:cNvPr id="16" name="TextBox 15">
            <a:extLst>
              <a:ext uri="{FF2B5EF4-FFF2-40B4-BE49-F238E27FC236}">
                <a16:creationId xmlns:a16="http://schemas.microsoft.com/office/drawing/2014/main" id="{59F4243C-1DC6-CFAD-F994-1AF179C2923B}"/>
              </a:ext>
            </a:extLst>
          </p:cNvPr>
          <p:cNvSpPr txBox="1"/>
          <p:nvPr/>
        </p:nvSpPr>
        <p:spPr>
          <a:xfrm>
            <a:off x="378911" y="1072543"/>
            <a:ext cx="8354861" cy="958660"/>
          </a:xfrm>
          <a:prstGeom prst="rect">
            <a:avLst/>
          </a:prstGeom>
          <a:noFill/>
        </p:spPr>
        <p:txBody>
          <a:bodyPr wrap="square">
            <a:spAutoFit/>
          </a:bodyPr>
          <a:lstStyle/>
          <a:p>
            <a:pPr algn="ctr">
              <a:lnSpc>
                <a:spcPct val="150000"/>
              </a:lnSpc>
            </a:pPr>
            <a:r>
              <a:rPr lang="vi-VN" sz="2000" b="1" dirty="0">
                <a:solidFill>
                  <a:srgbClr val="C00000"/>
                </a:solidFill>
                <a:effectLst/>
                <a:latin typeface="+mn-lt"/>
                <a:ea typeface="Times New Roman" panose="02020603050405020304" pitchFamily="18" charset="0"/>
              </a:rPr>
              <a:t>Viết đoạn văn nghị luận (khoảng 7 – 9 câu) chia sẻ suy nghĩ của em về ý kiến</a:t>
            </a:r>
            <a:r>
              <a:rPr lang="en-US" sz="2000" b="1" dirty="0">
                <a:solidFill>
                  <a:srgbClr val="C00000"/>
                </a:solidFill>
                <a:effectLst/>
                <a:latin typeface="+mn-lt"/>
                <a:ea typeface="Times New Roman" panose="02020603050405020304" pitchFamily="18" charset="0"/>
              </a:rPr>
              <a:t>. </a:t>
            </a:r>
            <a:endParaRPr lang="en-US" sz="2000" b="1" dirty="0">
              <a:solidFill>
                <a:srgbClr val="C00000"/>
              </a:solidFill>
              <a:latin typeface="+mn-lt"/>
            </a:endParaRPr>
          </a:p>
        </p:txBody>
      </p:sp>
    </p:spTree>
    <p:extLst>
      <p:ext uri="{BB962C8B-B14F-4D97-AF65-F5344CB8AC3E}">
        <p14:creationId xmlns:p14="http://schemas.microsoft.com/office/powerpoint/2010/main" val="5985207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p:nvSpPr>
          <p:cNvPr id="2" name="TextBox 1">
            <a:extLst>
              <a:ext uri="{FF2B5EF4-FFF2-40B4-BE49-F238E27FC236}">
                <a16:creationId xmlns:a16="http://schemas.microsoft.com/office/drawing/2014/main" id="{25CACD5C-C621-80E2-4F24-EDE570F3DE5F}"/>
              </a:ext>
            </a:extLst>
          </p:cNvPr>
          <p:cNvSpPr txBox="1"/>
          <p:nvPr/>
        </p:nvSpPr>
        <p:spPr>
          <a:xfrm>
            <a:off x="2592887" y="356620"/>
            <a:ext cx="4258849" cy="461665"/>
          </a:xfrm>
          <a:prstGeom prst="rect">
            <a:avLst/>
          </a:prstGeom>
          <a:noFill/>
        </p:spPr>
        <p:txBody>
          <a:bodyPr wrap="square" rtlCol="0">
            <a:spAutoFit/>
          </a:bodyPr>
          <a:lstStyle/>
          <a:p>
            <a:pPr algn="ctr"/>
            <a:r>
              <a:rPr lang="en-US" sz="2400" b="1" dirty="0">
                <a:solidFill>
                  <a:schemeClr val="accent3">
                    <a:lumMod val="25000"/>
                  </a:schemeClr>
                </a:solidFill>
              </a:rPr>
              <a:t>GỢI Ý LÀM BÀI</a:t>
            </a:r>
          </a:p>
        </p:txBody>
      </p:sp>
      <p:sp>
        <p:nvSpPr>
          <p:cNvPr id="3" name="Rectangle: Rounded Corners 2">
            <a:extLst>
              <a:ext uri="{FF2B5EF4-FFF2-40B4-BE49-F238E27FC236}">
                <a16:creationId xmlns:a16="http://schemas.microsoft.com/office/drawing/2014/main" id="{FC85B66B-7561-7E62-A433-B4E2D41ED564}"/>
              </a:ext>
            </a:extLst>
          </p:cNvPr>
          <p:cNvSpPr/>
          <p:nvPr/>
        </p:nvSpPr>
        <p:spPr>
          <a:xfrm>
            <a:off x="450936" y="1039660"/>
            <a:ext cx="2104373" cy="37472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rPr>
              <a:t>Về</a:t>
            </a:r>
            <a:r>
              <a:rPr lang="en-US" sz="2000" b="1" dirty="0">
                <a:solidFill>
                  <a:schemeClr val="tx1"/>
                </a:solidFill>
              </a:rPr>
              <a:t> </a:t>
            </a:r>
            <a:r>
              <a:rPr lang="en-US" sz="2000" b="1" dirty="0" err="1">
                <a:solidFill>
                  <a:schemeClr val="tx1"/>
                </a:solidFill>
              </a:rPr>
              <a:t>nội</a:t>
            </a:r>
            <a:r>
              <a:rPr lang="en-US" sz="2000" b="1" dirty="0">
                <a:solidFill>
                  <a:schemeClr val="tx1"/>
                </a:solidFill>
              </a:rPr>
              <a:t> dung</a:t>
            </a:r>
          </a:p>
        </p:txBody>
      </p:sp>
      <p:sp>
        <p:nvSpPr>
          <p:cNvPr id="5" name="TextBox 4">
            <a:extLst>
              <a:ext uri="{FF2B5EF4-FFF2-40B4-BE49-F238E27FC236}">
                <a16:creationId xmlns:a16="http://schemas.microsoft.com/office/drawing/2014/main" id="{6D41D588-A55A-C9D6-357C-95CAFBE8C75D}"/>
              </a:ext>
            </a:extLst>
          </p:cNvPr>
          <p:cNvSpPr txBox="1"/>
          <p:nvPr/>
        </p:nvSpPr>
        <p:spPr>
          <a:xfrm>
            <a:off x="2592887" y="871172"/>
            <a:ext cx="6331906" cy="1420325"/>
          </a:xfrm>
          <a:prstGeom prst="rect">
            <a:avLst/>
          </a:prstGeom>
          <a:noFill/>
        </p:spPr>
        <p:txBody>
          <a:bodyPr wrap="square">
            <a:spAutoFit/>
          </a:bodyPr>
          <a:lstStyle/>
          <a:p>
            <a:pPr marL="285750" lvl="1"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Nêu được suy nghĩ của HS về ý kiến</a:t>
            </a:r>
            <a:r>
              <a:rPr lang="en-US" sz="2000" i="1" dirty="0">
                <a:effectLst/>
                <a:latin typeface="+mn-lt"/>
                <a:ea typeface="Times New Roman" panose="02020603050405020304" pitchFamily="18" charset="0"/>
              </a:rPr>
              <a:t>:</a:t>
            </a:r>
            <a:r>
              <a:rPr lang="vi-VN" sz="2000" i="1" dirty="0">
                <a:effectLst/>
                <a:latin typeface="+mn-lt"/>
                <a:ea typeface="Times New Roman" panose="02020603050405020304" pitchFamily="18" charset="0"/>
              </a:rPr>
              <a:t> “không nên biến những nhân vật trong tác phẩm văn học thiếu nhi trở thành những nhân vật hoàn hảo”</a:t>
            </a:r>
            <a:endParaRPr lang="en-US" sz="2000" dirty="0">
              <a:latin typeface="+mn-lt"/>
            </a:endParaRPr>
          </a:p>
        </p:txBody>
      </p:sp>
      <p:sp>
        <p:nvSpPr>
          <p:cNvPr id="7" name="Rectangle: Rounded Corners 6">
            <a:extLst>
              <a:ext uri="{FF2B5EF4-FFF2-40B4-BE49-F238E27FC236}">
                <a16:creationId xmlns:a16="http://schemas.microsoft.com/office/drawing/2014/main" id="{92ED1D43-8085-49D0-283C-BE596E04C44D}"/>
              </a:ext>
            </a:extLst>
          </p:cNvPr>
          <p:cNvSpPr/>
          <p:nvPr/>
        </p:nvSpPr>
        <p:spPr>
          <a:xfrm>
            <a:off x="2818355" y="2571750"/>
            <a:ext cx="6025019" cy="97896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i="1" dirty="0">
                <a:solidFill>
                  <a:schemeClr val="tx1"/>
                </a:solidFill>
                <a:effectLst/>
                <a:ea typeface="Times New Roman" panose="02020603050405020304" pitchFamily="18" charset="0"/>
              </a:rPr>
              <a:t>Việc xây dựng những nhân vật hoàn hảo khiến tác phẩm có giới hạn gì?</a:t>
            </a:r>
            <a:endParaRPr lang="en-US" sz="2000" dirty="0">
              <a:solidFill>
                <a:schemeClr val="tx1"/>
              </a:solidFill>
            </a:endParaRPr>
          </a:p>
        </p:txBody>
      </p:sp>
      <p:sp>
        <p:nvSpPr>
          <p:cNvPr id="8" name="Rectangle: Rounded Corners 7">
            <a:extLst>
              <a:ext uri="{FF2B5EF4-FFF2-40B4-BE49-F238E27FC236}">
                <a16:creationId xmlns:a16="http://schemas.microsoft.com/office/drawing/2014/main" id="{F6C518A5-96AF-8319-66BB-BC1E1367323D}"/>
              </a:ext>
            </a:extLst>
          </p:cNvPr>
          <p:cNvSpPr/>
          <p:nvPr/>
        </p:nvSpPr>
        <p:spPr>
          <a:xfrm>
            <a:off x="2818354" y="3807911"/>
            <a:ext cx="6025019" cy="97896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i="1" dirty="0">
                <a:solidFill>
                  <a:schemeClr val="tx1"/>
                </a:solidFill>
                <a:effectLst/>
                <a:ea typeface="Times New Roman" panose="02020603050405020304" pitchFamily="18" charset="0"/>
              </a:rPr>
              <a:t>Việc xây dựng những nhân vật thiếu nhi không hoàn hảo có tác dụng gì?</a:t>
            </a:r>
            <a:endParaRPr lang="en-US" sz="2000" dirty="0">
              <a:solidFill>
                <a:schemeClr val="tx1"/>
              </a:solidFill>
            </a:endParaRPr>
          </a:p>
        </p:txBody>
      </p:sp>
      <p:sp>
        <p:nvSpPr>
          <p:cNvPr id="10" name="Google Shape;3101;p76">
            <a:extLst>
              <a:ext uri="{FF2B5EF4-FFF2-40B4-BE49-F238E27FC236}">
                <a16:creationId xmlns:a16="http://schemas.microsoft.com/office/drawing/2014/main" id="{6A0C3F6A-E824-96A6-DF61-AC3795BB3B25}"/>
              </a:ext>
            </a:extLst>
          </p:cNvPr>
          <p:cNvSpPr/>
          <p:nvPr/>
        </p:nvSpPr>
        <p:spPr>
          <a:xfrm rot="4649978">
            <a:off x="163185" y="-36230"/>
            <a:ext cx="779124" cy="77962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B8DC03CE-95A2-3329-2FED-F334AB803630}"/>
              </a:ext>
            </a:extLst>
          </p:cNvPr>
          <p:cNvPicPr>
            <a:picLocks noChangeAspect="1"/>
          </p:cNvPicPr>
          <p:nvPr/>
        </p:nvPicPr>
        <p:blipFill rotWithShape="1">
          <a:blip r:embed="rId3"/>
          <a:srcRect l="59032" r="20000" b="70896"/>
          <a:stretch/>
        </p:blipFill>
        <p:spPr>
          <a:xfrm>
            <a:off x="2592887" y="2272327"/>
            <a:ext cx="707922" cy="552724"/>
          </a:xfrm>
          <a:prstGeom prst="rect">
            <a:avLst/>
          </a:prstGeom>
        </p:spPr>
      </p:pic>
      <p:pic>
        <p:nvPicPr>
          <p:cNvPr id="9" name="Picture 8">
            <a:extLst>
              <a:ext uri="{FF2B5EF4-FFF2-40B4-BE49-F238E27FC236}">
                <a16:creationId xmlns:a16="http://schemas.microsoft.com/office/drawing/2014/main" id="{F1BD12F3-80A2-B45B-EB83-4C0788C11493}"/>
              </a:ext>
            </a:extLst>
          </p:cNvPr>
          <p:cNvPicPr>
            <a:picLocks noChangeAspect="1"/>
          </p:cNvPicPr>
          <p:nvPr/>
        </p:nvPicPr>
        <p:blipFill rotWithShape="1">
          <a:blip r:embed="rId3"/>
          <a:srcRect l="59032" r="20000" b="70896"/>
          <a:stretch/>
        </p:blipFill>
        <p:spPr>
          <a:xfrm>
            <a:off x="2555309" y="3495732"/>
            <a:ext cx="707922" cy="552724"/>
          </a:xfrm>
          <a:prstGeom prst="rect">
            <a:avLst/>
          </a:prstGeom>
        </p:spPr>
      </p:pic>
    </p:spTree>
    <p:extLst>
      <p:ext uri="{BB962C8B-B14F-4D97-AF65-F5344CB8AC3E}">
        <p14:creationId xmlns:p14="http://schemas.microsoft.com/office/powerpoint/2010/main" val="25886474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8A7E-8E68-7343-D9F5-8615D63C0B36}"/>
              </a:ext>
            </a:extLst>
          </p:cNvPr>
          <p:cNvPicPr>
            <a:picLocks noChangeAspect="1"/>
          </p:cNvPicPr>
          <p:nvPr/>
        </p:nvPicPr>
        <p:blipFill rotWithShape="1">
          <a:blip r:embed="rId2"/>
          <a:srcRect l="34758" t="77419" r="52822" b="1"/>
          <a:stretch/>
        </p:blipFill>
        <p:spPr>
          <a:xfrm>
            <a:off x="4704735" y="827752"/>
            <a:ext cx="2861188" cy="2926213"/>
          </a:xfrm>
          <a:prstGeom prst="rect">
            <a:avLst/>
          </a:prstGeom>
        </p:spPr>
      </p:pic>
      <p:sp>
        <p:nvSpPr>
          <p:cNvPr id="5" name="TextBox 4">
            <a:extLst>
              <a:ext uri="{FF2B5EF4-FFF2-40B4-BE49-F238E27FC236}">
                <a16:creationId xmlns:a16="http://schemas.microsoft.com/office/drawing/2014/main" id="{1F7AABA2-5391-8A70-2F49-8A7FFE105FAE}"/>
              </a:ext>
            </a:extLst>
          </p:cNvPr>
          <p:cNvSpPr txBox="1"/>
          <p:nvPr/>
        </p:nvSpPr>
        <p:spPr>
          <a:xfrm>
            <a:off x="3960218" y="3669437"/>
            <a:ext cx="4490608" cy="820674"/>
          </a:xfrm>
          <a:prstGeom prst="rect">
            <a:avLst/>
          </a:prstGeom>
          <a:noFill/>
        </p:spPr>
        <p:txBody>
          <a:bodyPr wrap="square" rtlCol="0">
            <a:spAutoFit/>
          </a:bodyPr>
          <a:lstStyle/>
          <a:p>
            <a:pPr algn="ctr">
              <a:lnSpc>
                <a:spcPct val="150000"/>
              </a:lnSpc>
            </a:pPr>
            <a:r>
              <a:rPr lang="en-US" sz="3600" b="1" dirty="0">
                <a:solidFill>
                  <a:schemeClr val="accent3">
                    <a:lumMod val="25000"/>
                  </a:schemeClr>
                </a:solidFill>
              </a:rPr>
              <a:t>TÌM HIỂU CHUNG</a:t>
            </a:r>
          </a:p>
        </p:txBody>
      </p:sp>
      <p:sp>
        <p:nvSpPr>
          <p:cNvPr id="6" name="TextBox 5">
            <a:extLst>
              <a:ext uri="{FF2B5EF4-FFF2-40B4-BE49-F238E27FC236}">
                <a16:creationId xmlns:a16="http://schemas.microsoft.com/office/drawing/2014/main" id="{5B2429AD-1CDE-FB57-46B5-53E47033CB38}"/>
              </a:ext>
            </a:extLst>
          </p:cNvPr>
          <p:cNvSpPr txBox="1"/>
          <p:nvPr/>
        </p:nvSpPr>
        <p:spPr>
          <a:xfrm>
            <a:off x="5936226" y="1833074"/>
            <a:ext cx="1290484" cy="923330"/>
          </a:xfrm>
          <a:prstGeom prst="rect">
            <a:avLst/>
          </a:prstGeom>
          <a:noFill/>
        </p:spPr>
        <p:txBody>
          <a:bodyPr wrap="square" rtlCol="0">
            <a:spAutoFit/>
          </a:bodyPr>
          <a:lstStyle/>
          <a:p>
            <a:r>
              <a:rPr lang="en-US" sz="5400" b="1" dirty="0"/>
              <a:t>I.</a:t>
            </a:r>
          </a:p>
        </p:txBody>
      </p:sp>
      <p:sp>
        <p:nvSpPr>
          <p:cNvPr id="2" name="Google Shape;3101;p76">
            <a:extLst>
              <a:ext uri="{FF2B5EF4-FFF2-40B4-BE49-F238E27FC236}">
                <a16:creationId xmlns:a16="http://schemas.microsoft.com/office/drawing/2014/main" id="{B8574F1F-D7B0-7FC5-8068-2CC2F9E03EC0}"/>
              </a:ext>
            </a:extLst>
          </p:cNvPr>
          <p:cNvSpPr/>
          <p:nvPr/>
        </p:nvSpPr>
        <p:spPr>
          <a:xfrm rot="10374580">
            <a:off x="7040319"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9BA10D3B-E8BD-F07B-FA59-E33F151A9D3E}"/>
              </a:ext>
            </a:extLst>
          </p:cNvPr>
          <p:cNvPicPr>
            <a:picLocks noChangeAspect="1"/>
          </p:cNvPicPr>
          <p:nvPr/>
        </p:nvPicPr>
        <p:blipFill rotWithShape="1">
          <a:blip r:embed="rId3"/>
          <a:srcRect t="65663" r="81452"/>
          <a:stretch/>
        </p:blipFill>
        <p:spPr>
          <a:xfrm>
            <a:off x="693174" y="825190"/>
            <a:ext cx="3709222" cy="3862427"/>
          </a:xfrm>
          <a:prstGeom prst="rect">
            <a:avLst/>
          </a:prstGeom>
        </p:spPr>
      </p:pic>
    </p:spTree>
    <p:extLst>
      <p:ext uri="{BB962C8B-B14F-4D97-AF65-F5344CB8AC3E}">
        <p14:creationId xmlns:p14="http://schemas.microsoft.com/office/powerpoint/2010/main" val="3057137115"/>
      </p:ext>
    </p:extLst>
  </p:cSld>
  <p:clrMapOvr>
    <a:masterClrMapping/>
  </p:clrMapOvr>
  <p:transition spd="med">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374D93-96EC-B9BD-856D-BF766D28A045}"/>
              </a:ext>
            </a:extLst>
          </p:cNvPr>
          <p:cNvSpPr/>
          <p:nvPr/>
        </p:nvSpPr>
        <p:spPr>
          <a:xfrm>
            <a:off x="363254" y="608331"/>
            <a:ext cx="2104373" cy="176616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rPr>
              <a:t>Về</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thức</a:t>
            </a:r>
            <a:endParaRPr lang="en-US" sz="2000" b="1" dirty="0">
              <a:solidFill>
                <a:schemeClr val="tx1"/>
              </a:solidFill>
            </a:endParaRPr>
          </a:p>
        </p:txBody>
      </p:sp>
      <p:sp>
        <p:nvSpPr>
          <p:cNvPr id="5" name="TextBox 4">
            <a:extLst>
              <a:ext uri="{FF2B5EF4-FFF2-40B4-BE49-F238E27FC236}">
                <a16:creationId xmlns:a16="http://schemas.microsoft.com/office/drawing/2014/main" id="{9E5E0A6F-4373-C2C2-F168-C2E2E829DDD0}"/>
              </a:ext>
            </a:extLst>
          </p:cNvPr>
          <p:cNvSpPr txBox="1"/>
          <p:nvPr/>
        </p:nvSpPr>
        <p:spPr>
          <a:xfrm>
            <a:off x="2580361" y="781252"/>
            <a:ext cx="633190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Đ</a:t>
            </a:r>
            <a:r>
              <a:rPr lang="vi-VN" sz="2000" dirty="0">
                <a:effectLst/>
                <a:latin typeface="+mn-lt"/>
                <a:ea typeface="Times New Roman" panose="02020603050405020304" pitchFamily="18" charset="0"/>
                <a:cs typeface="Times New Roman" panose="02020603050405020304" pitchFamily="18" charset="0"/>
              </a:rPr>
              <a:t>ảm bảo số câu theo yêu cầu.</a:t>
            </a:r>
            <a:endParaRPr lang="en-US" sz="2000" dirty="0">
              <a:effectLst/>
              <a:latin typeface="+mn-lt"/>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Các câu trong đoạn cần đúng ngữ pháp, có liên kết, mạch lạc và đúng chính tả.</a:t>
            </a:r>
            <a:endParaRPr lang="en-US" sz="2000" dirty="0">
              <a:effectLst/>
              <a:latin typeface="+mn-lt"/>
              <a:ea typeface="Times New Roman" panose="02020603050405020304" pitchFamily="18" charset="0"/>
            </a:endParaRPr>
          </a:p>
        </p:txBody>
      </p:sp>
      <p:pic>
        <p:nvPicPr>
          <p:cNvPr id="7" name="Picture 6">
            <a:extLst>
              <a:ext uri="{FF2B5EF4-FFF2-40B4-BE49-F238E27FC236}">
                <a16:creationId xmlns:a16="http://schemas.microsoft.com/office/drawing/2014/main" id="{1A5EB878-D00E-378E-DA59-99F021118074}"/>
              </a:ext>
            </a:extLst>
          </p:cNvPr>
          <p:cNvPicPr>
            <a:picLocks noChangeAspect="1"/>
          </p:cNvPicPr>
          <p:nvPr/>
        </p:nvPicPr>
        <p:blipFill rotWithShape="1">
          <a:blip r:embed="rId2"/>
          <a:srcRect l="75068" t="28737" b="32541"/>
          <a:stretch/>
        </p:blipFill>
        <p:spPr>
          <a:xfrm>
            <a:off x="2794956" y="2119844"/>
            <a:ext cx="3554088" cy="3104948"/>
          </a:xfrm>
          <a:prstGeom prst="rect">
            <a:avLst/>
          </a:prstGeom>
        </p:spPr>
      </p:pic>
      <p:sp>
        <p:nvSpPr>
          <p:cNvPr id="8" name="Google Shape;3101;p76">
            <a:extLst>
              <a:ext uri="{FF2B5EF4-FFF2-40B4-BE49-F238E27FC236}">
                <a16:creationId xmlns:a16="http://schemas.microsoft.com/office/drawing/2014/main" id="{6B4E72EE-8AD9-A8C9-C3AA-034E6BA35D76}"/>
              </a:ext>
            </a:extLst>
          </p:cNvPr>
          <p:cNvSpPr/>
          <p:nvPr/>
        </p:nvSpPr>
        <p:spPr>
          <a:xfrm rot="15006358">
            <a:off x="7792593" y="3206835"/>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01;p76">
            <a:extLst>
              <a:ext uri="{FF2B5EF4-FFF2-40B4-BE49-F238E27FC236}">
                <a16:creationId xmlns:a16="http://schemas.microsoft.com/office/drawing/2014/main" id="{A7037A41-A1D8-F38E-F2B4-B2D303D27DCC}"/>
              </a:ext>
            </a:extLst>
          </p:cNvPr>
          <p:cNvSpPr/>
          <p:nvPr/>
        </p:nvSpPr>
        <p:spPr>
          <a:xfrm rot="21083098">
            <a:off x="-144486" y="3391792"/>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9549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457"/>
        <p:cNvGrpSpPr/>
        <p:nvPr/>
      </p:nvGrpSpPr>
      <p:grpSpPr>
        <a:xfrm>
          <a:off x="0" y="0"/>
          <a:ext cx="0" cy="0"/>
          <a:chOff x="0" y="0"/>
          <a:chExt cx="0" cy="0"/>
        </a:xfrm>
      </p:grpSpPr>
      <p:sp>
        <p:nvSpPr>
          <p:cNvPr id="4" name="TextBox 3">
            <a:extLst>
              <a:ext uri="{FF2B5EF4-FFF2-40B4-BE49-F238E27FC236}">
                <a16:creationId xmlns:a16="http://schemas.microsoft.com/office/drawing/2014/main" id="{34F60EE2-D411-FB93-7BDF-BD6E2455781C}"/>
              </a:ext>
            </a:extLst>
          </p:cNvPr>
          <p:cNvSpPr txBox="1"/>
          <p:nvPr/>
        </p:nvSpPr>
        <p:spPr>
          <a:xfrm>
            <a:off x="2592887" y="356620"/>
            <a:ext cx="4258849" cy="523220"/>
          </a:xfrm>
          <a:prstGeom prst="rect">
            <a:avLst/>
          </a:prstGeom>
          <a:noFill/>
        </p:spPr>
        <p:txBody>
          <a:bodyPr wrap="square" rtlCol="0">
            <a:spAutoFit/>
          </a:bodyPr>
          <a:lstStyle/>
          <a:p>
            <a:pPr algn="ctr"/>
            <a:r>
              <a:rPr lang="en-US" sz="2800" b="1" dirty="0">
                <a:solidFill>
                  <a:schemeClr val="accent3">
                    <a:lumMod val="25000"/>
                  </a:schemeClr>
                </a:solidFill>
                <a:latin typeface="+mn-lt"/>
              </a:rPr>
              <a:t>HƯỚNG DẪN VỀ NHÀ</a:t>
            </a:r>
          </a:p>
        </p:txBody>
      </p:sp>
      <p:sp>
        <p:nvSpPr>
          <p:cNvPr id="5" name="Arrow: Pentagon 4">
            <a:extLst>
              <a:ext uri="{FF2B5EF4-FFF2-40B4-BE49-F238E27FC236}">
                <a16:creationId xmlns:a16="http://schemas.microsoft.com/office/drawing/2014/main" id="{7E45C919-D8CF-3D1E-04D2-E6244E662874}"/>
              </a:ext>
            </a:extLst>
          </p:cNvPr>
          <p:cNvSpPr/>
          <p:nvPr/>
        </p:nvSpPr>
        <p:spPr>
          <a:xfrm>
            <a:off x="0" y="1227551"/>
            <a:ext cx="6613742" cy="864296"/>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000" b="1" dirty="0">
                <a:solidFill>
                  <a:schemeClr val="tx1"/>
                </a:solidFill>
                <a:effectLst/>
                <a:ea typeface="Times New Roman" panose="02020603050405020304" pitchFamily="18" charset="0"/>
              </a:rPr>
              <a:t>Ôn tập </a:t>
            </a:r>
            <a:r>
              <a:rPr lang="vi-VN" sz="2000" dirty="0">
                <a:solidFill>
                  <a:schemeClr val="tx1"/>
                </a:solidFill>
                <a:effectLst/>
                <a:ea typeface="Times New Roman" panose="02020603050405020304" pitchFamily="18" charset="0"/>
              </a:rPr>
              <a:t>kiến thức đã học</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ndParaRPr>
          </a:p>
        </p:txBody>
      </p:sp>
      <p:sp>
        <p:nvSpPr>
          <p:cNvPr id="6" name="Arrow: Pentagon 5">
            <a:extLst>
              <a:ext uri="{FF2B5EF4-FFF2-40B4-BE49-F238E27FC236}">
                <a16:creationId xmlns:a16="http://schemas.microsoft.com/office/drawing/2014/main" id="{3F9CC8B8-D7E1-E19A-1D7F-8A10C593BF49}"/>
              </a:ext>
            </a:extLst>
          </p:cNvPr>
          <p:cNvSpPr/>
          <p:nvPr/>
        </p:nvSpPr>
        <p:spPr>
          <a:xfrm>
            <a:off x="0" y="2325748"/>
            <a:ext cx="6613742" cy="864296"/>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000" b="1" dirty="0">
                <a:solidFill>
                  <a:schemeClr val="tx1"/>
                </a:solidFill>
                <a:effectLst/>
                <a:ea typeface="Times New Roman" panose="02020603050405020304" pitchFamily="18" charset="0"/>
              </a:rPr>
              <a:t>Hoàn thành </a:t>
            </a:r>
            <a:r>
              <a:rPr lang="vi-VN" sz="2000" dirty="0">
                <a:solidFill>
                  <a:schemeClr val="tx1"/>
                </a:solidFill>
                <a:effectLst/>
                <a:ea typeface="Times New Roman" panose="02020603050405020304" pitchFamily="18" charset="0"/>
              </a:rPr>
              <a:t>bài tập Luyện tập, Vận dụng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7" name="Arrow: Pentagon 6">
            <a:extLst>
              <a:ext uri="{FF2B5EF4-FFF2-40B4-BE49-F238E27FC236}">
                <a16:creationId xmlns:a16="http://schemas.microsoft.com/office/drawing/2014/main" id="{6C09BCC2-552F-CA27-1F2D-67733F80CCE2}"/>
              </a:ext>
            </a:extLst>
          </p:cNvPr>
          <p:cNvSpPr/>
          <p:nvPr/>
        </p:nvSpPr>
        <p:spPr>
          <a:xfrm>
            <a:off x="0" y="3483801"/>
            <a:ext cx="6613742" cy="864296"/>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b="1" dirty="0">
                <a:solidFill>
                  <a:schemeClr val="tx1"/>
                </a:solidFill>
                <a:effectLst/>
                <a:ea typeface="Times New Roman" panose="02020603050405020304" pitchFamily="18" charset="0"/>
                <a:cs typeface="Times New Roman" panose="02020603050405020304" pitchFamily="18" charset="0"/>
              </a:rPr>
              <a:t>Chuẩn bị </a:t>
            </a:r>
            <a:r>
              <a:rPr lang="vi-VN" sz="2000" dirty="0">
                <a:solidFill>
                  <a:schemeClr val="tx1"/>
                </a:solidFill>
                <a:effectLst/>
                <a:ea typeface="Times New Roman" panose="02020603050405020304" pitchFamily="18" charset="0"/>
                <a:cs typeface="Times New Roman" panose="02020603050405020304" pitchFamily="18" charset="0"/>
              </a:rPr>
              <a:t>thực hành tiếng Việt </a:t>
            </a:r>
            <a:r>
              <a:rPr lang="vi-VN" sz="2000" i="1" dirty="0">
                <a:solidFill>
                  <a:schemeClr val="tx1"/>
                </a:solidFill>
                <a:effectLst/>
                <a:ea typeface="Times New Roman" panose="02020603050405020304" pitchFamily="18" charset="0"/>
                <a:cs typeface="Times New Roman" panose="02020603050405020304" pitchFamily="18" charset="0"/>
              </a:rPr>
              <a:t>– Cách sử dụng tài liệu tham khảo và trích dẫn tài liệu.</a:t>
            </a:r>
            <a:endParaRPr lang="en-US" sz="2000" i="1" dirty="0">
              <a:solidFill>
                <a:schemeClr val="tx1"/>
              </a:solidFill>
              <a:effectLst/>
              <a:ea typeface="Times New Roman" panose="02020603050405020304" pitchFamily="18" charset="0"/>
            </a:endParaRPr>
          </a:p>
        </p:txBody>
      </p:sp>
      <p:pic>
        <p:nvPicPr>
          <p:cNvPr id="9" name="Picture 8">
            <a:extLst>
              <a:ext uri="{FF2B5EF4-FFF2-40B4-BE49-F238E27FC236}">
                <a16:creationId xmlns:a16="http://schemas.microsoft.com/office/drawing/2014/main" id="{5F53570B-A17A-C52E-9F4B-9CAE53549B5F}"/>
              </a:ext>
            </a:extLst>
          </p:cNvPr>
          <p:cNvPicPr>
            <a:picLocks noChangeAspect="1"/>
          </p:cNvPicPr>
          <p:nvPr/>
        </p:nvPicPr>
        <p:blipFill rotWithShape="1">
          <a:blip r:embed="rId3"/>
          <a:srcRect l="84110" t="45217" b="11355"/>
          <a:stretch/>
        </p:blipFill>
        <p:spPr>
          <a:xfrm>
            <a:off x="6313118" y="921996"/>
            <a:ext cx="2530369" cy="38899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9F8CC1-7AF6-63E8-8480-AF2B7636F107}"/>
              </a:ext>
            </a:extLst>
          </p:cNvPr>
          <p:cNvSpPr txBox="1"/>
          <p:nvPr/>
        </p:nvSpPr>
        <p:spPr>
          <a:xfrm>
            <a:off x="2736937" y="640516"/>
            <a:ext cx="3670126" cy="461665"/>
          </a:xfrm>
          <a:prstGeom prst="rect">
            <a:avLst/>
          </a:prstGeom>
          <a:noFill/>
        </p:spPr>
        <p:txBody>
          <a:bodyPr wrap="square" rtlCol="0">
            <a:spAutoFit/>
          </a:bodyPr>
          <a:lstStyle/>
          <a:p>
            <a:pPr algn="ctr"/>
            <a:r>
              <a:rPr lang="en-US" sz="2400" b="1" dirty="0">
                <a:solidFill>
                  <a:schemeClr val="accent3">
                    <a:lumMod val="25000"/>
                  </a:schemeClr>
                </a:solidFill>
              </a:rPr>
              <a:t>HOẠT ĐỘNG CẶP ĐÔI</a:t>
            </a:r>
          </a:p>
        </p:txBody>
      </p:sp>
      <p:sp>
        <p:nvSpPr>
          <p:cNvPr id="8" name="Rectangle: Rounded Corners 7">
            <a:extLst>
              <a:ext uri="{FF2B5EF4-FFF2-40B4-BE49-F238E27FC236}">
                <a16:creationId xmlns:a16="http://schemas.microsoft.com/office/drawing/2014/main" id="{B4C4A062-C536-A312-91CA-43539F571959}"/>
              </a:ext>
            </a:extLst>
          </p:cNvPr>
          <p:cNvSpPr/>
          <p:nvPr/>
        </p:nvSpPr>
        <p:spPr>
          <a:xfrm>
            <a:off x="770350" y="1528614"/>
            <a:ext cx="7603299" cy="3168278"/>
          </a:xfrm>
          <a:prstGeom prst="roundRect">
            <a:avLst>
              <a:gd name="adj" fmla="val 4166"/>
            </a:avLst>
          </a:prstGeom>
          <a:solidFill>
            <a:schemeClr val="tx2">
              <a:lumMod val="20000"/>
              <a:lumOff val="80000"/>
            </a:schemeClr>
          </a:solidFill>
          <a:ln>
            <a:solidFill>
              <a:schemeClr val="tx2">
                <a:lumMod val="20000"/>
                <a:lumOff val="8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tabLst>
                <a:tab pos="198120" algn="l"/>
              </a:tabLst>
            </a:pPr>
            <a:r>
              <a:rPr lang="en-US" sz="2000" b="1" dirty="0" err="1">
                <a:solidFill>
                  <a:srgbClr val="FF0000"/>
                </a:solidFill>
              </a:rPr>
              <a:t>Yêu</a:t>
            </a:r>
            <a:r>
              <a:rPr lang="en-US" sz="2000" b="1" dirty="0">
                <a:solidFill>
                  <a:srgbClr val="FF0000"/>
                </a:solidFill>
              </a:rPr>
              <a:t> </a:t>
            </a:r>
            <a:r>
              <a:rPr lang="en-US" sz="2000" b="1" dirty="0" err="1">
                <a:solidFill>
                  <a:srgbClr val="FF0000"/>
                </a:solidFill>
              </a:rPr>
              <a:t>cầu</a:t>
            </a:r>
            <a:r>
              <a:rPr lang="en-US" sz="2000" b="1" dirty="0">
                <a:solidFill>
                  <a:srgbClr val="FF0000"/>
                </a:solidFill>
              </a:rPr>
              <a:t>:</a:t>
            </a:r>
          </a:p>
          <a:p>
            <a:pPr marL="457200" indent="-457200" algn="just">
              <a:lnSpc>
                <a:spcPct val="150000"/>
              </a:lnSpc>
              <a:buFont typeface="+mj-lt"/>
              <a:buAutoNum type="arabicPeriod"/>
              <a:tabLst>
                <a:tab pos="198120" algn="l"/>
              </a:tabLst>
            </a:pPr>
            <a:r>
              <a:rPr lang="en-US" sz="2000" dirty="0">
                <a:solidFill>
                  <a:srgbClr val="000000"/>
                </a:solidFill>
              </a:rPr>
              <a:t>C</a:t>
            </a:r>
            <a:r>
              <a:rPr lang="vi-VN" sz="2000" dirty="0">
                <a:solidFill>
                  <a:srgbClr val="000000"/>
                </a:solidFill>
              </a:rPr>
              <a:t>hú ý câu hỏi/ kĩ năng đọc trong thẻ chỉ dẫn.</a:t>
            </a:r>
            <a:endParaRPr lang="en-US" sz="2000" dirty="0">
              <a:solidFill>
                <a:srgbClr val="000000"/>
              </a:solidFill>
            </a:endParaRPr>
          </a:p>
          <a:p>
            <a:pPr marL="457200" indent="-457200" algn="just">
              <a:lnSpc>
                <a:spcPct val="150000"/>
              </a:lnSpc>
              <a:buFont typeface="+mj-lt"/>
              <a:buAutoNum type="arabicPeriod"/>
              <a:tabLst>
                <a:tab pos="90170" algn="l"/>
                <a:tab pos="180340" algn="l"/>
                <a:tab pos="270510" algn="l"/>
              </a:tabLst>
            </a:pPr>
            <a:r>
              <a:rPr lang="vi-VN" sz="2000" dirty="0">
                <a:solidFill>
                  <a:srgbClr val="000000"/>
                </a:solidFill>
              </a:rPr>
              <a:t>Em biết gì về nhà văn Nguyễn Nhật Ánh và cuốn sách “</a:t>
            </a:r>
            <a:r>
              <a:rPr lang="vi-VN" sz="2000" i="1" dirty="0">
                <a:solidFill>
                  <a:srgbClr val="000000"/>
                </a:solidFill>
              </a:rPr>
              <a:t>Thằng quỷ nhỏ”?</a:t>
            </a:r>
            <a:endParaRPr lang="en-US" sz="2000" i="1" dirty="0">
              <a:solidFill>
                <a:srgbClr val="000000"/>
              </a:solidFill>
            </a:endParaRPr>
          </a:p>
          <a:p>
            <a:pPr marL="457200" indent="-457200" algn="just">
              <a:lnSpc>
                <a:spcPct val="150000"/>
              </a:lnSpc>
              <a:buFont typeface="+mj-lt"/>
              <a:buAutoNum type="arabicPeriod"/>
              <a:tabLst>
                <a:tab pos="90170" algn="l"/>
                <a:tab pos="180340" algn="l"/>
                <a:tab pos="270510" algn="l"/>
              </a:tabLst>
            </a:pPr>
            <a:r>
              <a:rPr lang="vi-VN" sz="2000" dirty="0">
                <a:solidFill>
                  <a:srgbClr val="000000"/>
                </a:solidFill>
              </a:rPr>
              <a:t>Trình bày những hiểu biết chung về tác giả Trần Văn Toàn và văn bản </a:t>
            </a:r>
            <a:r>
              <a:rPr lang="vi-VN" sz="2000" i="1" dirty="0">
                <a:solidFill>
                  <a:srgbClr val="000000"/>
                </a:solidFill>
              </a:rPr>
              <a:t>“Từ </a:t>
            </a:r>
            <a:r>
              <a:rPr lang="en-US" sz="2000" i="1" dirty="0">
                <a:solidFill>
                  <a:srgbClr val="000000"/>
                </a:solidFill>
              </a:rPr>
              <a:t>“</a:t>
            </a:r>
            <a:r>
              <a:rPr lang="vi-VN" sz="2000" i="1" dirty="0">
                <a:solidFill>
                  <a:srgbClr val="000000"/>
                </a:solidFill>
              </a:rPr>
              <a:t>Thằng quỷ nhỏ” của Nguyễn Nhật Ánh nghĩ về những phẩm chất của một tác phẩm viết cho thiếu nhi”.</a:t>
            </a:r>
            <a:endParaRPr lang="en-US" sz="2000" i="1" dirty="0">
              <a:solidFill>
                <a:srgbClr val="000000"/>
              </a:solidFill>
            </a:endParaRPr>
          </a:p>
        </p:txBody>
      </p:sp>
      <p:pic>
        <p:nvPicPr>
          <p:cNvPr id="10" name="Picture 9">
            <a:extLst>
              <a:ext uri="{FF2B5EF4-FFF2-40B4-BE49-F238E27FC236}">
                <a16:creationId xmlns:a16="http://schemas.microsoft.com/office/drawing/2014/main" id="{554B1BC6-94A3-839A-E82C-C1505B8C8DD0}"/>
              </a:ext>
            </a:extLst>
          </p:cNvPr>
          <p:cNvPicPr>
            <a:picLocks noChangeAspect="1"/>
          </p:cNvPicPr>
          <p:nvPr/>
        </p:nvPicPr>
        <p:blipFill rotWithShape="1">
          <a:blip r:embed="rId2"/>
          <a:srcRect l="17123" t="-687" r="67630" b="79055"/>
          <a:stretch/>
        </p:blipFill>
        <p:spPr>
          <a:xfrm>
            <a:off x="6725176" y="273755"/>
            <a:ext cx="2076189" cy="1656852"/>
          </a:xfrm>
          <a:prstGeom prst="rect">
            <a:avLst/>
          </a:prstGeom>
        </p:spPr>
      </p:pic>
      <p:pic>
        <p:nvPicPr>
          <p:cNvPr id="3" name="Picture 2">
            <a:extLst>
              <a:ext uri="{FF2B5EF4-FFF2-40B4-BE49-F238E27FC236}">
                <a16:creationId xmlns:a16="http://schemas.microsoft.com/office/drawing/2014/main" id="{B0A59330-F42C-F544-84DC-C41E9AA93A90}"/>
              </a:ext>
            </a:extLst>
          </p:cNvPr>
          <p:cNvPicPr>
            <a:picLocks noChangeAspect="1"/>
          </p:cNvPicPr>
          <p:nvPr/>
        </p:nvPicPr>
        <p:blipFill rotWithShape="1">
          <a:blip r:embed="rId3"/>
          <a:srcRect l="30959" t="64048" r="38082"/>
          <a:stretch/>
        </p:blipFill>
        <p:spPr>
          <a:xfrm>
            <a:off x="342634" y="0"/>
            <a:ext cx="2536485" cy="1656852"/>
          </a:xfrm>
          <a:prstGeom prst="rect">
            <a:avLst/>
          </a:prstGeom>
        </p:spPr>
      </p:pic>
    </p:spTree>
    <p:extLst>
      <p:ext uri="{BB962C8B-B14F-4D97-AF65-F5344CB8AC3E}">
        <p14:creationId xmlns:p14="http://schemas.microsoft.com/office/powerpoint/2010/main" val="29108616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911"/>
        <p:cNvGrpSpPr/>
        <p:nvPr/>
      </p:nvGrpSpPr>
      <p:grpSpPr>
        <a:xfrm>
          <a:off x="0" y="0"/>
          <a:ext cx="0" cy="0"/>
          <a:chOff x="0" y="0"/>
          <a:chExt cx="0" cy="0"/>
        </a:xfrm>
      </p:grpSpPr>
      <p:sp>
        <p:nvSpPr>
          <p:cNvPr id="12" name="Rectangle 11">
            <a:extLst>
              <a:ext uri="{FF2B5EF4-FFF2-40B4-BE49-F238E27FC236}">
                <a16:creationId xmlns:a16="http://schemas.microsoft.com/office/drawing/2014/main" id="{30C6D722-141E-C7B0-0C92-432A980481A7}"/>
              </a:ext>
            </a:extLst>
          </p:cNvPr>
          <p:cNvSpPr/>
          <p:nvPr/>
        </p:nvSpPr>
        <p:spPr>
          <a:xfrm>
            <a:off x="212942" y="321106"/>
            <a:ext cx="8718115" cy="789140"/>
          </a:xfrm>
          <a:prstGeom prst="rect">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3857625" algn="l"/>
              </a:tabLst>
            </a:pPr>
            <a:r>
              <a:rPr lang="en-US" sz="2400" b="1" dirty="0">
                <a:solidFill>
                  <a:schemeClr val="accent3">
                    <a:lumMod val="25000"/>
                  </a:schemeClr>
                </a:solidFill>
                <a:effectLst/>
                <a:ea typeface="Times New Roman" panose="02020603050405020304" pitchFamily="18" charset="0"/>
                <a:cs typeface="Times New Roman" panose="02020603050405020304" pitchFamily="18" charset="0"/>
              </a:rPr>
              <a:t>2. </a:t>
            </a:r>
            <a:r>
              <a:rPr lang="vi-VN" sz="2400" b="1" dirty="0">
                <a:solidFill>
                  <a:schemeClr val="accent3">
                    <a:lumMod val="25000"/>
                  </a:schemeClr>
                </a:solidFill>
                <a:effectLst/>
                <a:ea typeface="Times New Roman" panose="02020603050405020304" pitchFamily="18" charset="0"/>
                <a:cs typeface="Times New Roman" panose="02020603050405020304" pitchFamily="18" charset="0"/>
              </a:rPr>
              <a:t>Nhà văn Nguyễn Nhật Ánh và cuốn sách </a:t>
            </a:r>
            <a:r>
              <a:rPr lang="en-US" sz="2400" b="1" i="1" dirty="0">
                <a:solidFill>
                  <a:schemeClr val="accent3">
                    <a:lumMod val="25000"/>
                  </a:schemeClr>
                </a:solidFill>
                <a:effectLst/>
                <a:ea typeface="Times New Roman" panose="02020603050405020304" pitchFamily="18" charset="0"/>
                <a:cs typeface="Times New Roman" panose="02020603050405020304" pitchFamily="18" charset="0"/>
              </a:rPr>
              <a:t>T</a:t>
            </a:r>
            <a:r>
              <a:rPr lang="vi-VN" sz="2400" b="1" i="1" dirty="0">
                <a:solidFill>
                  <a:schemeClr val="accent3">
                    <a:lumMod val="25000"/>
                  </a:schemeClr>
                </a:solidFill>
                <a:effectLst/>
                <a:ea typeface="Times New Roman" panose="02020603050405020304" pitchFamily="18" charset="0"/>
                <a:cs typeface="Times New Roman" panose="02020603050405020304" pitchFamily="18" charset="0"/>
              </a:rPr>
              <a:t>hằng quỷ nhỏ</a:t>
            </a:r>
            <a:r>
              <a:rPr lang="en-US" sz="2400" b="1" i="1" dirty="0">
                <a:solidFill>
                  <a:schemeClr val="accent3">
                    <a:lumMod val="25000"/>
                  </a:schemeClr>
                </a:solidFill>
                <a:effectLst/>
                <a:ea typeface="Times New Roman" panose="02020603050405020304" pitchFamily="18" charset="0"/>
                <a:cs typeface="Times New Roman" panose="02020603050405020304" pitchFamily="18" charset="0"/>
              </a:rPr>
              <a:t>.</a:t>
            </a:r>
            <a:endParaRPr lang="en-US" sz="2400" dirty="0">
              <a:solidFill>
                <a:schemeClr val="accent3">
                  <a:lumMod val="25000"/>
                </a:schemeClr>
              </a:solidFill>
              <a:effectLst/>
              <a:ea typeface="Times New Roman" panose="02020603050405020304" pitchFamily="18" charset="0"/>
            </a:endParaRPr>
          </a:p>
        </p:txBody>
      </p:sp>
      <p:pic>
        <p:nvPicPr>
          <p:cNvPr id="2050" name="Picture 2" descr="Nguyễn Nhật Ánh sinh ngày 7 tháng 5 năm 1955 tại tỉnh Quảng Nam. Ông được  coi là một trong những nhà văn thành công nhất viết sách cho tuổi thơ, tuồi  mới lớn với hơn 100 tác phẩm các thể loại.">
            <a:extLst>
              <a:ext uri="{FF2B5EF4-FFF2-40B4-BE49-F238E27FC236}">
                <a16:creationId xmlns:a16="http://schemas.microsoft.com/office/drawing/2014/main" id="{DA4B01E3-158F-6D03-13D2-C4A8E28E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79" y="1291980"/>
            <a:ext cx="2217890" cy="30459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C81196-77C3-EF7F-96AB-D456684EAFF2}"/>
              </a:ext>
            </a:extLst>
          </p:cNvPr>
          <p:cNvSpPr txBox="1"/>
          <p:nvPr/>
        </p:nvSpPr>
        <p:spPr>
          <a:xfrm>
            <a:off x="338201" y="4482037"/>
            <a:ext cx="3006247" cy="400110"/>
          </a:xfrm>
          <a:prstGeom prst="rect">
            <a:avLst/>
          </a:prstGeom>
          <a:noFill/>
        </p:spPr>
        <p:txBody>
          <a:bodyPr wrap="square" rtlCol="0">
            <a:spAutoFit/>
          </a:bodyPr>
          <a:lstStyle/>
          <a:p>
            <a:pPr algn="ctr"/>
            <a:r>
              <a:rPr lang="en-US" sz="2000" b="1" dirty="0" err="1"/>
              <a:t>Nguyễn</a:t>
            </a:r>
            <a:r>
              <a:rPr lang="en-US" sz="2000" b="1" dirty="0"/>
              <a:t> </a:t>
            </a:r>
            <a:r>
              <a:rPr lang="en-US" sz="2000" b="1" dirty="0" err="1"/>
              <a:t>Nhật</a:t>
            </a:r>
            <a:r>
              <a:rPr lang="en-US" sz="2000" b="1" dirty="0"/>
              <a:t> </a:t>
            </a:r>
            <a:r>
              <a:rPr lang="en-US" sz="2000" b="1" dirty="0" err="1"/>
              <a:t>Ánh</a:t>
            </a:r>
            <a:endParaRPr lang="en-US" sz="2000" b="1" dirty="0"/>
          </a:p>
        </p:txBody>
      </p:sp>
      <p:sp>
        <p:nvSpPr>
          <p:cNvPr id="15" name="TextBox 14">
            <a:extLst>
              <a:ext uri="{FF2B5EF4-FFF2-40B4-BE49-F238E27FC236}">
                <a16:creationId xmlns:a16="http://schemas.microsoft.com/office/drawing/2014/main" id="{207A6C53-7A63-0FCF-4AF6-FEC19775ABA8}"/>
              </a:ext>
            </a:extLst>
          </p:cNvPr>
          <p:cNvSpPr txBox="1"/>
          <p:nvPr/>
        </p:nvSpPr>
        <p:spPr>
          <a:xfrm>
            <a:off x="3219189" y="1850071"/>
            <a:ext cx="5392454"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en-US" sz="2000" b="1" dirty="0">
                <a:latin typeface="+mn-lt"/>
                <a:ea typeface="Times New Roman" panose="02020603050405020304" pitchFamily="18" charset="0"/>
                <a:cs typeface="Times New Roman" panose="02020603050405020304" pitchFamily="18" charset="0"/>
              </a:rPr>
              <a:t>S</a:t>
            </a:r>
            <a:r>
              <a:rPr lang="vi-VN" sz="2000" b="1" dirty="0">
                <a:effectLst/>
                <a:latin typeface="+mn-lt"/>
                <a:ea typeface="Times New Roman" panose="02020603050405020304" pitchFamily="18" charset="0"/>
                <a:cs typeface="Times New Roman" panose="02020603050405020304" pitchFamily="18" charset="0"/>
              </a:rPr>
              <a:t>inh năm</a:t>
            </a:r>
            <a:r>
              <a:rPr lang="en-US" sz="2000" dirty="0">
                <a:effectLst/>
                <a:latin typeface="+mn-lt"/>
                <a:ea typeface="Times New Roman" panose="02020603050405020304" pitchFamily="18" charset="0"/>
                <a:cs typeface="Times New Roman" panose="02020603050405020304" pitchFamily="18" charset="0"/>
              </a:rPr>
              <a:t>:</a:t>
            </a:r>
            <a:r>
              <a:rPr lang="vi-VN" sz="2000" dirty="0">
                <a:effectLst/>
                <a:latin typeface="+mn-lt"/>
                <a:ea typeface="Times New Roman" panose="02020603050405020304" pitchFamily="18" charset="0"/>
                <a:cs typeface="Times New Roman" panose="02020603050405020304" pitchFamily="18" charset="0"/>
              </a:rPr>
              <a:t> 1955</a:t>
            </a:r>
            <a:r>
              <a:rPr lang="en-US" sz="2000" dirty="0">
                <a:effectLst/>
                <a:latin typeface="+mn-lt"/>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tabLst>
                <a:tab pos="90170" algn="l"/>
                <a:tab pos="180340" algn="l"/>
                <a:tab pos="270510" algn="l"/>
              </a:tabLst>
            </a:pPr>
            <a:r>
              <a:rPr lang="en-US" sz="2000" b="1" dirty="0" err="1">
                <a:latin typeface="+mn-lt"/>
                <a:ea typeface="Times New Roman" panose="02020603050405020304" pitchFamily="18" charset="0"/>
                <a:cs typeface="Times New Roman" panose="02020603050405020304" pitchFamily="18" charset="0"/>
              </a:rPr>
              <a:t>Quê</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quán</a:t>
            </a:r>
            <a:r>
              <a:rPr lang="en-US" sz="2000" dirty="0">
                <a:latin typeface="+mn-lt"/>
                <a:ea typeface="Times New Roman" panose="02020603050405020304" pitchFamily="18" charset="0"/>
                <a:cs typeface="Times New Roman" panose="02020603050405020304" pitchFamily="18" charset="0"/>
              </a:rPr>
              <a:t>: </a:t>
            </a:r>
            <a:r>
              <a:rPr lang="vi-VN" sz="2000" dirty="0">
                <a:effectLst/>
                <a:latin typeface="+mn-lt"/>
                <a:ea typeface="Times New Roman" panose="02020603050405020304" pitchFamily="18" charset="0"/>
                <a:cs typeface="Times New Roman" panose="02020603050405020304" pitchFamily="18" charset="0"/>
              </a:rPr>
              <a:t>Quảng Nam. </a:t>
            </a:r>
            <a:endParaRPr lang="en-US" sz="2000" dirty="0">
              <a:effectLst/>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tabLst>
                <a:tab pos="90170" algn="l"/>
                <a:tab pos="180340" algn="l"/>
                <a:tab pos="270510" algn="l"/>
              </a:tabLst>
            </a:pPr>
            <a:r>
              <a:rPr lang="en-US" sz="2000" dirty="0">
                <a:latin typeface="+mn-lt"/>
                <a:ea typeface="Times New Roman" panose="02020603050405020304" pitchFamily="18" charset="0"/>
                <a:cs typeface="Times New Roman" panose="02020603050405020304" pitchFamily="18" charset="0"/>
              </a:rPr>
              <a:t>L</a:t>
            </a:r>
            <a:r>
              <a:rPr lang="vi-VN" sz="2000" dirty="0">
                <a:effectLst/>
                <a:latin typeface="+mn-lt"/>
                <a:ea typeface="Times New Roman" panose="02020603050405020304" pitchFamily="18" charset="0"/>
                <a:cs typeface="Times New Roman" panose="02020603050405020304" pitchFamily="18" charset="0"/>
              </a:rPr>
              <a:t>à một trong những nhà văn thành công nhất viết sách cho tuổi thơ, tuồi mới lớn với hơn 100 tác phẩm các thể loại.</a:t>
            </a:r>
            <a:endParaRPr lang="en-US" sz="2000" dirty="0">
              <a:effectLst/>
              <a:latin typeface="+mn-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barn(inVertical)">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042"/>
        <p:cNvGrpSpPr/>
        <p:nvPr/>
      </p:nvGrpSpPr>
      <p:grpSpPr>
        <a:xfrm>
          <a:off x="0" y="0"/>
          <a:ext cx="0" cy="0"/>
          <a:chOff x="0" y="0"/>
          <a:chExt cx="0" cy="0"/>
        </a:xfrm>
      </p:grpSpPr>
      <p:sp>
        <p:nvSpPr>
          <p:cNvPr id="20" name="TextBox 19">
            <a:extLst>
              <a:ext uri="{FF2B5EF4-FFF2-40B4-BE49-F238E27FC236}">
                <a16:creationId xmlns:a16="http://schemas.microsoft.com/office/drawing/2014/main" id="{AD9F9D61-1741-C81A-C160-EA72C155A94A}"/>
              </a:ext>
            </a:extLst>
          </p:cNvPr>
          <p:cNvSpPr txBox="1"/>
          <p:nvPr/>
        </p:nvSpPr>
        <p:spPr>
          <a:xfrm>
            <a:off x="416490" y="219230"/>
            <a:ext cx="8311020" cy="1420325"/>
          </a:xfrm>
          <a:prstGeom prst="rect">
            <a:avLst/>
          </a:prstGeom>
          <a:noFill/>
        </p:spPr>
        <p:txBody>
          <a:bodyPr wrap="square" rtlCol="0">
            <a:spAutoFit/>
          </a:bodyPr>
          <a:lstStyle/>
          <a:p>
            <a:pPr algn="ctr">
              <a:lnSpc>
                <a:spcPct val="150000"/>
              </a:lnSpc>
            </a:pPr>
            <a:r>
              <a:rPr lang="en-US" sz="2000" b="1" dirty="0" err="1">
                <a:latin typeface="+mn-lt"/>
              </a:rPr>
              <a:t>Một</a:t>
            </a:r>
            <a:r>
              <a:rPr lang="en-US" sz="2000" b="1" dirty="0">
                <a:latin typeface="+mn-lt"/>
              </a:rPr>
              <a:t> </a:t>
            </a:r>
            <a:r>
              <a:rPr lang="en-US" sz="2000" b="1" dirty="0" err="1">
                <a:latin typeface="+mn-lt"/>
              </a:rPr>
              <a:t>số</a:t>
            </a:r>
            <a:r>
              <a:rPr lang="en-US" sz="2000" b="1" dirty="0">
                <a:latin typeface="+mn-lt"/>
              </a:rPr>
              <a:t> </a:t>
            </a:r>
            <a:r>
              <a:rPr lang="en-US" sz="2000" b="1" dirty="0" err="1">
                <a:latin typeface="+mn-lt"/>
              </a:rPr>
              <a:t>tác</a:t>
            </a:r>
            <a:r>
              <a:rPr lang="en-US" sz="2000" b="1" dirty="0">
                <a:latin typeface="+mn-lt"/>
              </a:rPr>
              <a:t> </a:t>
            </a:r>
            <a:r>
              <a:rPr lang="en-US" sz="2000" b="1" dirty="0" err="1">
                <a:latin typeface="+mn-lt"/>
              </a:rPr>
              <a:t>phẩm</a:t>
            </a:r>
            <a:r>
              <a:rPr lang="en-US" sz="2000" b="1" dirty="0">
                <a:latin typeface="+mn-lt"/>
              </a:rPr>
              <a:t> </a:t>
            </a:r>
            <a:r>
              <a:rPr lang="en-US" sz="2000" b="1" dirty="0" err="1">
                <a:latin typeface="+mn-lt"/>
              </a:rPr>
              <a:t>tiêu</a:t>
            </a:r>
            <a:r>
              <a:rPr lang="en-US" sz="2000" b="1" dirty="0">
                <a:latin typeface="+mn-lt"/>
              </a:rPr>
              <a:t> </a:t>
            </a:r>
            <a:r>
              <a:rPr lang="en-US" sz="2000" b="1" dirty="0" err="1">
                <a:latin typeface="+mn-lt"/>
              </a:rPr>
              <a:t>biểu</a:t>
            </a:r>
            <a:r>
              <a:rPr lang="en-US" sz="2000" b="1" dirty="0">
                <a:latin typeface="+mn-lt"/>
              </a:rPr>
              <a:t> </a:t>
            </a:r>
            <a:r>
              <a:rPr lang="en-US" sz="2000" b="1" dirty="0" err="1">
                <a:latin typeface="+mn-lt"/>
              </a:rPr>
              <a:t>của</a:t>
            </a:r>
            <a:r>
              <a:rPr lang="en-US" sz="2000" b="1" dirty="0">
                <a:latin typeface="+mn-lt"/>
              </a:rPr>
              <a:t> </a:t>
            </a:r>
            <a:r>
              <a:rPr lang="en-US" sz="2000" b="1" dirty="0" err="1">
                <a:latin typeface="+mn-lt"/>
              </a:rPr>
              <a:t>nhà</a:t>
            </a:r>
            <a:r>
              <a:rPr lang="en-US" sz="2000" b="1" dirty="0">
                <a:latin typeface="+mn-lt"/>
              </a:rPr>
              <a:t> </a:t>
            </a:r>
            <a:r>
              <a:rPr lang="en-US" sz="2000" b="1" dirty="0" err="1">
                <a:latin typeface="+mn-lt"/>
              </a:rPr>
              <a:t>văn</a:t>
            </a:r>
            <a:r>
              <a:rPr lang="en-US" sz="2000" b="1" dirty="0">
                <a:latin typeface="+mn-lt"/>
              </a:rPr>
              <a:t> </a:t>
            </a:r>
            <a:r>
              <a:rPr lang="en-US" sz="2000" b="1" dirty="0" err="1">
                <a:latin typeface="+mn-lt"/>
              </a:rPr>
              <a:t>Nguyễn</a:t>
            </a:r>
            <a:r>
              <a:rPr lang="en-US" sz="2000" b="1" dirty="0">
                <a:latin typeface="+mn-lt"/>
              </a:rPr>
              <a:t> </a:t>
            </a:r>
            <a:r>
              <a:rPr lang="en-US" sz="2000" b="1" dirty="0" err="1">
                <a:latin typeface="+mn-lt"/>
              </a:rPr>
              <a:t>Nhật</a:t>
            </a:r>
            <a:r>
              <a:rPr lang="en-US" sz="2000" b="1" dirty="0">
                <a:latin typeface="+mn-lt"/>
              </a:rPr>
              <a:t> </a:t>
            </a:r>
            <a:r>
              <a:rPr lang="en-US" sz="2000" b="1" dirty="0" err="1">
                <a:latin typeface="+mn-lt"/>
              </a:rPr>
              <a:t>Ánh</a:t>
            </a:r>
            <a:r>
              <a:rPr lang="en-US" sz="2000" b="1" dirty="0">
                <a:latin typeface="+mn-lt"/>
              </a:rPr>
              <a:t>:</a:t>
            </a:r>
          </a:p>
          <a:p>
            <a:pPr algn="just">
              <a:lnSpc>
                <a:spcPct val="150000"/>
              </a:lnSpc>
            </a:pPr>
            <a:r>
              <a:rPr lang="vi-VN" sz="2000" i="1" dirty="0">
                <a:effectLst/>
                <a:latin typeface="+mn-lt"/>
                <a:ea typeface="Times New Roman" panose="02020603050405020304" pitchFamily="18" charset="0"/>
                <a:cs typeface="Times New Roman" panose="02020603050405020304" pitchFamily="18" charset="0"/>
              </a:rPr>
              <a:t>Mắt biếc, Còn chút gì để nhớ, Hạ đỏ, Cô gái đến từ hôm qua, Chú bé rắc rối,</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Tôi</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thấy</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hoa</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vàng</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trên</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cỏ</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xanh</a:t>
            </a:r>
            <a:r>
              <a:rPr lang="vi-VN" sz="2000" i="1" dirty="0">
                <a:effectLst/>
                <a:latin typeface="+mn-lt"/>
                <a:ea typeface="Times New Roman" panose="02020603050405020304" pitchFamily="18" charset="0"/>
                <a:cs typeface="Times New Roman" panose="02020603050405020304" pitchFamily="18" charset="0"/>
              </a:rPr>
              <a:t>… </a:t>
            </a:r>
            <a:endParaRPr lang="en-US" sz="2000" dirty="0">
              <a:effectLst/>
              <a:latin typeface="+mn-lt"/>
              <a:ea typeface="Times New Roman" panose="02020603050405020304" pitchFamily="18" charset="0"/>
            </a:endParaRPr>
          </a:p>
        </p:txBody>
      </p:sp>
      <p:pic>
        <p:nvPicPr>
          <p:cNvPr id="5122" name="Picture 2" descr="Mắt Biếc by Nguyễn Nhật Ánh | Goodreads">
            <a:extLst>
              <a:ext uri="{FF2B5EF4-FFF2-40B4-BE49-F238E27FC236}">
                <a16:creationId xmlns:a16="http://schemas.microsoft.com/office/drawing/2014/main" id="{16F9146D-02DB-69E3-521C-934E58ACC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32411"/>
            <a:ext cx="1929010" cy="29918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òn chút gì để nhớ (tiểu thuyết) – Wikipedia tiếng Việt">
            <a:extLst>
              <a:ext uri="{FF2B5EF4-FFF2-40B4-BE49-F238E27FC236}">
                <a16:creationId xmlns:a16="http://schemas.microsoft.com/office/drawing/2014/main" id="{812202C7-6994-70C1-D36C-3CF4E505F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678" y="1932411"/>
            <a:ext cx="1965179" cy="29918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hai Tâm - Hạ Đỏ - Tái Bản 2022 - Nguyễn Nhật Ánh">
            <a:extLst>
              <a:ext uri="{FF2B5EF4-FFF2-40B4-BE49-F238E27FC236}">
                <a16:creationId xmlns:a16="http://schemas.microsoft.com/office/drawing/2014/main" id="{5523D299-52DA-5796-3780-8809675EF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925" y="1932411"/>
            <a:ext cx="1965179" cy="29870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ô gái đến từ hôm qua by Nguyễn Nhật Ánh | Goodreads">
            <a:extLst>
              <a:ext uri="{FF2B5EF4-FFF2-40B4-BE49-F238E27FC236}">
                <a16:creationId xmlns:a16="http://schemas.microsoft.com/office/drawing/2014/main" id="{9C7889AF-43F7-6F15-B000-60F7A96D3E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172" y="1932412"/>
            <a:ext cx="1929011" cy="2987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par>
                                <p:cTn id="18" presetID="14" presetClass="entr" presetSubtype="1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randombar(horizontal)">
                                      <p:cBhvr>
                                        <p:cTn id="20" dur="500"/>
                                        <p:tgtEl>
                                          <p:spTgt spid="512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randombar(horizontal)">
                                      <p:cBhvr>
                                        <p:cTn id="23" dur="500"/>
                                        <p:tgtEl>
                                          <p:spTgt spid="5126"/>
                                        </p:tgtEl>
                                      </p:cBhvr>
                                    </p:animEffect>
                                  </p:childTnLst>
                                </p:cTn>
                              </p:par>
                              <p:par>
                                <p:cTn id="24" presetID="14" presetClass="entr" presetSubtype="10" fill="hold" nodeType="withEffect">
                                  <p:stCondLst>
                                    <p:cond delay="0"/>
                                  </p:stCondLst>
                                  <p:childTnLst>
                                    <p:set>
                                      <p:cBhvr>
                                        <p:cTn id="25" dur="1" fill="hold">
                                          <p:stCondLst>
                                            <p:cond delay="0"/>
                                          </p:stCondLst>
                                        </p:cTn>
                                        <p:tgtEl>
                                          <p:spTgt spid="5128"/>
                                        </p:tgtEl>
                                        <p:attrNameLst>
                                          <p:attrName>style.visibility</p:attrName>
                                        </p:attrNameLst>
                                      </p:cBhvr>
                                      <p:to>
                                        <p:strVal val="visible"/>
                                      </p:to>
                                    </p:set>
                                    <p:animEffect transition="in" filter="randombar(horizontal)">
                                      <p:cBhvr>
                                        <p:cTn id="2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mentary Awareness-raising Activities on Environmental Education Day by Slidesgo">
  <a:themeElements>
    <a:clrScheme name="Simple Light">
      <a:dk1>
        <a:srgbClr val="222221"/>
      </a:dk1>
      <a:lt1>
        <a:srgbClr val="EFF1E8"/>
      </a:lt1>
      <a:dk2>
        <a:srgbClr val="C6D576"/>
      </a:dk2>
      <a:lt2>
        <a:srgbClr val="76861F"/>
      </a:lt2>
      <a:accent1>
        <a:srgbClr val="616F18"/>
      </a:accent1>
      <a:accent2>
        <a:srgbClr val="DEE2A3"/>
      </a:accent2>
      <a:accent3>
        <a:srgbClr val="EBEECE"/>
      </a:accent3>
      <a:accent4>
        <a:srgbClr val="AFCDF4"/>
      </a:accent4>
      <a:accent5>
        <a:srgbClr val="8FB7F6"/>
      </a:accent5>
      <a:accent6>
        <a:srgbClr val="FFFFFF"/>
      </a:accent6>
      <a:hlink>
        <a:srgbClr val="2222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4154</Words>
  <Application>Microsoft Office PowerPoint</Application>
  <PresentationFormat>On-screen Show (16:9)</PresentationFormat>
  <Paragraphs>318</Paragraphs>
  <Slides>61</Slides>
  <Notes>37</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Bowlby One SC</vt:lpstr>
      <vt:lpstr>Wingdings</vt:lpstr>
      <vt:lpstr>Caveat Brush</vt:lpstr>
      <vt:lpstr>Chewy</vt:lpstr>
      <vt:lpstr>ABeeZee</vt:lpstr>
      <vt:lpstr>Nunito Light</vt:lpstr>
      <vt:lpstr>Arial</vt:lpstr>
      <vt:lpstr>Times New Roman</vt:lpstr>
      <vt:lpstr>Elementary Awareness-raising Activities on Environmental Education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Hongha</cp:lastModifiedBy>
  <cp:revision>16</cp:revision>
  <dcterms:modified xsi:type="dcterms:W3CDTF">2024-11-21T23:50:53Z</dcterms:modified>
</cp:coreProperties>
</file>